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5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9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17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14.svg"/><Relationship Id="rId4" Type="http://schemas.openxmlformats.org/officeDocument/2006/relationships/image" Target="../media/image23.svg"/><Relationship Id="rId9" Type="http://schemas.openxmlformats.org/officeDocument/2006/relationships/image" Target="../media/image13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39" y="0"/>
            <a:ext cx="18278461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69" y="0"/>
            <a:ext cx="18278731" cy="788750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086350" y="4238625"/>
            <a:ext cx="6343650" cy="2038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56"/>
              </a:lnSpc>
              <a:buNone/>
            </a:pPr>
            <a:r>
              <a:rPr lang="en-US" sz="10162" b="1" kern="0" spc="305" dirty="0">
                <a:solidFill>
                  <a:srgbClr val="FFFFFF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StellarSync</a:t>
            </a:r>
            <a:endParaRPr lang="en-US" sz="10162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5D799-A407-9903-CFC2-02DF0142B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55" y="0"/>
            <a:ext cx="18202547" cy="788750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943725" y="600075"/>
            <a:ext cx="4352925" cy="932497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38175" y="600075"/>
            <a:ext cx="140017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</a:t>
            </a:r>
            <a:endParaRPr lang="en-US" sz="4800" dirty="0"/>
          </a:p>
        </p:txBody>
      </p:sp>
      <p:sp>
        <p:nvSpPr>
          <p:cNvPr id="8" name="Text 1"/>
          <p:cNvSpPr/>
          <p:nvPr/>
        </p:nvSpPr>
        <p:spPr>
          <a:xfrm>
            <a:off x="647700" y="1533525"/>
            <a:ext cx="28289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Cosmic Blog</a:t>
            </a:r>
            <a:br>
              <a:rPr dirty="0"/>
            </a:br>
            <a:r>
              <a:rPr lang="en-US" sz="2700" dirty="0">
                <a:solidFill>
                  <a:srgbClr val="FFFFFF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and Newspaper</a:t>
            </a:r>
            <a:endParaRPr lang="en-US" sz="2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486DF-9435-DE5D-75D3-B9C6667DBF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320" y="0"/>
            <a:ext cx="18202482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66875" y="3590925"/>
            <a:ext cx="14118441" cy="4405271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47700" y="523875"/>
            <a:ext cx="733425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 of Development</a:t>
            </a:r>
            <a:endParaRPr lang="en-US" sz="4800" dirty="0"/>
          </a:p>
        </p:txBody>
      </p:sp>
      <p:sp>
        <p:nvSpPr>
          <p:cNvPr id="8" name="Text 1"/>
          <p:cNvSpPr/>
          <p:nvPr/>
        </p:nvSpPr>
        <p:spPr>
          <a:xfrm>
            <a:off x="647700" y="1533525"/>
            <a:ext cx="98202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These are the steps I had to go through for this project.</a:t>
            </a:r>
            <a:endParaRPr lang="en-US" sz="2700" dirty="0"/>
          </a:p>
        </p:txBody>
      </p:sp>
      <p:sp>
        <p:nvSpPr>
          <p:cNvPr id="9" name="Text 2"/>
          <p:cNvSpPr/>
          <p:nvPr/>
        </p:nvSpPr>
        <p:spPr>
          <a:xfrm>
            <a:off x="2771775" y="4496130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800" kern="0" spc="-150" dirty="0">
                <a:solidFill>
                  <a:srgbClr val="AAAAAA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The most important aspect of a project is the idea.</a:t>
            </a:r>
            <a:endParaRPr lang="en-US" sz="1800" dirty="0"/>
          </a:p>
        </p:txBody>
      </p:sp>
      <p:sp>
        <p:nvSpPr>
          <p:cNvPr id="10" name="Text 3"/>
          <p:cNvSpPr/>
          <p:nvPr/>
        </p:nvSpPr>
        <p:spPr>
          <a:xfrm>
            <a:off x="2771775" y="3962730"/>
            <a:ext cx="32575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kern="0" spc="-15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Brainstorm the idea</a:t>
            </a:r>
            <a:endParaRPr lang="en-US" sz="2700" dirty="0"/>
          </a:p>
        </p:txBody>
      </p:sp>
      <p:sp>
        <p:nvSpPr>
          <p:cNvPr id="11" name="Text 4"/>
          <p:cNvSpPr/>
          <p:nvPr/>
        </p:nvSpPr>
        <p:spPr>
          <a:xfrm>
            <a:off x="2762250" y="7382163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800" kern="0" spc="-150" dirty="0">
                <a:solidFill>
                  <a:srgbClr val="AAAAAA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Trying to fetch data from the NASA Api, work on the design and write the code</a:t>
            </a:r>
            <a:endParaRPr lang="en-US" sz="1800" dirty="0"/>
          </a:p>
        </p:txBody>
      </p:sp>
      <p:sp>
        <p:nvSpPr>
          <p:cNvPr id="12" name="Text 5"/>
          <p:cNvSpPr/>
          <p:nvPr/>
        </p:nvSpPr>
        <p:spPr>
          <a:xfrm>
            <a:off x="2762250" y="6848763"/>
            <a:ext cx="41338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kern="0" spc="-15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Development And Design</a:t>
            </a:r>
            <a:endParaRPr lang="en-US" sz="2700" dirty="0"/>
          </a:p>
        </p:txBody>
      </p:sp>
      <p:sp>
        <p:nvSpPr>
          <p:cNvPr id="13" name="Text 6"/>
          <p:cNvSpPr/>
          <p:nvPr/>
        </p:nvSpPr>
        <p:spPr>
          <a:xfrm>
            <a:off x="10553700" y="7410738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800" kern="0" spc="-150" dirty="0">
                <a:solidFill>
                  <a:srgbClr val="AAAAAA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After finishing the documentation and being ready with the project, I’m here to present it</a:t>
            </a:r>
            <a:endParaRPr lang="en-US" sz="1800" dirty="0"/>
          </a:p>
        </p:txBody>
      </p:sp>
      <p:sp>
        <p:nvSpPr>
          <p:cNvPr id="14" name="Text 7"/>
          <p:cNvSpPr/>
          <p:nvPr/>
        </p:nvSpPr>
        <p:spPr>
          <a:xfrm>
            <a:off x="10553700" y="6877338"/>
            <a:ext cx="17621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kern="0" spc="-15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2700" dirty="0"/>
          </a:p>
        </p:txBody>
      </p:sp>
      <p:sp>
        <p:nvSpPr>
          <p:cNvPr id="15" name="Text 8"/>
          <p:cNvSpPr/>
          <p:nvPr/>
        </p:nvSpPr>
        <p:spPr>
          <a:xfrm>
            <a:off x="10591800" y="4467513"/>
            <a:ext cx="51911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800" kern="0" spc="-150" dirty="0">
                <a:solidFill>
                  <a:srgbClr val="AAAAAA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For this project I had to get familiar with Flutter, Dart and Android Studio</a:t>
            </a:r>
            <a:endParaRPr lang="en-US" sz="1800" dirty="0"/>
          </a:p>
        </p:txBody>
      </p:sp>
      <p:sp>
        <p:nvSpPr>
          <p:cNvPr id="16" name="Text 9"/>
          <p:cNvSpPr/>
          <p:nvPr/>
        </p:nvSpPr>
        <p:spPr>
          <a:xfrm>
            <a:off x="10591800" y="3934113"/>
            <a:ext cx="21336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kern="0" spc="-15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Learn Flutter</a:t>
            </a:r>
            <a:endParaRPr lang="en-US" sz="2700" dirty="0"/>
          </a:p>
        </p:txBody>
      </p:sp>
      <p:sp>
        <p:nvSpPr>
          <p:cNvPr id="17" name="Text 10"/>
          <p:cNvSpPr/>
          <p:nvPr/>
        </p:nvSpPr>
        <p:spPr>
          <a:xfrm>
            <a:off x="1657350" y="3590925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8179D9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1</a:t>
            </a:r>
            <a:endParaRPr lang="en-US" sz="7530" dirty="0"/>
          </a:p>
        </p:txBody>
      </p:sp>
      <p:sp>
        <p:nvSpPr>
          <p:cNvPr id="18" name="Text 11"/>
          <p:cNvSpPr/>
          <p:nvPr/>
        </p:nvSpPr>
        <p:spPr>
          <a:xfrm>
            <a:off x="1657350" y="6477000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AF7CC7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3</a:t>
            </a:r>
            <a:endParaRPr lang="en-US" sz="7530" dirty="0"/>
          </a:p>
        </p:txBody>
      </p:sp>
      <p:sp>
        <p:nvSpPr>
          <p:cNvPr id="19" name="Text 12"/>
          <p:cNvSpPr/>
          <p:nvPr/>
        </p:nvSpPr>
        <p:spPr>
          <a:xfrm>
            <a:off x="9391650" y="6477000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8179D9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4</a:t>
            </a:r>
            <a:endParaRPr lang="en-US" sz="7530" dirty="0"/>
          </a:p>
        </p:txBody>
      </p:sp>
      <p:sp>
        <p:nvSpPr>
          <p:cNvPr id="20" name="Text 13"/>
          <p:cNvSpPr/>
          <p:nvPr/>
        </p:nvSpPr>
        <p:spPr>
          <a:xfrm>
            <a:off x="9391650" y="3590925"/>
            <a:ext cx="942975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75"/>
              </a:lnSpc>
              <a:buNone/>
            </a:pPr>
            <a:r>
              <a:rPr lang="en-US" sz="7530" b="1" dirty="0">
                <a:solidFill>
                  <a:srgbClr val="AF7CC7"/>
                </a:solidFill>
                <a:latin typeface="TeX Gyre Adventor Bold" pitchFamily="34" charset="0"/>
                <a:ea typeface="TeX Gyre Adventor Bold" pitchFamily="34" charset="-122"/>
                <a:cs typeface="TeX Gyre Adventor Bold" pitchFamily="34" charset="-120"/>
              </a:rPr>
              <a:t>2</a:t>
            </a:r>
            <a:endParaRPr lang="en-US" sz="753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4B6A80-5C18-4064-6960-1DDDA34356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57" y="0"/>
            <a:ext cx="18202546" cy="788750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35400" y="723900"/>
            <a:ext cx="647700" cy="38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162300" y="3000375"/>
            <a:ext cx="9363075" cy="48625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952750" y="3000375"/>
            <a:ext cx="1905000" cy="19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3430250" y="6800850"/>
            <a:ext cx="1905000" cy="1905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96275" y="6953250"/>
            <a:ext cx="1809750" cy="1809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3258800" y="2838450"/>
            <a:ext cx="2247900" cy="2247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990850" y="6867525"/>
            <a:ext cx="1895475" cy="191452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647700" y="523875"/>
            <a:ext cx="341947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Tech Stack</a:t>
            </a:r>
            <a:endParaRPr lang="en-US" sz="4800" dirty="0"/>
          </a:p>
        </p:txBody>
      </p:sp>
      <p:sp>
        <p:nvSpPr>
          <p:cNvPr id="13" name="Text 1"/>
          <p:cNvSpPr/>
          <p:nvPr/>
        </p:nvSpPr>
        <p:spPr>
          <a:xfrm>
            <a:off x="647700" y="1533525"/>
            <a:ext cx="741045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Comfortaa Light" pitchFamily="34" charset="0"/>
                <a:ea typeface="Comfortaa Light" pitchFamily="34" charset="-122"/>
                <a:cs typeface="Comfortaa Light" pitchFamily="34" charset="-120"/>
              </a:rPr>
              <a:t>Technologies used to achieve these results.</a:t>
            </a:r>
            <a:endParaRPr lang="en-US" sz="2700" dirty="0"/>
          </a:p>
        </p:txBody>
      </p:sp>
      <p:sp>
        <p:nvSpPr>
          <p:cNvPr id="14" name="Text 2"/>
          <p:cNvSpPr/>
          <p:nvPr/>
        </p:nvSpPr>
        <p:spPr>
          <a:xfrm>
            <a:off x="14363700" y="4305300"/>
            <a:ext cx="52387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550" dirty="0">
                <a:solidFill>
                  <a:srgbClr val="FAFAFA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API</a:t>
            </a:r>
            <a:endParaRPr lang="en-US" sz="25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54774-11BC-4EE2-4D4B-BA31D4DA52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" y="0"/>
            <a:ext cx="18278475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55" y="0"/>
            <a:ext cx="18202545" cy="788750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695825" y="4333875"/>
            <a:ext cx="8905875" cy="2305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700"/>
              </a:lnSpc>
              <a:spcAft>
                <a:spcPts val="2100"/>
              </a:spcAft>
              <a:buNone/>
            </a:pPr>
            <a:r>
              <a:rPr lang="en-US" sz="7200" dirty="0">
                <a:solidFill>
                  <a:srgbClr val="9C51E6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Lets jump into the 
</a:t>
            </a:r>
            <a:r>
              <a:rPr lang="en-US" sz="7200" b="1" dirty="0">
                <a:solidFill>
                  <a:srgbClr val="9C51E6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PROJECT</a:t>
            </a:r>
            <a:endParaRPr lang="en-US" sz="7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6B485-74F2-42E3-11EC-CD03217D8A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Comfortaa Bold</vt:lpstr>
      <vt:lpstr>Comfortaa Light</vt:lpstr>
      <vt:lpstr>Comfortaa Regular</vt:lpstr>
      <vt:lpstr>Inter Light</vt:lpstr>
      <vt:lpstr>TeX Gyre Adventor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Simeon Boev</cp:lastModifiedBy>
  <cp:revision>2</cp:revision>
  <dcterms:created xsi:type="dcterms:W3CDTF">2023-07-04T20:17:14Z</dcterms:created>
  <dcterms:modified xsi:type="dcterms:W3CDTF">2023-07-04T20:23:06Z</dcterms:modified>
</cp:coreProperties>
</file>