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6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10F31-77A4-4181-9AD2-289BB5976B62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291C-0038-40C7-8FCE-977BE2C2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726873" y="381000"/>
            <a:ext cx="10668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657600" y="1676400"/>
            <a:ext cx="1295400" cy="1219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Rock Paper Or Scissors?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1731818" y="1648691"/>
            <a:ext cx="16383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Rock?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422073" y="3200400"/>
            <a:ext cx="1676400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Paper?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5526880" y="1752600"/>
            <a:ext cx="21336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Scissors?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638800" y="3619500"/>
            <a:ext cx="13716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Win!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480" y="710045"/>
            <a:ext cx="139541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750093"/>
            <a:ext cx="139541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H="1" flipV="1">
            <a:off x="1219200" y="1343458"/>
            <a:ext cx="838200" cy="63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>
            <a:off x="4953000" y="2286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</p:cNvCxnSpPr>
          <p:nvPr/>
        </p:nvCxnSpPr>
        <p:spPr>
          <a:xfrm>
            <a:off x="5098473" y="3924300"/>
            <a:ext cx="1073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10400" y="1343458"/>
            <a:ext cx="762000" cy="63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5" idx="0"/>
          </p:cNvCxnSpPr>
          <p:nvPr/>
        </p:nvCxnSpPr>
        <p:spPr>
          <a:xfrm>
            <a:off x="4260273" y="1066800"/>
            <a:ext cx="45027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3124200" y="5029200"/>
            <a:ext cx="22860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as Computer?</a:t>
            </a:r>
            <a:endParaRPr lang="en-US" dirty="0"/>
          </a:p>
        </p:txBody>
      </p:sp>
      <p:cxnSp>
        <p:nvCxnSpPr>
          <p:cNvPr id="23" name="Elbow Connector 22"/>
          <p:cNvCxnSpPr>
            <a:stCxn id="6" idx="2"/>
            <a:endCxn id="21" idx="1"/>
          </p:cNvCxnSpPr>
          <p:nvPr/>
        </p:nvCxnSpPr>
        <p:spPr>
          <a:xfrm rot="16200000" flipH="1">
            <a:off x="1414030" y="3852429"/>
            <a:ext cx="2847109" cy="5732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21" idx="0"/>
          </p:cNvCxnSpPr>
          <p:nvPr/>
        </p:nvCxnSpPr>
        <p:spPr>
          <a:xfrm>
            <a:off x="4260273" y="4648200"/>
            <a:ext cx="6927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3"/>
          </p:cNvCxnSpPr>
          <p:nvPr/>
        </p:nvCxnSpPr>
        <p:spPr>
          <a:xfrm>
            <a:off x="7660480" y="2286000"/>
            <a:ext cx="699655" cy="3429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>
            <a:endCxn id="21" idx="3"/>
          </p:cNvCxnSpPr>
          <p:nvPr/>
        </p:nvCxnSpPr>
        <p:spPr>
          <a:xfrm flipH="1" flipV="1">
            <a:off x="5410200" y="5562600"/>
            <a:ext cx="2833255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>
            <a:stCxn id="5" idx="2"/>
            <a:endCxn id="7" idx="0"/>
          </p:cNvCxnSpPr>
          <p:nvPr/>
        </p:nvCxnSpPr>
        <p:spPr>
          <a:xfrm flipH="1">
            <a:off x="4260273" y="2895600"/>
            <a:ext cx="45027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>
            <a:stCxn id="5" idx="3"/>
          </p:cNvCxnSpPr>
          <p:nvPr/>
        </p:nvCxnSpPr>
        <p:spPr>
          <a:xfrm>
            <a:off x="49530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5" idx="1"/>
            <a:endCxn id="6" idx="3"/>
          </p:cNvCxnSpPr>
          <p:nvPr/>
        </p:nvCxnSpPr>
        <p:spPr>
          <a:xfrm flipH="1" flipV="1">
            <a:off x="3370118" y="2182091"/>
            <a:ext cx="287482" cy="10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/>
          <p:nvPr/>
        </p:nvCxnSpPr>
        <p:spPr>
          <a:xfrm flipH="1">
            <a:off x="1219200" y="5638800"/>
            <a:ext cx="229465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/>
          <p:nvPr/>
        </p:nvCxnSpPr>
        <p:spPr>
          <a:xfrm>
            <a:off x="5257800" y="5638800"/>
            <a:ext cx="310038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457200" y="6057900"/>
            <a:ext cx="13716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Tied</a:t>
            </a:r>
            <a:endParaRPr lang="en-US" dirty="0"/>
          </a:p>
        </p:txBody>
      </p:sp>
      <p:sp>
        <p:nvSpPr>
          <p:cNvPr id="1041" name="Rectangle 1040"/>
          <p:cNvSpPr/>
          <p:nvPr/>
        </p:nvSpPr>
        <p:spPr>
          <a:xfrm>
            <a:off x="7010400" y="6248400"/>
            <a:ext cx="204549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Lose</a:t>
            </a:r>
            <a:endParaRPr lang="en-US" dirty="0"/>
          </a:p>
        </p:txBody>
      </p:sp>
      <p:sp>
        <p:nvSpPr>
          <p:cNvPr id="1042" name="TextBox 1041"/>
          <p:cNvSpPr txBox="1"/>
          <p:nvPr/>
        </p:nvSpPr>
        <p:spPr>
          <a:xfrm>
            <a:off x="2102428" y="3554968"/>
            <a:ext cx="72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1" name="Title 50"/>
          <p:cNvSpPr txBox="1">
            <a:spLocks noGrp="1"/>
          </p:cNvSpPr>
          <p:nvPr>
            <p:ph type="ctrTitle"/>
          </p:nvPr>
        </p:nvSpPr>
        <p:spPr>
          <a:xfrm>
            <a:off x="10134600" y="2510879"/>
            <a:ext cx="133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358186" y="3015734"/>
            <a:ext cx="72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08085" y="5911334"/>
            <a:ext cx="72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43" name="Subtitle 104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6" name="TextBox 1045"/>
          <p:cNvSpPr txBox="1"/>
          <p:nvPr/>
        </p:nvSpPr>
        <p:spPr>
          <a:xfrm>
            <a:off x="4305300" y="4648200"/>
            <a:ext cx="48837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47" name="TextBox 1046"/>
          <p:cNvSpPr txBox="1"/>
          <p:nvPr/>
        </p:nvSpPr>
        <p:spPr>
          <a:xfrm>
            <a:off x="1638300" y="12192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04974" y="5498068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26827" y="1320739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991100" y="3531816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3</cp:revision>
  <dcterms:created xsi:type="dcterms:W3CDTF">2013-10-01T15:13:49Z</dcterms:created>
  <dcterms:modified xsi:type="dcterms:W3CDTF">2013-10-01T15:30:03Z</dcterms:modified>
</cp:coreProperties>
</file>