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5775-7C89-46B2-86A6-F7907E8755F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86EB-D60E-4604-8624-188B8CBE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3352800" y="18803"/>
            <a:ext cx="18288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603665" y="6172200"/>
            <a:ext cx="18288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352800" y="685800"/>
            <a:ext cx="18288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Computer generate </a:t>
            </a:r>
            <a:r>
              <a:rPr lang="en-US" sz="1400" dirty="0" err="1" smtClean="0"/>
              <a:t>int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52800" y="1371600"/>
            <a:ext cx="18288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Ask user for  rock paper or </a:t>
            </a:r>
            <a:r>
              <a:rPr lang="en-US" sz="1400" dirty="0" err="1" smtClean="0"/>
              <a:t>scizzors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711033" y="2261755"/>
            <a:ext cx="22098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</a:t>
            </a:r>
            <a:r>
              <a:rPr lang="en-US" sz="1200" dirty="0" err="1" smtClean="0"/>
              <a:t>int</a:t>
            </a:r>
            <a:r>
              <a:rPr lang="en-US" sz="1200" dirty="0"/>
              <a:t> </a:t>
            </a:r>
            <a:r>
              <a:rPr lang="en-US" sz="1200" dirty="0" smtClean="0"/>
              <a:t>== 0 give the computer choice rock</a:t>
            </a:r>
            <a:endParaRPr lang="en-US" sz="1200" dirty="0"/>
          </a:p>
        </p:txBody>
      </p:sp>
      <p:sp>
        <p:nvSpPr>
          <p:cNvPr id="13" name="Flowchart: Decision 12"/>
          <p:cNvSpPr/>
          <p:nvPr/>
        </p:nvSpPr>
        <p:spPr>
          <a:xfrm>
            <a:off x="3496044" y="2261755"/>
            <a:ext cx="22098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</a:t>
            </a:r>
            <a:r>
              <a:rPr lang="en-US" sz="1200" dirty="0" err="1" smtClean="0"/>
              <a:t>int</a:t>
            </a:r>
            <a:r>
              <a:rPr lang="en-US" sz="1200" dirty="0" smtClean="0"/>
              <a:t> == 1 give the computer choice paper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6629400" y="2261755"/>
            <a:ext cx="22098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</a:t>
            </a:r>
            <a:r>
              <a:rPr lang="en-US" sz="1200" dirty="0" err="1" smtClean="0"/>
              <a:t>int</a:t>
            </a:r>
            <a:r>
              <a:rPr lang="en-US" sz="1200" dirty="0" smtClean="0"/>
              <a:t> == 2give the computer choice </a:t>
            </a:r>
            <a:r>
              <a:rPr lang="en-US" sz="1200" dirty="0" err="1" smtClean="0"/>
              <a:t>scizzors</a:t>
            </a:r>
            <a:endParaRPr lang="en-US" sz="12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7200" y="476003"/>
            <a:ext cx="0" cy="209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67200" y="1143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57450" y="1676400"/>
            <a:ext cx="781050" cy="58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43400" y="1969077"/>
            <a:ext cx="0" cy="16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57800" y="16002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914400" y="3608365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equals paper print</a:t>
            </a:r>
            <a:endParaRPr lang="en-US" sz="800" dirty="0" smtClean="0"/>
          </a:p>
        </p:txBody>
      </p:sp>
      <p:sp>
        <p:nvSpPr>
          <p:cNvPr id="28" name="Flowchart: Decision 27"/>
          <p:cNvSpPr/>
          <p:nvPr/>
        </p:nvSpPr>
        <p:spPr>
          <a:xfrm>
            <a:off x="55664" y="3189265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Rock = user choice print</a:t>
            </a:r>
          </a:p>
        </p:txBody>
      </p:sp>
      <p:sp>
        <p:nvSpPr>
          <p:cNvPr id="29" name="Flowchart: Decision 28"/>
          <p:cNvSpPr/>
          <p:nvPr/>
        </p:nvSpPr>
        <p:spPr>
          <a:xfrm>
            <a:off x="1927761" y="3241468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equals </a:t>
            </a:r>
            <a:r>
              <a:rPr lang="en-US" sz="800" dirty="0" err="1" smtClean="0"/>
              <a:t>scizzors</a:t>
            </a:r>
            <a:r>
              <a:rPr lang="en-US" sz="800" dirty="0" smtClean="0"/>
              <a:t> print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8001000" y="3039092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equals rock print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7130638" y="3401287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equals paper print</a:t>
            </a:r>
          </a:p>
        </p:txBody>
      </p:sp>
      <p:sp>
        <p:nvSpPr>
          <p:cNvPr id="33" name="Flowchart: Decision 32"/>
          <p:cNvSpPr/>
          <p:nvPr/>
        </p:nvSpPr>
        <p:spPr>
          <a:xfrm>
            <a:off x="6210300" y="3039092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scizzors</a:t>
            </a:r>
            <a:r>
              <a:rPr lang="en-US" sz="800" dirty="0" smtClean="0"/>
              <a:t> = user choice print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3032661" y="3078677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pper</a:t>
            </a:r>
            <a:r>
              <a:rPr lang="en-US" sz="800" dirty="0" smtClean="0"/>
              <a:t> = user choice print</a:t>
            </a:r>
          </a:p>
        </p:txBody>
      </p:sp>
      <p:sp>
        <p:nvSpPr>
          <p:cNvPr id="35" name="Flowchart: Decision 34"/>
          <p:cNvSpPr/>
          <p:nvPr/>
        </p:nvSpPr>
        <p:spPr>
          <a:xfrm>
            <a:off x="4792930" y="3078677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equals </a:t>
            </a:r>
            <a:r>
              <a:rPr lang="en-US" sz="800" dirty="0" err="1" smtClean="0"/>
              <a:t>scizzors</a:t>
            </a:r>
            <a:r>
              <a:rPr lang="en-US" sz="800" dirty="0" smtClean="0"/>
              <a:t> </a:t>
            </a:r>
            <a:r>
              <a:rPr lang="en-US" sz="800" dirty="0" smtClean="0"/>
              <a:t>print</a:t>
            </a:r>
          </a:p>
        </p:txBody>
      </p:sp>
      <p:sp>
        <p:nvSpPr>
          <p:cNvPr id="36" name="Flowchart: Decision 35"/>
          <p:cNvSpPr/>
          <p:nvPr/>
        </p:nvSpPr>
        <p:spPr>
          <a:xfrm>
            <a:off x="3945575" y="3464624"/>
            <a:ext cx="1310739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 equals rock print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66800" y="3039092"/>
            <a:ext cx="152400" cy="150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25139" y="3039092"/>
            <a:ext cx="232311" cy="202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76400" y="3189265"/>
            <a:ext cx="139533" cy="30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10000" y="2895600"/>
            <a:ext cx="76200" cy="143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53000" y="3039092"/>
            <a:ext cx="76200" cy="10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00944" y="3189265"/>
            <a:ext cx="0" cy="15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29400" y="2819400"/>
            <a:ext cx="0" cy="219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82000" y="2929246"/>
            <a:ext cx="59377" cy="109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34300" y="3189265"/>
            <a:ext cx="0" cy="9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4800" y="3610837"/>
            <a:ext cx="3048000" cy="2789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69769" y="4114800"/>
            <a:ext cx="1926275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43200" y="3674174"/>
            <a:ext cx="944830" cy="234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88030" y="3610837"/>
            <a:ext cx="579170" cy="240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00944" y="3883724"/>
            <a:ext cx="0" cy="2136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792930" y="3497777"/>
            <a:ext cx="998270" cy="252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292065" y="3451018"/>
            <a:ext cx="1337335" cy="256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562600" y="3817915"/>
            <a:ext cx="1752600" cy="235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705844" y="3497777"/>
            <a:ext cx="3133356" cy="282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Santa Ana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A104 Student</dc:creator>
  <cp:lastModifiedBy>A104 Student</cp:lastModifiedBy>
  <cp:revision>3</cp:revision>
  <dcterms:created xsi:type="dcterms:W3CDTF">2013-10-02T00:40:26Z</dcterms:created>
  <dcterms:modified xsi:type="dcterms:W3CDTF">2013-10-02T01:02:53Z</dcterms:modified>
</cp:coreProperties>
</file>