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F346D8D4-6F73-46B8-AAA2-2C276FCA3384}" type="datetimeFigureOut">
              <a:rPr lang="en-US" smtClean="0"/>
              <a:pPr/>
              <a:t>12/14/2013</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AA8200BF-8F19-4799-B3F6-1503A5B7C3EF}"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46D8D4-6F73-46B8-AAA2-2C276FCA3384}" type="datetimeFigureOut">
              <a:rPr lang="en-US" smtClean="0"/>
              <a:pPr/>
              <a:t>12/14/2013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200BF-8F19-4799-B3F6-1503A5B7C3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46D8D4-6F73-46B8-AAA2-2C276FCA3384}" type="datetimeFigureOut">
              <a:rPr lang="en-US" smtClean="0"/>
              <a:pPr/>
              <a:t>12/14/2013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200BF-8F19-4799-B3F6-1503A5B7C3EF}"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346D8D4-6F73-46B8-AAA2-2C276FCA3384}" type="datetimeFigureOut">
              <a:rPr lang="en-US" smtClean="0"/>
              <a:pPr/>
              <a:t>12/14/2013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8200BF-8F19-4799-B3F6-1503A5B7C3EF}"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F346D8D4-6F73-46B8-AAA2-2C276FCA3384}" type="datetimeFigureOut">
              <a:rPr lang="en-US" smtClean="0"/>
              <a:pPr/>
              <a:t>12/14/2013</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AA8200BF-8F19-4799-B3F6-1503A5B7C3EF}"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346D8D4-6F73-46B8-AAA2-2C276FCA3384}" type="datetimeFigureOut">
              <a:rPr lang="en-US" smtClean="0"/>
              <a:pPr/>
              <a:t>12/14/2013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8200BF-8F19-4799-B3F6-1503A5B7C3EF}"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346D8D4-6F73-46B8-AAA2-2C276FCA3384}" type="datetimeFigureOut">
              <a:rPr lang="en-US" smtClean="0"/>
              <a:pPr/>
              <a:t>12/14/2013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8200BF-8F19-4799-B3F6-1503A5B7C3EF}"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346D8D4-6F73-46B8-AAA2-2C276FCA3384}" type="datetimeFigureOut">
              <a:rPr lang="en-US" smtClean="0"/>
              <a:pPr/>
              <a:t>12/14/2013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8200BF-8F19-4799-B3F6-1503A5B7C3EF}"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6D8D4-6F73-46B8-AAA2-2C276FCA3384}" type="datetimeFigureOut">
              <a:rPr lang="en-US" smtClean="0"/>
              <a:pPr/>
              <a:t>12/14/2013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8200BF-8F19-4799-B3F6-1503A5B7C3EF}"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46D8D4-6F73-46B8-AAA2-2C276FCA3384}" type="datetimeFigureOut">
              <a:rPr lang="en-US" smtClean="0"/>
              <a:pPr/>
              <a:t>12/14/2013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8200BF-8F19-4799-B3F6-1503A5B7C3EF}"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46D8D4-6F73-46B8-AAA2-2C276FCA3384}" type="datetimeFigureOut">
              <a:rPr lang="en-US" smtClean="0"/>
              <a:pPr/>
              <a:t>12/14/2013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8200BF-8F19-4799-B3F6-1503A5B7C3EF}"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346D8D4-6F73-46B8-AAA2-2C276FCA3384}" type="datetimeFigureOut">
              <a:rPr lang="en-US" smtClean="0"/>
              <a:pPr/>
              <a:t>12/14/2013</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AA8200BF-8F19-4799-B3F6-1503A5B7C3EF}"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 112 Final Project</a:t>
            </a:r>
            <a:endParaRPr lang="en-US" dirty="0"/>
          </a:p>
        </p:txBody>
      </p:sp>
      <p:sp>
        <p:nvSpPr>
          <p:cNvPr id="3" name="Subtitle 2"/>
          <p:cNvSpPr>
            <a:spLocks noGrp="1"/>
          </p:cNvSpPr>
          <p:nvPr>
            <p:ph type="subTitle" idx="1"/>
          </p:nvPr>
        </p:nvSpPr>
        <p:spPr/>
        <p:txBody>
          <a:bodyPr/>
          <a:lstStyle/>
          <a:p>
            <a:r>
              <a:rPr lang="en-US" dirty="0" smtClean="0"/>
              <a:t>Nam Nguyen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sz="quarter" idx="1"/>
          </p:nvPr>
        </p:nvSpPr>
        <p:spPr/>
        <p:txBody>
          <a:bodyPr/>
          <a:lstStyle/>
          <a:p>
            <a:r>
              <a:rPr lang="en-US" dirty="0" smtClean="0"/>
              <a:t>This final objective is designed to provide understanding of the programming material learned from the beginning to the end of the semester.</a:t>
            </a:r>
          </a:p>
          <a:p>
            <a:r>
              <a:rPr lang="en-US" dirty="0" smtClean="0"/>
              <a:t>The final project is a classic game called Tic-</a:t>
            </a:r>
            <a:r>
              <a:rPr lang="en-US" dirty="0" err="1" smtClean="0"/>
              <a:t>Tac</a:t>
            </a:r>
            <a:r>
              <a:rPr lang="en-US" dirty="0" smtClean="0"/>
              <a:t>-Toe. This game involves the user to fill a 3 x 3 board with either X’s or O’s in hoping to make a horizontal, vertical or diagonal row of one of the game markers.</a:t>
            </a:r>
          </a:p>
          <a:p>
            <a:r>
              <a:rPr lang="en-US" dirty="0" smtClean="0"/>
              <a:t>Using experience of Java programming to write a functional Tic-</a:t>
            </a:r>
            <a:r>
              <a:rPr lang="en-US" dirty="0" err="1" smtClean="0"/>
              <a:t>Tac</a:t>
            </a:r>
            <a:r>
              <a:rPr lang="en-US" dirty="0" smtClean="0"/>
              <a:t>-Toe program that involves playing of one or multiple players and making it functional for computer play and user friendly.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The Tic-</a:t>
            </a:r>
            <a:r>
              <a:rPr lang="en-US" dirty="0" err="1" smtClean="0"/>
              <a:t>Tac</a:t>
            </a:r>
            <a:r>
              <a:rPr lang="en-US" dirty="0" smtClean="0"/>
              <a:t>-Toe program I created is a console version.</a:t>
            </a:r>
          </a:p>
          <a:p>
            <a:r>
              <a:rPr lang="en-US" dirty="0" smtClean="0"/>
              <a:t>It involves user input to allow placing of the game markers into a virtual board, much like a </a:t>
            </a:r>
            <a:r>
              <a:rPr lang="en-US" dirty="0" smtClean="0"/>
              <a:t>Tic-</a:t>
            </a:r>
            <a:r>
              <a:rPr lang="en-US" dirty="0" err="1" smtClean="0"/>
              <a:t>Tac</a:t>
            </a:r>
            <a:r>
              <a:rPr lang="en-US" dirty="0" smtClean="0"/>
              <a:t>-Toe game on paper.</a:t>
            </a:r>
            <a:endParaRPr lang="en-US" dirty="0" smtClean="0"/>
          </a:p>
          <a:p>
            <a:r>
              <a:rPr lang="en-US" dirty="0" smtClean="0"/>
              <a:t>Classes used in the Tic-</a:t>
            </a:r>
            <a:r>
              <a:rPr lang="en-US" dirty="0" err="1" smtClean="0"/>
              <a:t>Tac</a:t>
            </a:r>
            <a:r>
              <a:rPr lang="en-US" dirty="0" smtClean="0"/>
              <a:t>-Toe program involve components and objects that provide the building blocks to making the game. Examples include separate classes in assigning game markers, implementing the game board interface and conditions to check certain marker placements.</a:t>
            </a:r>
          </a:p>
          <a:p>
            <a:r>
              <a:rPr lang="en-US" dirty="0" smtClean="0"/>
              <a:t>This program includes turn priority, determining who goes first in the game based on a simple game of Heads or Tails.</a:t>
            </a:r>
          </a:p>
          <a:p>
            <a:r>
              <a:rPr lang="en-US" dirty="0" smtClean="0"/>
              <a:t>Each major component in the program houses in separate classes performing its respective function whenever called by the main program.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err="1" smtClean="0"/>
              <a:t>TicTacToeGameRun</a:t>
            </a:r>
            <a:r>
              <a:rPr lang="en-US" dirty="0" smtClean="0"/>
              <a:t> – The main class that runs the Tic-</a:t>
            </a:r>
            <a:r>
              <a:rPr lang="en-US" dirty="0" err="1" smtClean="0"/>
              <a:t>Tac</a:t>
            </a:r>
            <a:r>
              <a:rPr lang="en-US" dirty="0" smtClean="0"/>
              <a:t>-Toe program. While only playable by 2 players, this class contains instructions on executing the game according to user settings and inputs.</a:t>
            </a:r>
          </a:p>
          <a:p>
            <a:r>
              <a:rPr lang="en-US" dirty="0" err="1" smtClean="0"/>
              <a:t>GridlineInterface</a:t>
            </a:r>
            <a:r>
              <a:rPr lang="en-US" dirty="0" smtClean="0"/>
              <a:t> – This provides the components necessary to construct and perform actions on the Tic-</a:t>
            </a:r>
            <a:r>
              <a:rPr lang="en-US" dirty="0" err="1" smtClean="0"/>
              <a:t>Tac</a:t>
            </a:r>
            <a:r>
              <a:rPr lang="en-US" dirty="0" smtClean="0"/>
              <a:t>-Toe board, through the use of a single </a:t>
            </a:r>
            <a:r>
              <a:rPr lang="en-US" dirty="0" err="1" smtClean="0"/>
              <a:t>ArrayList</a:t>
            </a:r>
            <a:r>
              <a:rPr lang="en-US" dirty="0" smtClean="0"/>
              <a:t>. This includes methods to setting game markers, determining a board full and board clearing.</a:t>
            </a:r>
          </a:p>
          <a:p>
            <a:r>
              <a:rPr lang="en-US" dirty="0" smtClean="0"/>
              <a:t>Markers – This initializes the markers (X and O) to the respective players.</a:t>
            </a:r>
          </a:p>
          <a:p>
            <a:r>
              <a:rPr lang="en-US" dirty="0" smtClean="0"/>
              <a:t>Availability – A child class of </a:t>
            </a:r>
            <a:r>
              <a:rPr lang="en-US" dirty="0" err="1" smtClean="0"/>
              <a:t>GridlineInterface</a:t>
            </a:r>
            <a:r>
              <a:rPr lang="en-US" dirty="0" smtClean="0"/>
              <a:t>, this checks the </a:t>
            </a:r>
            <a:r>
              <a:rPr lang="en-US" dirty="0" err="1" smtClean="0"/>
              <a:t>ArrayList</a:t>
            </a:r>
            <a:r>
              <a:rPr lang="en-US" dirty="0" smtClean="0"/>
              <a:t> to ensure that a cell is empty based on user input.</a:t>
            </a:r>
          </a:p>
          <a:p>
            <a:r>
              <a:rPr lang="en-US" dirty="0" err="1" smtClean="0"/>
              <a:t>RowCompletion</a:t>
            </a:r>
            <a:r>
              <a:rPr lang="en-US" dirty="0" smtClean="0"/>
              <a:t> – A child class of </a:t>
            </a:r>
            <a:r>
              <a:rPr lang="en-US" dirty="0" err="1" smtClean="0"/>
              <a:t>GridlineInterface</a:t>
            </a:r>
            <a:r>
              <a:rPr lang="en-US" dirty="0" smtClean="0"/>
              <a:t>, this class checks the cells of the </a:t>
            </a:r>
            <a:r>
              <a:rPr lang="en-US" dirty="0" err="1" smtClean="0"/>
              <a:t>ArrayList</a:t>
            </a:r>
            <a:r>
              <a:rPr lang="en-US" dirty="0" smtClean="0"/>
              <a:t> to see if the cells and any other adjacent cells have markers present in a vertical, horizontal or diagonal row sequence. Finding these rows is important in finding possible wins in the game.</a:t>
            </a:r>
          </a:p>
          <a:p>
            <a:r>
              <a:rPr lang="en-US" dirty="0" err="1" smtClean="0"/>
              <a:t>AcceptableWins</a:t>
            </a:r>
            <a:r>
              <a:rPr lang="en-US" dirty="0" smtClean="0"/>
              <a:t> – A child class of </a:t>
            </a:r>
            <a:r>
              <a:rPr lang="en-US" dirty="0" err="1" smtClean="0"/>
              <a:t>GridlineInterface</a:t>
            </a:r>
            <a:r>
              <a:rPr lang="en-US" dirty="0" smtClean="0"/>
              <a:t>, this class checks the cells of the </a:t>
            </a:r>
            <a:r>
              <a:rPr lang="en-US" dirty="0" err="1" smtClean="0"/>
              <a:t>ArrayList</a:t>
            </a:r>
            <a:r>
              <a:rPr lang="en-US" dirty="0" smtClean="0"/>
              <a:t> to see if the vertical, horizontal or diagonal row sequence contain the same game markers.  Finding these rows with the same markers counts as a win for that particular player.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Demonstration</a:t>
            </a: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The constructors used in the Tic-</a:t>
            </a:r>
            <a:r>
              <a:rPr lang="en-US" dirty="0" err="1" smtClean="0"/>
              <a:t>Tac</a:t>
            </a:r>
            <a:r>
              <a:rPr lang="en-US" dirty="0" smtClean="0"/>
              <a:t>-Toe program includes initializing the Tic-</a:t>
            </a:r>
            <a:r>
              <a:rPr lang="en-US" dirty="0" err="1" smtClean="0"/>
              <a:t>Tac</a:t>
            </a:r>
            <a:r>
              <a:rPr lang="en-US" dirty="0" smtClean="0"/>
              <a:t>-Toe game grid and variables in regards to index locations of the game grid </a:t>
            </a:r>
            <a:r>
              <a:rPr lang="en-US" dirty="0" err="1" smtClean="0"/>
              <a:t>ArrayList</a:t>
            </a:r>
            <a:r>
              <a:rPr lang="en-US" dirty="0" smtClean="0"/>
              <a:t>.</a:t>
            </a:r>
          </a:p>
          <a:p>
            <a:r>
              <a:rPr lang="en-US" dirty="0" smtClean="0"/>
              <a:t>Data such as game markers are hidden from other classes to avoid manipulation. Instance variables from the </a:t>
            </a:r>
            <a:r>
              <a:rPr lang="en-US" dirty="0" err="1" smtClean="0"/>
              <a:t>GridlineInterface</a:t>
            </a:r>
            <a:r>
              <a:rPr lang="en-US" dirty="0" smtClean="0"/>
              <a:t> class are protected to allow limited access in viewing contents in the game board. No data changing involved in other classes upon viewing contents.</a:t>
            </a:r>
          </a:p>
          <a:p>
            <a:r>
              <a:rPr lang="en-US" dirty="0" smtClean="0"/>
              <a:t>The Tic-</a:t>
            </a:r>
            <a:r>
              <a:rPr lang="en-US" dirty="0" err="1" smtClean="0"/>
              <a:t>Tac</a:t>
            </a:r>
            <a:r>
              <a:rPr lang="en-US" dirty="0" smtClean="0"/>
              <a:t>-Toe game board is static to allow other child classes like Availability, </a:t>
            </a:r>
            <a:r>
              <a:rPr lang="en-US" dirty="0" err="1" smtClean="0"/>
              <a:t>RowCompletion</a:t>
            </a:r>
            <a:r>
              <a:rPr lang="en-US" dirty="0" smtClean="0"/>
              <a:t> and </a:t>
            </a:r>
            <a:r>
              <a:rPr lang="en-US" dirty="0" err="1" smtClean="0"/>
              <a:t>AcceptableWins</a:t>
            </a:r>
            <a:r>
              <a:rPr lang="en-US" dirty="0" smtClean="0"/>
              <a:t> to view the contents without changing the contents in order to perform its function.</a:t>
            </a:r>
          </a:p>
          <a:p>
            <a:r>
              <a:rPr lang="en-US" dirty="0" smtClean="0"/>
              <a:t>The Availability, </a:t>
            </a:r>
            <a:r>
              <a:rPr lang="en-US" dirty="0" err="1" smtClean="0"/>
              <a:t>RowCompletion</a:t>
            </a:r>
            <a:r>
              <a:rPr lang="en-US" dirty="0" smtClean="0"/>
              <a:t> and </a:t>
            </a:r>
            <a:r>
              <a:rPr lang="en-US" dirty="0" err="1" smtClean="0"/>
              <a:t>AcceptableWins</a:t>
            </a:r>
            <a:r>
              <a:rPr lang="en-US" dirty="0" smtClean="0"/>
              <a:t> class all inherit the </a:t>
            </a:r>
            <a:r>
              <a:rPr lang="en-US" dirty="0" err="1" smtClean="0"/>
              <a:t>GridlineInterface</a:t>
            </a:r>
            <a:r>
              <a:rPr lang="en-US" dirty="0" smtClean="0"/>
              <a:t> class to allow certain parents methods necessary to give the necessary result from a user action.</a:t>
            </a:r>
          </a:p>
          <a:p>
            <a:r>
              <a:rPr lang="en-US" dirty="0" smtClean="0"/>
              <a:t>The </a:t>
            </a:r>
            <a:r>
              <a:rPr lang="en-US" dirty="0" err="1" smtClean="0"/>
              <a:t>toString</a:t>
            </a:r>
            <a:r>
              <a:rPr lang="en-US" dirty="0" smtClean="0"/>
              <a:t>() method provides a unique way to print the Tic-</a:t>
            </a:r>
            <a:r>
              <a:rPr lang="en-US" dirty="0" err="1" smtClean="0"/>
              <a:t>Tac</a:t>
            </a:r>
            <a:r>
              <a:rPr lang="en-US" dirty="0" smtClean="0"/>
              <a:t>-Toe game board in a format that would represent much of a typical 3 x 3 game.</a:t>
            </a:r>
          </a:p>
          <a:p>
            <a:r>
              <a:rPr lang="en-US" dirty="0" smtClean="0"/>
              <a:t>Exception handling helps to ensure a re-prompt after invalid user responses without the need to see a game horribly crashing from simple mistakes.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Words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Though I could have put the Tic-</a:t>
            </a:r>
            <a:r>
              <a:rPr lang="en-US" dirty="0" err="1" smtClean="0"/>
              <a:t>Tac</a:t>
            </a:r>
            <a:r>
              <a:rPr lang="en-US" dirty="0" smtClean="0"/>
              <a:t>-Toe program into a user friendly Graphical User Interface, the amount of coding to make the program work properly is hectic to the point that careful investigation is needed to tackle hidden game bugs.</a:t>
            </a:r>
          </a:p>
          <a:p>
            <a:r>
              <a:rPr lang="en-US" dirty="0" smtClean="0"/>
              <a:t>The final project provided myself a significant understanding to learning bits of the Java language. Though Java is not the best programming language, it also opens up new opportunities in learning different programming languages.</a:t>
            </a:r>
          </a:p>
          <a:p>
            <a:r>
              <a:rPr lang="en-US" dirty="0" smtClean="0"/>
              <a:t>It takes a great deal of effort to create a game so simple into a program that performs the same function as any ordinary Tic-</a:t>
            </a:r>
            <a:r>
              <a:rPr lang="en-US" dirty="0" err="1" smtClean="0"/>
              <a:t>Tac</a:t>
            </a:r>
            <a:r>
              <a:rPr lang="en-US" dirty="0" smtClean="0"/>
              <a:t>-Toe game.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50</TotalTime>
  <Words>736</Words>
  <Application>Microsoft Office PowerPoint</Application>
  <PresentationFormat>On-screen Show (4:3)</PresentationFormat>
  <Paragraphs>30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Origin</vt:lpstr>
      <vt:lpstr>CS 112 Final Project</vt:lpstr>
      <vt:lpstr>Objective</vt:lpstr>
      <vt:lpstr>Design</vt:lpstr>
      <vt:lpstr>Implementation</vt:lpstr>
      <vt:lpstr>Program Demonstration</vt:lpstr>
      <vt:lpstr>Final Words</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112 Final Project</dc:title>
  <dc:creator>Andy Nguyen</dc:creator>
  <cp:lastModifiedBy>Andy Nguyen</cp:lastModifiedBy>
  <cp:revision>6</cp:revision>
  <dcterms:created xsi:type="dcterms:W3CDTF">2013-12-14T10:38:28Z</dcterms:created>
  <dcterms:modified xsi:type="dcterms:W3CDTF">2013-12-14T11:29:28Z</dcterms:modified>
</cp:coreProperties>
</file>