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E695-2FE6-4775-9310-6569DBF8721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5DD1-008A-4331-9EE2-8D1108C4E1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28600"/>
            <a:ext cx="403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a Number Dice Game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12192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676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Dice Class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62200" y="1143000"/>
            <a:ext cx="66294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133600"/>
            <a:ext cx="2057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1143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GuessANumberDiceGame.java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133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Dice.java</a:t>
            </a:r>
            <a:endParaRPr lang="en-US" sz="1200" dirty="0"/>
          </a:p>
        </p:txBody>
      </p:sp>
      <p:sp>
        <p:nvSpPr>
          <p:cNvPr id="11" name="Parallelogram 10"/>
          <p:cNvSpPr/>
          <p:nvPr/>
        </p:nvSpPr>
        <p:spPr>
          <a:xfrm>
            <a:off x="7391400" y="2209800"/>
            <a:ext cx="15240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a guess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2438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81" y="2438400"/>
            <a:ext cx="164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die_value</a:t>
            </a:r>
            <a:r>
              <a:rPr lang="en-US" sz="1200" dirty="0" smtClean="0"/>
              <a:t> 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/>
              <a:t> </a:t>
            </a:r>
            <a:r>
              <a:rPr lang="en-US" sz="1200" dirty="0" smtClean="0"/>
              <a:t>randomizer : Random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2895600"/>
            <a:ext cx="1896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&lt;&lt;constructor&gt;&gt; </a:t>
            </a:r>
          </a:p>
          <a:p>
            <a:r>
              <a:rPr lang="en-US" sz="1200" dirty="0" smtClean="0"/>
              <a:t>Dice(randomizer : Random)</a:t>
            </a:r>
          </a:p>
          <a:p>
            <a:endParaRPr lang="en-US" sz="1200" dirty="0" smtClean="0"/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setCPUValue</a:t>
            </a:r>
            <a:r>
              <a:rPr lang="en-US" sz="1200" dirty="0" smtClean="0"/>
              <a:t>(value: 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getCPUValue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990600" y="2133600"/>
            <a:ext cx="3429000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38400" y="1219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 err="1" smtClean="0"/>
              <a:t>nt</a:t>
            </a:r>
            <a:r>
              <a:rPr lang="en-US" sz="1400" dirty="0" smtClean="0"/>
              <a:t>[] </a:t>
            </a:r>
            <a:r>
              <a:rPr lang="en-US" sz="1400" dirty="0" err="1" smtClean="0"/>
              <a:t>cpu_numbers</a:t>
            </a:r>
            <a:endParaRPr lang="en-US" sz="1400" dirty="0" smtClean="0"/>
          </a:p>
          <a:p>
            <a:pPr algn="ctr"/>
            <a:r>
              <a:rPr lang="en-US" sz="1400" dirty="0" err="1"/>
              <a:t>i</a:t>
            </a:r>
            <a:r>
              <a:rPr lang="en-US" sz="1400" dirty="0" err="1" smtClean="0"/>
              <a:t>nt</a:t>
            </a:r>
            <a:r>
              <a:rPr lang="en-US" sz="1400" dirty="0" smtClean="0"/>
              <a:t>[] </a:t>
            </a:r>
            <a:r>
              <a:rPr lang="en-US" sz="1400" dirty="0" err="1" smtClean="0"/>
              <a:t>your_numbers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gameplays</a:t>
            </a:r>
            <a:r>
              <a:rPr lang="en-US" sz="1400" dirty="0" smtClean="0"/>
              <a:t> = 1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orrect =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676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CPU number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248400" y="28194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cpu_numbers</a:t>
            </a:r>
            <a:r>
              <a:rPr lang="en-US" sz="1400" dirty="0" smtClean="0"/>
              <a:t>[</a:t>
            </a:r>
            <a:r>
              <a:rPr lang="en-US" sz="1400" dirty="0" err="1" smtClean="0"/>
              <a:t>gameplays</a:t>
            </a:r>
            <a:r>
              <a:rPr lang="en-US" sz="1400" dirty="0" smtClean="0"/>
              <a:t> - 1] = </a:t>
            </a:r>
            <a:r>
              <a:rPr lang="en-US" sz="1400" dirty="0" err="1" smtClean="0"/>
              <a:t>cpu_number</a:t>
            </a:r>
            <a:endParaRPr lang="en-US" sz="1400" dirty="0" smtClean="0"/>
          </a:p>
          <a:p>
            <a:pPr algn="ctr"/>
            <a:r>
              <a:rPr lang="en-US" sz="1400" dirty="0" err="1" smtClean="0"/>
              <a:t>your_numbers</a:t>
            </a:r>
            <a:r>
              <a:rPr lang="en-US" sz="1400" dirty="0" smtClean="0"/>
              <a:t>[</a:t>
            </a:r>
            <a:r>
              <a:rPr lang="en-US" sz="1400" dirty="0" err="1" smtClean="0"/>
              <a:t>gameplays</a:t>
            </a:r>
            <a:r>
              <a:rPr lang="en-US" sz="1400" dirty="0" smtClean="0"/>
              <a:t> – 1] = </a:t>
            </a:r>
            <a:r>
              <a:rPr lang="en-US" sz="1400" dirty="0" err="1" smtClean="0"/>
              <a:t>your_number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6" idx="2"/>
          </p:cNvCxnSpPr>
          <p:nvPr/>
        </p:nvCxnSpPr>
        <p:spPr>
          <a:xfrm flipH="1">
            <a:off x="1981200" y="2133600"/>
            <a:ext cx="3200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1752600" y="2133600"/>
            <a:ext cx="53721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6" idx="1"/>
          </p:cNvCxnSpPr>
          <p:nvPr/>
        </p:nvCxnSpPr>
        <p:spPr>
          <a:xfrm>
            <a:off x="4191000" y="1638300"/>
            <a:ext cx="2286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26" idx="1"/>
          </p:cNvCxnSpPr>
          <p:nvPr/>
        </p:nvCxnSpPr>
        <p:spPr>
          <a:xfrm>
            <a:off x="5943600" y="1905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6" idx="3"/>
            <a:endCxn id="11" idx="1"/>
          </p:cNvCxnSpPr>
          <p:nvPr/>
        </p:nvCxnSpPr>
        <p:spPr>
          <a:xfrm>
            <a:off x="8077200" y="1905000"/>
            <a:ext cx="13335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32" idx="3"/>
          </p:cNvCxnSpPr>
          <p:nvPr/>
        </p:nvCxnSpPr>
        <p:spPr>
          <a:xfrm flipH="1">
            <a:off x="8839200" y="2438400"/>
            <a:ext cx="19050" cy="838200"/>
          </a:xfrm>
          <a:prstGeom prst="bentConnector3">
            <a:avLst>
              <a:gd name="adj1" fmla="val -3923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324600" y="3962400"/>
            <a:ext cx="25146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cpu_number</a:t>
            </a:r>
            <a:r>
              <a:rPr lang="en-US" sz="1400" dirty="0" smtClean="0"/>
              <a:t> == </a:t>
            </a:r>
            <a:r>
              <a:rPr lang="en-US" sz="1400" dirty="0" err="1" smtClean="0"/>
              <a:t>your_number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32" idx="2"/>
            <a:endCxn id="56" idx="0"/>
          </p:cNvCxnSpPr>
          <p:nvPr/>
        </p:nvCxnSpPr>
        <p:spPr>
          <a:xfrm>
            <a:off x="7543800" y="3733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848600" y="5181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Correct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orrect++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553200" y="5181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Wrong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56" idx="3"/>
            <a:endCxn id="59" idx="0"/>
          </p:cNvCxnSpPr>
          <p:nvPr/>
        </p:nvCxnSpPr>
        <p:spPr>
          <a:xfrm flipH="1">
            <a:off x="8382000" y="44196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2"/>
            <a:endCxn id="62" idx="0"/>
          </p:cNvCxnSpPr>
          <p:nvPr/>
        </p:nvCxnSpPr>
        <p:spPr>
          <a:xfrm flipH="1">
            <a:off x="7086600" y="4876800"/>
            <a:ext cx="495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86600" y="4800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76800" y="5715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endParaRPr lang="en-US" sz="1400" dirty="0"/>
          </a:p>
        </p:txBody>
      </p:sp>
      <p:sp>
        <p:nvSpPr>
          <p:cNvPr id="76" name="Flowchart: Decision 75"/>
          <p:cNvSpPr/>
          <p:nvPr/>
        </p:nvSpPr>
        <p:spPr>
          <a:xfrm>
            <a:off x="6400800" y="5943600"/>
            <a:ext cx="2590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another game?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62" idx="2"/>
            <a:endCxn id="76" idx="0"/>
          </p:cNvCxnSpPr>
          <p:nvPr/>
        </p:nvCxnSpPr>
        <p:spPr>
          <a:xfrm>
            <a:off x="7086600" y="5562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2"/>
            <a:endCxn id="76" idx="0"/>
          </p:cNvCxnSpPr>
          <p:nvPr/>
        </p:nvCxnSpPr>
        <p:spPr>
          <a:xfrm flipH="1">
            <a:off x="7696200" y="5638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1"/>
            <a:endCxn id="92" idx="2"/>
          </p:cNvCxnSpPr>
          <p:nvPr/>
        </p:nvCxnSpPr>
        <p:spPr>
          <a:xfrm flipH="1" flipV="1">
            <a:off x="5981700" y="5867400"/>
            <a:ext cx="4191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100" idx="2"/>
          </p:cNvCxnSpPr>
          <p:nvPr/>
        </p:nvCxnSpPr>
        <p:spPr>
          <a:xfrm flipH="1" flipV="1">
            <a:off x="4838700" y="5715000"/>
            <a:ext cx="15621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1"/>
            <a:endCxn id="130" idx="3"/>
          </p:cNvCxnSpPr>
          <p:nvPr/>
        </p:nvCxnSpPr>
        <p:spPr>
          <a:xfrm flipH="1">
            <a:off x="5029200" y="62865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05800" y="4648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181600" y="6324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096000" y="5867400"/>
            <a:ext cx="654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5562600" y="5486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Invalid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stCxn id="92" idx="3"/>
            <a:endCxn id="76" idx="0"/>
          </p:cNvCxnSpPr>
          <p:nvPr/>
        </p:nvCxnSpPr>
        <p:spPr>
          <a:xfrm>
            <a:off x="6400800" y="5676900"/>
            <a:ext cx="1295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343400" y="5334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game</a:t>
            </a:r>
          </a:p>
        </p:txBody>
      </p:sp>
      <p:cxnSp>
        <p:nvCxnSpPr>
          <p:cNvPr id="103" name="Straight Arrow Connector 102"/>
          <p:cNvCxnSpPr>
            <a:stCxn id="100" idx="0"/>
            <a:endCxn id="110" idx="2"/>
          </p:cNvCxnSpPr>
          <p:nvPr/>
        </p:nvCxnSpPr>
        <p:spPr>
          <a:xfrm flipV="1">
            <a:off x="4838700" y="51816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Decision 109"/>
          <p:cNvSpPr/>
          <p:nvPr/>
        </p:nvSpPr>
        <p:spPr>
          <a:xfrm>
            <a:off x="4572000" y="4495800"/>
            <a:ext cx="23622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</a:t>
            </a:r>
            <a:r>
              <a:rPr lang="en-US" sz="1400" dirty="0" err="1" smtClean="0"/>
              <a:t>ameplays</a:t>
            </a:r>
            <a:r>
              <a:rPr lang="en-US" sz="1400" dirty="0" smtClean="0"/>
              <a:t> &gt; 100?</a:t>
            </a:r>
            <a:endParaRPr lang="en-US" sz="1400" dirty="0"/>
          </a:p>
        </p:txBody>
      </p:sp>
      <p:cxnSp>
        <p:nvCxnSpPr>
          <p:cNvPr id="113" name="Straight Arrow Connector 112"/>
          <p:cNvCxnSpPr>
            <a:stCxn id="110" idx="0"/>
            <a:endCxn id="118" idx="2"/>
          </p:cNvCxnSpPr>
          <p:nvPr/>
        </p:nvCxnSpPr>
        <p:spPr>
          <a:xfrm flipV="1">
            <a:off x="57531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181600" y="3810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</a:t>
            </a:r>
            <a:r>
              <a:rPr lang="en-US" sz="1400" dirty="0" err="1" smtClean="0"/>
              <a:t>ameplays</a:t>
            </a:r>
            <a:r>
              <a:rPr lang="en-US" sz="1400" dirty="0" smtClean="0"/>
              <a:t>++</a:t>
            </a:r>
          </a:p>
        </p:txBody>
      </p:sp>
      <p:cxnSp>
        <p:nvCxnSpPr>
          <p:cNvPr id="121" name="Straight Arrow Connector 120"/>
          <p:cNvCxnSpPr>
            <a:stCxn id="118" idx="0"/>
            <a:endCxn id="6" idx="2"/>
          </p:cNvCxnSpPr>
          <p:nvPr/>
        </p:nvCxnSpPr>
        <p:spPr>
          <a:xfrm flipH="1" flipV="1">
            <a:off x="5181600" y="2133600"/>
            <a:ext cx="5715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86400" y="4191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41148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Declined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3200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Played too many</a:t>
            </a:r>
            <a:endParaRPr lang="en-US" sz="1400" dirty="0"/>
          </a:p>
        </p:txBody>
      </p:sp>
      <p:cxnSp>
        <p:nvCxnSpPr>
          <p:cNvPr id="134" name="Straight Arrow Connector 133"/>
          <p:cNvCxnSpPr>
            <a:stCxn id="110" idx="1"/>
            <a:endCxn id="132" idx="2"/>
          </p:cNvCxnSpPr>
          <p:nvPr/>
        </p:nvCxnSpPr>
        <p:spPr>
          <a:xfrm flipH="1" flipV="1">
            <a:off x="4305300" y="3657600"/>
            <a:ext cx="2667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9600" y="3810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2819400" y="3886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results</a:t>
            </a:r>
            <a:endParaRPr lang="en-US" sz="1400" dirty="0"/>
          </a:p>
        </p:txBody>
      </p:sp>
      <p:sp>
        <p:nvSpPr>
          <p:cNvPr id="141" name="Oval 140"/>
          <p:cNvSpPr/>
          <p:nvPr/>
        </p:nvSpPr>
        <p:spPr>
          <a:xfrm>
            <a:off x="533400" y="41148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30" idx="1"/>
            <a:endCxn id="137" idx="2"/>
          </p:cNvCxnSpPr>
          <p:nvPr/>
        </p:nvCxnSpPr>
        <p:spPr>
          <a:xfrm flipH="1" flipV="1">
            <a:off x="3505200" y="4267200"/>
            <a:ext cx="60960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52400" y="4724400"/>
            <a:ext cx="220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2362200" y="4724400"/>
            <a:ext cx="0" cy="19812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28600" y="4800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results</a:t>
            </a:r>
            <a:endParaRPr lang="en-US" sz="1400" dirty="0"/>
          </a:p>
        </p:txBody>
      </p:sp>
      <p:cxnSp>
        <p:nvCxnSpPr>
          <p:cNvPr id="174" name="Straight Arrow Connector 173"/>
          <p:cNvCxnSpPr>
            <a:stCxn id="5" idx="6"/>
            <a:endCxn id="25" idx="1"/>
          </p:cNvCxnSpPr>
          <p:nvPr/>
        </p:nvCxnSpPr>
        <p:spPr>
          <a:xfrm>
            <a:off x="2209800" y="14859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133600" y="4800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pPr algn="ctr"/>
            <a:r>
              <a:rPr lang="en-US" sz="1400" dirty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gameplays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++</a:t>
            </a:r>
            <a:endParaRPr lang="en-US" sz="1400" dirty="0"/>
          </a:p>
        </p:txBody>
      </p:sp>
      <p:sp>
        <p:nvSpPr>
          <p:cNvPr id="176" name="Rectangle 175"/>
          <p:cNvSpPr/>
          <p:nvPr/>
        </p:nvSpPr>
        <p:spPr>
          <a:xfrm>
            <a:off x="381000" y="5410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</a:t>
            </a:r>
            <a:r>
              <a:rPr lang="en-US" sz="1400" dirty="0" smtClean="0"/>
              <a:t> = 0;</a:t>
            </a:r>
          </a:p>
          <a:p>
            <a:pPr algn="ctr"/>
            <a:r>
              <a:rPr lang="en-US" sz="1400" dirty="0" smtClean="0"/>
              <a:t>j &lt; </a:t>
            </a:r>
            <a:r>
              <a:rPr lang="en-US" sz="1400" dirty="0" err="1" smtClean="0"/>
              <a:t>gameplays</a:t>
            </a:r>
            <a:endParaRPr lang="en-US" sz="1400" dirty="0" smtClean="0"/>
          </a:p>
          <a:p>
            <a:pPr algn="ctr"/>
            <a:r>
              <a:rPr lang="en-US" sz="1400" dirty="0"/>
              <a:t>j</a:t>
            </a:r>
            <a:r>
              <a:rPr lang="en-US" sz="1400" dirty="0" smtClean="0"/>
              <a:t>++</a:t>
            </a:r>
            <a:endParaRPr lang="en-US" sz="1400" dirty="0"/>
          </a:p>
        </p:txBody>
      </p:sp>
      <p:cxnSp>
        <p:nvCxnSpPr>
          <p:cNvPr id="194" name="Shape 193"/>
          <p:cNvCxnSpPr>
            <a:stCxn id="132" idx="1"/>
            <a:endCxn id="137" idx="0"/>
          </p:cNvCxnSpPr>
          <p:nvPr/>
        </p:nvCxnSpPr>
        <p:spPr>
          <a:xfrm rot="10800000" flipV="1">
            <a:off x="3505200" y="3429000"/>
            <a:ext cx="3048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04"/>
          <p:cNvCxnSpPr>
            <a:stCxn id="137" idx="1"/>
            <a:endCxn id="175" idx="0"/>
          </p:cNvCxnSpPr>
          <p:nvPr/>
        </p:nvCxnSpPr>
        <p:spPr>
          <a:xfrm rot="10800000" flipV="1">
            <a:off x="2743200" y="4076700"/>
            <a:ext cx="762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1905000" y="5867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 err="1" smtClean="0"/>
              <a:t>your_numbers</a:t>
            </a:r>
            <a:endParaRPr lang="en-US" sz="1400" dirty="0"/>
          </a:p>
        </p:txBody>
      </p:sp>
      <p:sp>
        <p:nvSpPr>
          <p:cNvPr id="208" name="Rectangle 207"/>
          <p:cNvSpPr/>
          <p:nvPr/>
        </p:nvSpPr>
        <p:spPr>
          <a:xfrm>
            <a:off x="381000" y="63246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 err="1" smtClean="0"/>
              <a:t>cpu_numbers</a:t>
            </a:r>
            <a:endParaRPr lang="en-US" sz="1400" dirty="0"/>
          </a:p>
        </p:txBody>
      </p:sp>
      <p:cxnSp>
        <p:nvCxnSpPr>
          <p:cNvPr id="210" name="Straight Arrow Connector 209"/>
          <p:cNvCxnSpPr>
            <a:stCxn id="176" idx="0"/>
            <a:endCxn id="170" idx="2"/>
          </p:cNvCxnSpPr>
          <p:nvPr/>
        </p:nvCxnSpPr>
        <p:spPr>
          <a:xfrm flipH="1" flipV="1">
            <a:off x="876300" y="5105400"/>
            <a:ext cx="114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5" idx="2"/>
            <a:endCxn id="207" idx="0"/>
          </p:cNvCxnSpPr>
          <p:nvPr/>
        </p:nvCxnSpPr>
        <p:spPr>
          <a:xfrm>
            <a:off x="27432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7" idx="3"/>
            <a:endCxn id="175" idx="3"/>
          </p:cNvCxnSpPr>
          <p:nvPr/>
        </p:nvCxnSpPr>
        <p:spPr>
          <a:xfrm flipH="1" flipV="1">
            <a:off x="3352800" y="5143500"/>
            <a:ext cx="228600" cy="876300"/>
          </a:xfrm>
          <a:prstGeom prst="bentConnector3">
            <a:avLst>
              <a:gd name="adj1" fmla="val -63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75" idx="1"/>
            <a:endCxn id="176" idx="3"/>
          </p:cNvCxnSpPr>
          <p:nvPr/>
        </p:nvCxnSpPr>
        <p:spPr>
          <a:xfrm flipH="1">
            <a:off x="1600200" y="51435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170" idx="1"/>
            <a:endCxn id="141" idx="2"/>
          </p:cNvCxnSpPr>
          <p:nvPr/>
        </p:nvCxnSpPr>
        <p:spPr>
          <a:xfrm rot="10800000" flipH="1">
            <a:off x="228600" y="4381500"/>
            <a:ext cx="304800" cy="571500"/>
          </a:xfrm>
          <a:prstGeom prst="bentConnector3">
            <a:avLst>
              <a:gd name="adj1" fmla="val -51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176" idx="2"/>
            <a:endCxn id="208" idx="0"/>
          </p:cNvCxnSpPr>
          <p:nvPr/>
        </p:nvCxnSpPr>
        <p:spPr>
          <a:xfrm>
            <a:off x="990600" y="6096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08" idx="1"/>
            <a:endCxn id="176" idx="1"/>
          </p:cNvCxnSpPr>
          <p:nvPr/>
        </p:nvCxnSpPr>
        <p:spPr>
          <a:xfrm rot="10800000">
            <a:off x="381000" y="5753100"/>
            <a:ext cx="12700" cy="723900"/>
          </a:xfrm>
          <a:prstGeom prst="bentConnector3">
            <a:avLst>
              <a:gd name="adj1" fmla="val 13569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127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9</cp:revision>
  <dcterms:created xsi:type="dcterms:W3CDTF">2013-10-29T04:41:30Z</dcterms:created>
  <dcterms:modified xsi:type="dcterms:W3CDTF">2013-10-29T05:55:40Z</dcterms:modified>
</cp:coreProperties>
</file>