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03" autoAdjust="0"/>
  </p:normalViewPr>
  <p:slideViewPr>
    <p:cSldViewPr>
      <p:cViewPr>
        <p:scale>
          <a:sx n="70" d="100"/>
          <a:sy n="70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F334-9983-4CBC-913D-C2D3C6D4E492}" type="datetimeFigureOut">
              <a:rPr lang="en-US" smtClean="0"/>
              <a:pPr/>
              <a:t>10/2/2013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38E19-8C5E-4A14-AC1C-3AAA78718F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24200" y="152400"/>
            <a:ext cx="2667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Rock, Paper, Scissors Game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152400" y="304800"/>
            <a:ext cx="1143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543800" y="7620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Generate random CPU hand</a:t>
            </a:r>
            <a:endParaRPr lang="en-US" sz="1200" dirty="0"/>
          </a:p>
        </p:txBody>
      </p:sp>
      <p:sp>
        <p:nvSpPr>
          <p:cNvPr id="7" name="Parallelogram 6"/>
          <p:cNvSpPr/>
          <p:nvPr/>
        </p:nvSpPr>
        <p:spPr>
          <a:xfrm>
            <a:off x="7162800" y="2286000"/>
            <a:ext cx="1905000" cy="381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Pick a hand (R,P, or S)</a:t>
            </a:r>
            <a:endParaRPr lang="en-US" sz="1200" dirty="0"/>
          </a:p>
        </p:txBody>
      </p:sp>
      <p:sp>
        <p:nvSpPr>
          <p:cNvPr id="8" name="Diamond 7"/>
          <p:cNvSpPr/>
          <p:nvPr/>
        </p:nvSpPr>
        <p:spPr>
          <a:xfrm>
            <a:off x="7696200" y="3657600"/>
            <a:ext cx="990600" cy="533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Rock</a:t>
            </a:r>
            <a:endParaRPr lang="en-US" sz="1200" dirty="0"/>
          </a:p>
        </p:txBody>
      </p:sp>
      <p:sp>
        <p:nvSpPr>
          <p:cNvPr id="10" name="Diamond 9"/>
          <p:cNvSpPr/>
          <p:nvPr/>
        </p:nvSpPr>
        <p:spPr>
          <a:xfrm>
            <a:off x="7620000" y="4800600"/>
            <a:ext cx="1143000" cy="533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Paper</a:t>
            </a:r>
            <a:endParaRPr lang="en-US" sz="1200" dirty="0"/>
          </a:p>
        </p:txBody>
      </p:sp>
      <p:sp>
        <p:nvSpPr>
          <p:cNvPr id="11" name="Diamond 10"/>
          <p:cNvSpPr/>
          <p:nvPr/>
        </p:nvSpPr>
        <p:spPr>
          <a:xfrm>
            <a:off x="7620000" y="6019800"/>
            <a:ext cx="1371600" cy="533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Scissors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5" idx="4"/>
            <a:endCxn id="268" idx="5"/>
          </p:cNvCxnSpPr>
          <p:nvPr/>
        </p:nvCxnSpPr>
        <p:spPr>
          <a:xfrm>
            <a:off x="723900" y="685800"/>
            <a:ext cx="32385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96" idx="2"/>
            <a:endCxn id="7" idx="1"/>
          </p:cNvCxnSpPr>
          <p:nvPr/>
        </p:nvCxnSpPr>
        <p:spPr>
          <a:xfrm flipH="1">
            <a:off x="8162925" y="1905000"/>
            <a:ext cx="104775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>
            <a:off x="8191500" y="4191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8191500" y="5334000"/>
            <a:ext cx="1143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5715000" y="3429000"/>
            <a:ext cx="1143000" cy="609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 Hand</a:t>
            </a:r>
            <a:endParaRPr lang="en-US" sz="1200" dirty="0"/>
          </a:p>
        </p:txBody>
      </p:sp>
      <p:sp>
        <p:nvSpPr>
          <p:cNvPr id="38" name="Diamond 37"/>
          <p:cNvSpPr/>
          <p:nvPr/>
        </p:nvSpPr>
        <p:spPr>
          <a:xfrm>
            <a:off x="5791200" y="4648200"/>
            <a:ext cx="1066800" cy="533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 Hand</a:t>
            </a:r>
            <a:endParaRPr lang="en-US" sz="1200" dirty="0"/>
          </a:p>
        </p:txBody>
      </p:sp>
      <p:sp>
        <p:nvSpPr>
          <p:cNvPr id="39" name="Diamond 38"/>
          <p:cNvSpPr/>
          <p:nvPr/>
        </p:nvSpPr>
        <p:spPr>
          <a:xfrm>
            <a:off x="6172200" y="5867400"/>
            <a:ext cx="1066800" cy="533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 Hand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8" idx="1"/>
            <a:endCxn id="37" idx="3"/>
          </p:cNvCxnSpPr>
          <p:nvPr/>
        </p:nvCxnSpPr>
        <p:spPr>
          <a:xfrm flipH="1" flipV="1">
            <a:off x="6858000" y="3733800"/>
            <a:ext cx="838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1"/>
            <a:endCxn id="38" idx="3"/>
          </p:cNvCxnSpPr>
          <p:nvPr/>
        </p:nvCxnSpPr>
        <p:spPr>
          <a:xfrm flipH="1" flipV="1">
            <a:off x="6858000" y="49149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1"/>
            <a:endCxn id="39" idx="3"/>
          </p:cNvCxnSpPr>
          <p:nvPr/>
        </p:nvCxnSpPr>
        <p:spPr>
          <a:xfrm flipH="1" flipV="1">
            <a:off x="7239000" y="61341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505200" y="3124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winner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3505200" y="3505200"/>
            <a:ext cx="14478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Paper beats rock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3505200" y="3886200"/>
            <a:ext cx="14478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Rock beats scissors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3505200" y="4343400"/>
            <a:ext cx="14478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Paper beats rock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3505200" y="4724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winner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5105400"/>
            <a:ext cx="14478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Scissors beat paper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3473232" y="5562600"/>
            <a:ext cx="14478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Rock beats scissors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3473232" y="5943600"/>
            <a:ext cx="14478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Scissors beat paper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3473232" y="6324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winner</a:t>
            </a:r>
            <a:endParaRPr lang="en-US" sz="1200" dirty="0"/>
          </a:p>
        </p:txBody>
      </p:sp>
      <p:cxnSp>
        <p:nvCxnSpPr>
          <p:cNvPr id="68" name="Shape 67"/>
          <p:cNvCxnSpPr>
            <a:stCxn id="37" idx="0"/>
            <a:endCxn id="58" idx="3"/>
          </p:cNvCxnSpPr>
          <p:nvPr/>
        </p:nvCxnSpPr>
        <p:spPr>
          <a:xfrm rot="16200000" flipV="1">
            <a:off x="5543550" y="2686050"/>
            <a:ext cx="152400" cy="1333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9" idx="3"/>
          </p:cNvCxnSpPr>
          <p:nvPr/>
        </p:nvCxnSpPr>
        <p:spPr>
          <a:xfrm flipH="1" flipV="1">
            <a:off x="4953000" y="36576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8" idx="1"/>
            <a:endCxn id="62" idx="3"/>
          </p:cNvCxnSpPr>
          <p:nvPr/>
        </p:nvCxnSpPr>
        <p:spPr>
          <a:xfrm flipH="1" flipV="1">
            <a:off x="4953000" y="48768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99"/>
          <p:cNvCxnSpPr>
            <a:stCxn id="38" idx="0"/>
            <a:endCxn id="61" idx="3"/>
          </p:cNvCxnSpPr>
          <p:nvPr/>
        </p:nvCxnSpPr>
        <p:spPr>
          <a:xfrm rot="16200000" flipV="1">
            <a:off x="5562600" y="3886200"/>
            <a:ext cx="152400" cy="1371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101"/>
          <p:cNvCxnSpPr>
            <a:stCxn id="38" idx="2"/>
            <a:endCxn id="63" idx="3"/>
          </p:cNvCxnSpPr>
          <p:nvPr/>
        </p:nvCxnSpPr>
        <p:spPr>
          <a:xfrm rot="5400000">
            <a:off x="5600700" y="4533900"/>
            <a:ext cx="76200" cy="1371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9" idx="1"/>
            <a:endCxn id="65" idx="3"/>
          </p:cNvCxnSpPr>
          <p:nvPr/>
        </p:nvCxnSpPr>
        <p:spPr>
          <a:xfrm flipH="1" flipV="1">
            <a:off x="4921032" y="6096000"/>
            <a:ext cx="1251168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39" idx="0"/>
            <a:endCxn id="64" idx="3"/>
          </p:cNvCxnSpPr>
          <p:nvPr/>
        </p:nvCxnSpPr>
        <p:spPr>
          <a:xfrm rot="16200000" flipV="1">
            <a:off x="5737116" y="4898916"/>
            <a:ext cx="152400" cy="17845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304800" y="5943600"/>
            <a:ext cx="1066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193" name="Rectangle 192"/>
          <p:cNvSpPr/>
          <p:nvPr/>
        </p:nvSpPr>
        <p:spPr>
          <a:xfrm>
            <a:off x="2133600" y="3505200"/>
            <a:ext cx="762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You win  Win + 1</a:t>
            </a:r>
            <a:endParaRPr lang="en-US" sz="1200" dirty="0"/>
          </a:p>
        </p:txBody>
      </p:sp>
      <p:sp>
        <p:nvSpPr>
          <p:cNvPr id="194" name="Rectangle 193"/>
          <p:cNvSpPr/>
          <p:nvPr/>
        </p:nvSpPr>
        <p:spPr>
          <a:xfrm>
            <a:off x="2133600" y="5867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Draw</a:t>
            </a:r>
            <a:endParaRPr lang="en-US" sz="1200" dirty="0"/>
          </a:p>
        </p:txBody>
      </p:sp>
      <p:sp>
        <p:nvSpPr>
          <p:cNvPr id="195" name="Rectangle 194"/>
          <p:cNvSpPr/>
          <p:nvPr/>
        </p:nvSpPr>
        <p:spPr>
          <a:xfrm>
            <a:off x="2133600" y="4648200"/>
            <a:ext cx="762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 wins Win + 1</a:t>
            </a:r>
            <a:endParaRPr lang="en-US" sz="1200" dirty="0"/>
          </a:p>
        </p:txBody>
      </p:sp>
      <p:cxnSp>
        <p:nvCxnSpPr>
          <p:cNvPr id="197" name="Elbow Connector 196"/>
          <p:cNvCxnSpPr>
            <a:stCxn id="58" idx="1"/>
            <a:endCxn id="194" idx="3"/>
          </p:cNvCxnSpPr>
          <p:nvPr/>
        </p:nvCxnSpPr>
        <p:spPr>
          <a:xfrm rot="10800000" flipV="1">
            <a:off x="2895600" y="3276600"/>
            <a:ext cx="609600" cy="278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093586" y="3456801"/>
            <a:ext cx="54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Paper</a:t>
            </a:r>
            <a:endParaRPr lang="en-US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7283792" y="36576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200" name="TextBox 199"/>
          <p:cNvSpPr txBox="1"/>
          <p:nvPr/>
        </p:nvSpPr>
        <p:spPr>
          <a:xfrm>
            <a:off x="7359992" y="59436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7131392" y="4752201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5029200" y="3048000"/>
            <a:ext cx="48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</a:t>
            </a:r>
            <a:endParaRPr lang="en-US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8229600" y="556260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04" name="TextBox 203"/>
          <p:cNvSpPr txBox="1"/>
          <p:nvPr/>
        </p:nvSpPr>
        <p:spPr>
          <a:xfrm>
            <a:off x="8174148" y="4371201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093586" y="4676001"/>
            <a:ext cx="54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Paper</a:t>
            </a:r>
            <a:endParaRPr lang="en-US" sz="1200" dirty="0"/>
          </a:p>
        </p:txBody>
      </p:sp>
      <p:sp>
        <p:nvSpPr>
          <p:cNvPr id="206" name="TextBox 205"/>
          <p:cNvSpPr txBox="1"/>
          <p:nvPr/>
        </p:nvSpPr>
        <p:spPr>
          <a:xfrm>
            <a:off x="5105400" y="4295001"/>
            <a:ext cx="48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</a:t>
            </a:r>
            <a:endParaRPr lang="en-US" sz="1200" dirty="0"/>
          </a:p>
        </p:txBody>
      </p:sp>
      <p:sp>
        <p:nvSpPr>
          <p:cNvPr id="207" name="TextBox 206"/>
          <p:cNvSpPr txBox="1"/>
          <p:nvPr/>
        </p:nvSpPr>
        <p:spPr>
          <a:xfrm>
            <a:off x="5029200" y="5057001"/>
            <a:ext cx="670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Scissors</a:t>
            </a:r>
            <a:endParaRPr lang="en-US" sz="1200" dirty="0"/>
          </a:p>
        </p:txBody>
      </p:sp>
      <p:sp>
        <p:nvSpPr>
          <p:cNvPr id="208" name="TextBox 207"/>
          <p:cNvSpPr txBox="1"/>
          <p:nvPr/>
        </p:nvSpPr>
        <p:spPr>
          <a:xfrm>
            <a:off x="5105400" y="3810000"/>
            <a:ext cx="670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Scissors</a:t>
            </a:r>
            <a:endParaRPr lang="en-US" sz="1200" dirty="0"/>
          </a:p>
        </p:txBody>
      </p:sp>
      <p:sp>
        <p:nvSpPr>
          <p:cNvPr id="209" name="TextBox 208"/>
          <p:cNvSpPr txBox="1"/>
          <p:nvPr/>
        </p:nvSpPr>
        <p:spPr>
          <a:xfrm>
            <a:off x="4953000" y="6248400"/>
            <a:ext cx="670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Scissors</a:t>
            </a:r>
            <a:endParaRPr lang="en-US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5073432" y="5514201"/>
            <a:ext cx="48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017386" y="5895201"/>
            <a:ext cx="54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Paper</a:t>
            </a:r>
            <a:endParaRPr lang="en-US" sz="1200" dirty="0"/>
          </a:p>
        </p:txBody>
      </p:sp>
      <p:cxnSp>
        <p:nvCxnSpPr>
          <p:cNvPr id="221" name="Elbow Connector 220"/>
          <p:cNvCxnSpPr>
            <a:stCxn id="59" idx="1"/>
            <a:endCxn id="195" idx="3"/>
          </p:cNvCxnSpPr>
          <p:nvPr/>
        </p:nvCxnSpPr>
        <p:spPr>
          <a:xfrm rot="10800000" flipV="1">
            <a:off x="2895600" y="3657600"/>
            <a:ext cx="609600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60" idx="1"/>
            <a:endCxn id="193" idx="3"/>
          </p:cNvCxnSpPr>
          <p:nvPr/>
        </p:nvCxnSpPr>
        <p:spPr>
          <a:xfrm rot="10800000">
            <a:off x="2895600" y="3695700"/>
            <a:ext cx="609600" cy="342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61" idx="1"/>
            <a:endCxn id="193" idx="3"/>
          </p:cNvCxnSpPr>
          <p:nvPr/>
        </p:nvCxnSpPr>
        <p:spPr>
          <a:xfrm rot="10800000">
            <a:off x="2895600" y="3695700"/>
            <a:ext cx="609600" cy="80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62" idx="1"/>
            <a:endCxn id="194" idx="3"/>
          </p:cNvCxnSpPr>
          <p:nvPr/>
        </p:nvCxnSpPr>
        <p:spPr>
          <a:xfrm rot="10800000" flipV="1">
            <a:off x="2895600" y="4876800"/>
            <a:ext cx="609600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stCxn id="63" idx="1"/>
            <a:endCxn id="195" idx="3"/>
          </p:cNvCxnSpPr>
          <p:nvPr/>
        </p:nvCxnSpPr>
        <p:spPr>
          <a:xfrm rot="10800000">
            <a:off x="2895600" y="4838700"/>
            <a:ext cx="609600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stCxn id="64" idx="1"/>
            <a:endCxn id="195" idx="3"/>
          </p:cNvCxnSpPr>
          <p:nvPr/>
        </p:nvCxnSpPr>
        <p:spPr>
          <a:xfrm rot="10800000">
            <a:off x="2895600" y="4838700"/>
            <a:ext cx="577632" cy="876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65" idx="1"/>
            <a:endCxn id="193" idx="3"/>
          </p:cNvCxnSpPr>
          <p:nvPr/>
        </p:nvCxnSpPr>
        <p:spPr>
          <a:xfrm rot="10800000">
            <a:off x="2895600" y="3695700"/>
            <a:ext cx="577632" cy="2400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/>
          <p:cNvCxnSpPr>
            <a:stCxn id="66" idx="1"/>
            <a:endCxn id="194" idx="3"/>
          </p:cNvCxnSpPr>
          <p:nvPr/>
        </p:nvCxnSpPr>
        <p:spPr>
          <a:xfrm rot="10800000">
            <a:off x="2895600" y="6057900"/>
            <a:ext cx="577632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hape 463"/>
          <p:cNvCxnSpPr>
            <a:stCxn id="193" idx="1"/>
            <a:endCxn id="111" idx="1"/>
          </p:cNvCxnSpPr>
          <p:nvPr/>
        </p:nvCxnSpPr>
        <p:spPr>
          <a:xfrm rot="10800000" flipH="1">
            <a:off x="2133600" y="2552700"/>
            <a:ext cx="762000" cy="1143000"/>
          </a:xfrm>
          <a:prstGeom prst="bentConnector3">
            <a:avLst>
              <a:gd name="adj1" fmla="val -3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475"/>
          <p:cNvCxnSpPr>
            <a:stCxn id="195" idx="1"/>
            <a:endCxn id="111" idx="1"/>
          </p:cNvCxnSpPr>
          <p:nvPr/>
        </p:nvCxnSpPr>
        <p:spPr>
          <a:xfrm rot="10800000" flipH="1">
            <a:off x="2133600" y="2552700"/>
            <a:ext cx="762000" cy="2286000"/>
          </a:xfrm>
          <a:prstGeom prst="bentConnector3">
            <a:avLst>
              <a:gd name="adj1" fmla="val -3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hape 477"/>
          <p:cNvCxnSpPr>
            <a:stCxn id="194" idx="1"/>
            <a:endCxn id="111" idx="1"/>
          </p:cNvCxnSpPr>
          <p:nvPr/>
        </p:nvCxnSpPr>
        <p:spPr>
          <a:xfrm rot="10800000" flipH="1">
            <a:off x="2133600" y="2552700"/>
            <a:ext cx="762000" cy="3505200"/>
          </a:xfrm>
          <a:prstGeom prst="bentConnector3">
            <a:avLst>
              <a:gd name="adj1" fmla="val -3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478"/>
          <p:cNvSpPr txBox="1"/>
          <p:nvPr/>
        </p:nvSpPr>
        <p:spPr>
          <a:xfrm>
            <a:off x="7696200" y="39469"/>
            <a:ext cx="140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 Nguyen</a:t>
            </a:r>
          </a:p>
          <a:p>
            <a:r>
              <a:rPr lang="en-US" dirty="0" smtClean="0"/>
              <a:t>CS 112</a:t>
            </a:r>
            <a:endParaRPr lang="en-US" dirty="0"/>
          </a:p>
        </p:txBody>
      </p:sp>
      <p:sp>
        <p:nvSpPr>
          <p:cNvPr id="268" name="Parallelogram 267"/>
          <p:cNvSpPr/>
          <p:nvPr/>
        </p:nvSpPr>
        <p:spPr>
          <a:xfrm>
            <a:off x="990600" y="838200"/>
            <a:ext cx="1676400" cy="457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How many games you want to play?</a:t>
            </a:r>
            <a:endParaRPr lang="en-US" sz="1200" dirty="0"/>
          </a:p>
        </p:txBody>
      </p:sp>
      <p:sp>
        <p:nvSpPr>
          <p:cNvPr id="283" name="Rectangle 282"/>
          <p:cNvSpPr/>
          <p:nvPr/>
        </p:nvSpPr>
        <p:spPr>
          <a:xfrm>
            <a:off x="2895600" y="838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 game amount into  games</a:t>
            </a:r>
            <a:r>
              <a:rPr lang="en-US" sz="1200" dirty="0" smtClean="0"/>
              <a:t>. </a:t>
            </a:r>
            <a:endParaRPr lang="en-US" sz="1200" dirty="0"/>
          </a:p>
        </p:txBody>
      </p:sp>
      <p:sp>
        <p:nvSpPr>
          <p:cNvPr id="287" name="Diamond 286"/>
          <p:cNvSpPr/>
          <p:nvPr/>
        </p:nvSpPr>
        <p:spPr>
          <a:xfrm>
            <a:off x="5943600" y="1143000"/>
            <a:ext cx="1143000" cy="609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Game loop</a:t>
            </a:r>
            <a:endParaRPr lang="en-US" sz="1200" dirty="0"/>
          </a:p>
        </p:txBody>
      </p:sp>
      <p:sp>
        <p:nvSpPr>
          <p:cNvPr id="296" name="Rectangle 295"/>
          <p:cNvSpPr/>
          <p:nvPr/>
        </p:nvSpPr>
        <p:spPr>
          <a:xfrm>
            <a:off x="7543800" y="1447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correct response condition</a:t>
            </a:r>
            <a:endParaRPr lang="en-US" sz="1200" dirty="0"/>
          </a:p>
        </p:txBody>
      </p:sp>
      <p:cxnSp>
        <p:nvCxnSpPr>
          <p:cNvPr id="299" name="Straight Arrow Connector 298"/>
          <p:cNvCxnSpPr>
            <a:stCxn id="6" idx="2"/>
            <a:endCxn id="296" idx="0"/>
          </p:cNvCxnSpPr>
          <p:nvPr/>
        </p:nvCxnSpPr>
        <p:spPr>
          <a:xfrm>
            <a:off x="8267700" y="1219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Diamond 305"/>
          <p:cNvSpPr/>
          <p:nvPr/>
        </p:nvSpPr>
        <p:spPr>
          <a:xfrm>
            <a:off x="7162800" y="2895600"/>
            <a:ext cx="18288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cxnSp>
        <p:nvCxnSpPr>
          <p:cNvPr id="308" name="Straight Arrow Connector 307"/>
          <p:cNvCxnSpPr>
            <a:stCxn id="7" idx="3"/>
            <a:endCxn id="306" idx="0"/>
          </p:cNvCxnSpPr>
          <p:nvPr/>
        </p:nvCxnSpPr>
        <p:spPr>
          <a:xfrm>
            <a:off x="8067675" y="2667000"/>
            <a:ext cx="9525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/>
          <p:cNvSpPr/>
          <p:nvPr/>
        </p:nvSpPr>
        <p:spPr>
          <a:xfrm>
            <a:off x="6096000" y="25908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Invalid</a:t>
            </a:r>
            <a:endParaRPr lang="en-US" sz="1200" dirty="0"/>
          </a:p>
        </p:txBody>
      </p:sp>
      <p:cxnSp>
        <p:nvCxnSpPr>
          <p:cNvPr id="311" name="Shape 310"/>
          <p:cNvCxnSpPr>
            <a:stCxn id="306" idx="1"/>
            <a:endCxn id="309" idx="2"/>
          </p:cNvCxnSpPr>
          <p:nvPr/>
        </p:nvCxnSpPr>
        <p:spPr>
          <a:xfrm rot="10800000">
            <a:off x="6477000" y="2971800"/>
            <a:ext cx="68580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hape 312"/>
          <p:cNvCxnSpPr>
            <a:stCxn id="309" idx="0"/>
            <a:endCxn id="7" idx="5"/>
          </p:cNvCxnSpPr>
          <p:nvPr/>
        </p:nvCxnSpPr>
        <p:spPr>
          <a:xfrm rot="5400000" flipH="1" flipV="1">
            <a:off x="6786562" y="2166938"/>
            <a:ext cx="114300" cy="7334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37" idx="2"/>
            <a:endCxn id="60" idx="3"/>
          </p:cNvCxnSpPr>
          <p:nvPr/>
        </p:nvCxnSpPr>
        <p:spPr>
          <a:xfrm flipH="1">
            <a:off x="4953000" y="4038600"/>
            <a:ext cx="1333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>
            <a:stCxn id="39" idx="2"/>
            <a:endCxn id="66" idx="3"/>
          </p:cNvCxnSpPr>
          <p:nvPr/>
        </p:nvCxnSpPr>
        <p:spPr>
          <a:xfrm flipH="1">
            <a:off x="4921032" y="6400800"/>
            <a:ext cx="1784568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306" idx="2"/>
            <a:endCxn id="8" idx="0"/>
          </p:cNvCxnSpPr>
          <p:nvPr/>
        </p:nvCxnSpPr>
        <p:spPr>
          <a:xfrm>
            <a:off x="8077200" y="3352800"/>
            <a:ext cx="1143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8153400" y="3352800"/>
            <a:ext cx="4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Valid</a:t>
            </a:r>
            <a:endParaRPr lang="en-US" sz="1200" dirty="0"/>
          </a:p>
        </p:txBody>
      </p:sp>
      <p:sp>
        <p:nvSpPr>
          <p:cNvPr id="420" name="TextBox 419"/>
          <p:cNvSpPr txBox="1"/>
          <p:nvPr/>
        </p:nvSpPr>
        <p:spPr>
          <a:xfrm>
            <a:off x="6629400" y="2923401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Invalid</a:t>
            </a:r>
            <a:endParaRPr lang="en-US" sz="1200" dirty="0"/>
          </a:p>
        </p:txBody>
      </p:sp>
      <p:cxnSp>
        <p:nvCxnSpPr>
          <p:cNvPr id="468" name="Straight Arrow Connector 467"/>
          <p:cNvCxnSpPr>
            <a:stCxn id="287" idx="3"/>
            <a:endCxn id="6" idx="1"/>
          </p:cNvCxnSpPr>
          <p:nvPr/>
        </p:nvCxnSpPr>
        <p:spPr>
          <a:xfrm flipV="1">
            <a:off x="7086600" y="9906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268" idx="2"/>
            <a:endCxn id="283" idx="1"/>
          </p:cNvCxnSpPr>
          <p:nvPr/>
        </p:nvCxnSpPr>
        <p:spPr>
          <a:xfrm>
            <a:off x="2609850" y="1066800"/>
            <a:ext cx="285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>
            <a:stCxn id="283" idx="3"/>
            <a:endCxn id="136" idx="1"/>
          </p:cNvCxnSpPr>
          <p:nvPr/>
        </p:nvCxnSpPr>
        <p:spPr>
          <a:xfrm flipV="1">
            <a:off x="4343400" y="9906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6629400" y="990600"/>
            <a:ext cx="82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 != games</a:t>
            </a:r>
            <a:endParaRPr lang="en-US" sz="1200" dirty="0"/>
          </a:p>
        </p:txBody>
      </p:sp>
      <p:sp>
        <p:nvSpPr>
          <p:cNvPr id="496" name="TextBox 495"/>
          <p:cNvSpPr txBox="1"/>
          <p:nvPr/>
        </p:nvSpPr>
        <p:spPr>
          <a:xfrm>
            <a:off x="5029200" y="1551801"/>
            <a:ext cx="77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r>
              <a:rPr lang="en-US" sz="1200" dirty="0" smtClean="0"/>
              <a:t> = games</a:t>
            </a:r>
            <a:endParaRPr lang="en-US" sz="1200" dirty="0"/>
          </a:p>
        </p:txBody>
      </p:sp>
      <p:sp>
        <p:nvSpPr>
          <p:cNvPr id="497" name="Rectangle 496"/>
          <p:cNvSpPr/>
          <p:nvPr/>
        </p:nvSpPr>
        <p:spPr>
          <a:xfrm>
            <a:off x="2971800" y="1600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Print results</a:t>
            </a:r>
            <a:endParaRPr lang="en-US" sz="1200" dirty="0"/>
          </a:p>
        </p:txBody>
      </p:sp>
      <p:cxnSp>
        <p:nvCxnSpPr>
          <p:cNvPr id="499" name="Straight Arrow Connector 498"/>
          <p:cNvCxnSpPr>
            <a:stCxn id="287" idx="1"/>
            <a:endCxn id="497" idx="3"/>
          </p:cNvCxnSpPr>
          <p:nvPr/>
        </p:nvCxnSpPr>
        <p:spPr>
          <a:xfrm flipH="1">
            <a:off x="4267200" y="1447800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Diamond 499"/>
          <p:cNvSpPr/>
          <p:nvPr/>
        </p:nvSpPr>
        <p:spPr>
          <a:xfrm>
            <a:off x="304800" y="1905000"/>
            <a:ext cx="12954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Winner</a:t>
            </a:r>
            <a:endParaRPr lang="en-US" sz="1200" dirty="0"/>
          </a:p>
        </p:txBody>
      </p:sp>
      <p:sp>
        <p:nvSpPr>
          <p:cNvPr id="512" name="Rectangle 511"/>
          <p:cNvSpPr/>
          <p:nvPr/>
        </p:nvSpPr>
        <p:spPr>
          <a:xfrm>
            <a:off x="76200" y="2743200"/>
            <a:ext cx="762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You win</a:t>
            </a:r>
            <a:endParaRPr lang="en-US" sz="1200" dirty="0"/>
          </a:p>
        </p:txBody>
      </p:sp>
      <p:sp>
        <p:nvSpPr>
          <p:cNvPr id="513" name="Rectangle 512"/>
          <p:cNvSpPr/>
          <p:nvPr/>
        </p:nvSpPr>
        <p:spPr>
          <a:xfrm>
            <a:off x="533400" y="3581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Draw</a:t>
            </a:r>
            <a:endParaRPr lang="en-US" sz="1200" dirty="0"/>
          </a:p>
        </p:txBody>
      </p:sp>
      <p:sp>
        <p:nvSpPr>
          <p:cNvPr id="514" name="Rectangle 513"/>
          <p:cNvSpPr/>
          <p:nvPr/>
        </p:nvSpPr>
        <p:spPr>
          <a:xfrm>
            <a:off x="1066800" y="2743200"/>
            <a:ext cx="762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 wins</a:t>
            </a:r>
            <a:endParaRPr lang="en-US" sz="1200" dirty="0"/>
          </a:p>
        </p:txBody>
      </p:sp>
      <p:cxnSp>
        <p:nvCxnSpPr>
          <p:cNvPr id="516" name="Straight Arrow Connector 515"/>
          <p:cNvCxnSpPr>
            <a:stCxn id="500" idx="3"/>
            <a:endCxn id="514" idx="0"/>
          </p:cNvCxnSpPr>
          <p:nvPr/>
        </p:nvCxnSpPr>
        <p:spPr>
          <a:xfrm flipH="1">
            <a:off x="1447800" y="2133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Arrow Connector 517"/>
          <p:cNvCxnSpPr>
            <a:stCxn id="500" idx="1"/>
            <a:endCxn id="512" idx="0"/>
          </p:cNvCxnSpPr>
          <p:nvPr/>
        </p:nvCxnSpPr>
        <p:spPr>
          <a:xfrm>
            <a:off x="304800" y="2133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519"/>
          <p:cNvCxnSpPr>
            <a:stCxn id="500" idx="2"/>
            <a:endCxn id="513" idx="0"/>
          </p:cNvCxnSpPr>
          <p:nvPr/>
        </p:nvCxnSpPr>
        <p:spPr>
          <a:xfrm flipH="1">
            <a:off x="914400" y="2362200"/>
            <a:ext cx="381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/>
          <p:cNvCxnSpPr>
            <a:stCxn id="497" idx="1"/>
            <a:endCxn id="500" idx="0"/>
          </p:cNvCxnSpPr>
          <p:nvPr/>
        </p:nvCxnSpPr>
        <p:spPr>
          <a:xfrm flipH="1">
            <a:off x="952500" y="1752600"/>
            <a:ext cx="20193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stCxn id="514" idx="2"/>
            <a:endCxn id="177" idx="7"/>
          </p:cNvCxnSpPr>
          <p:nvPr/>
        </p:nvCxnSpPr>
        <p:spPr>
          <a:xfrm flipH="1">
            <a:off x="1215371" y="3124200"/>
            <a:ext cx="232429" cy="2875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513" idx="2"/>
            <a:endCxn id="177" idx="0"/>
          </p:cNvCxnSpPr>
          <p:nvPr/>
        </p:nvCxnSpPr>
        <p:spPr>
          <a:xfrm flipH="1">
            <a:off x="838200" y="3962400"/>
            <a:ext cx="762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>
            <a:stCxn id="512" idx="2"/>
            <a:endCxn id="177" idx="1"/>
          </p:cNvCxnSpPr>
          <p:nvPr/>
        </p:nvCxnSpPr>
        <p:spPr>
          <a:xfrm>
            <a:off x="457200" y="3124200"/>
            <a:ext cx="3829" cy="2875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TextBox 551"/>
          <p:cNvSpPr txBox="1"/>
          <p:nvPr/>
        </p:nvSpPr>
        <p:spPr>
          <a:xfrm>
            <a:off x="76200" y="24662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 &gt; CPU</a:t>
            </a:r>
            <a:endParaRPr lang="en-US" sz="1200" dirty="0"/>
          </a:p>
        </p:txBody>
      </p:sp>
      <p:sp>
        <p:nvSpPr>
          <p:cNvPr id="553" name="TextBox 552"/>
          <p:cNvSpPr txBox="1"/>
          <p:nvPr/>
        </p:nvSpPr>
        <p:spPr>
          <a:xfrm>
            <a:off x="1066800" y="2466201"/>
            <a:ext cx="819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You &lt; CPU</a:t>
            </a:r>
            <a:endParaRPr lang="en-US" sz="1200" dirty="0"/>
          </a:p>
        </p:txBody>
      </p:sp>
      <p:sp>
        <p:nvSpPr>
          <p:cNvPr id="554" name="TextBox 553"/>
          <p:cNvSpPr txBox="1"/>
          <p:nvPr/>
        </p:nvSpPr>
        <p:spPr>
          <a:xfrm>
            <a:off x="533400" y="3304401"/>
            <a:ext cx="819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You = CPU</a:t>
            </a:r>
            <a:endParaRPr lang="en-US" sz="1200" dirty="0"/>
          </a:p>
        </p:txBody>
      </p:sp>
      <p:sp>
        <p:nvSpPr>
          <p:cNvPr id="111" name="Diamond 110"/>
          <p:cNvSpPr/>
          <p:nvPr/>
        </p:nvSpPr>
        <p:spPr>
          <a:xfrm>
            <a:off x="2895600" y="2286000"/>
            <a:ext cx="2895600" cy="533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Your win &gt; mean or CPU win &gt; mean</a:t>
            </a:r>
            <a:endParaRPr lang="en-US" sz="1200" dirty="0"/>
          </a:p>
        </p:txBody>
      </p:sp>
      <p:cxnSp>
        <p:nvCxnSpPr>
          <p:cNvPr id="122" name="Straight Arrow Connector 121"/>
          <p:cNvCxnSpPr>
            <a:stCxn id="111" idx="0"/>
            <a:endCxn id="497" idx="2"/>
          </p:cNvCxnSpPr>
          <p:nvPr/>
        </p:nvCxnSpPr>
        <p:spPr>
          <a:xfrm flipH="1" flipV="1">
            <a:off x="3619500" y="1905000"/>
            <a:ext cx="7239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1" idx="3"/>
            <a:endCxn id="287" idx="2"/>
          </p:cNvCxnSpPr>
          <p:nvPr/>
        </p:nvCxnSpPr>
        <p:spPr>
          <a:xfrm flipV="1">
            <a:off x="5791200" y="1752600"/>
            <a:ext cx="7239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854792" y="2085201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4724400" y="7620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 game </a:t>
            </a:r>
            <a:r>
              <a:rPr lang="en-US" sz="1200" dirty="0" smtClean="0"/>
              <a:t>mean into mean.</a:t>
            </a:r>
            <a:endParaRPr lang="en-US" sz="1200" dirty="0"/>
          </a:p>
        </p:txBody>
      </p:sp>
      <p:cxnSp>
        <p:nvCxnSpPr>
          <p:cNvPr id="154" name="Straight Arrow Connector 153"/>
          <p:cNvCxnSpPr>
            <a:stCxn id="136" idx="3"/>
            <a:endCxn id="287" idx="0"/>
          </p:cNvCxnSpPr>
          <p:nvPr/>
        </p:nvCxnSpPr>
        <p:spPr>
          <a:xfrm>
            <a:off x="6019800" y="990600"/>
            <a:ext cx="4953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888148" y="2009001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147</Words>
  <Application>Microsoft Office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Nguyen</dc:creator>
  <cp:lastModifiedBy>Andy Nguyen</cp:lastModifiedBy>
  <cp:revision>20</cp:revision>
  <dcterms:created xsi:type="dcterms:W3CDTF">2013-09-28T04:45:06Z</dcterms:created>
  <dcterms:modified xsi:type="dcterms:W3CDTF">2013-10-03T01:24:30Z</dcterms:modified>
</cp:coreProperties>
</file>