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03" autoAdjust="0"/>
  </p:normalViewPr>
  <p:slideViewPr>
    <p:cSldViewPr>
      <p:cViewPr>
        <p:scale>
          <a:sx n="70" d="100"/>
          <a:sy n="70" d="100"/>
        </p:scale>
        <p:origin x="-143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1F334-9983-4CBC-913D-C2D3C6D4E492}" type="datetimeFigureOut">
              <a:rPr lang="en-US" smtClean="0"/>
              <a:t>9/27/2013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38E19-8C5E-4A14-AC1C-3AAA78718F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1F334-9983-4CBC-913D-C2D3C6D4E492}" type="datetimeFigureOut">
              <a:rPr lang="en-US" smtClean="0"/>
              <a:t>9/27/2013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38E19-8C5E-4A14-AC1C-3AAA78718F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1F334-9983-4CBC-913D-C2D3C6D4E492}" type="datetimeFigureOut">
              <a:rPr lang="en-US" smtClean="0"/>
              <a:t>9/27/2013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38E19-8C5E-4A14-AC1C-3AAA78718F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1F334-9983-4CBC-913D-C2D3C6D4E492}" type="datetimeFigureOut">
              <a:rPr lang="en-US" smtClean="0"/>
              <a:t>9/27/2013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38E19-8C5E-4A14-AC1C-3AAA78718F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1F334-9983-4CBC-913D-C2D3C6D4E492}" type="datetimeFigureOut">
              <a:rPr lang="en-US" smtClean="0"/>
              <a:t>9/27/2013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38E19-8C5E-4A14-AC1C-3AAA78718F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1F334-9983-4CBC-913D-C2D3C6D4E492}" type="datetimeFigureOut">
              <a:rPr lang="en-US" smtClean="0"/>
              <a:t>9/27/2013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38E19-8C5E-4A14-AC1C-3AAA78718F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1F334-9983-4CBC-913D-C2D3C6D4E492}" type="datetimeFigureOut">
              <a:rPr lang="en-US" smtClean="0"/>
              <a:t>9/27/2013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38E19-8C5E-4A14-AC1C-3AAA78718F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1F334-9983-4CBC-913D-C2D3C6D4E492}" type="datetimeFigureOut">
              <a:rPr lang="en-US" smtClean="0"/>
              <a:t>9/27/2013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38E19-8C5E-4A14-AC1C-3AAA78718F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1F334-9983-4CBC-913D-C2D3C6D4E492}" type="datetimeFigureOut">
              <a:rPr lang="en-US" smtClean="0"/>
              <a:t>9/27/2013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38E19-8C5E-4A14-AC1C-3AAA78718F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1F334-9983-4CBC-913D-C2D3C6D4E492}" type="datetimeFigureOut">
              <a:rPr lang="en-US" smtClean="0"/>
              <a:t>9/27/2013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38E19-8C5E-4A14-AC1C-3AAA78718F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1F334-9983-4CBC-913D-C2D3C6D4E492}" type="datetimeFigureOut">
              <a:rPr lang="en-US" smtClean="0"/>
              <a:t>9/27/2013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38E19-8C5E-4A14-AC1C-3AAA78718F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1F334-9983-4CBC-913D-C2D3C6D4E492}" type="datetimeFigureOut">
              <a:rPr lang="en-US" smtClean="0"/>
              <a:t>9/27/2013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38E19-8C5E-4A14-AC1C-3AAA78718F1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124200" y="152400"/>
            <a:ext cx="2667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Rock, Paper, Scissors Game</a:t>
            </a:r>
            <a:endParaRPr lang="en-US" sz="1400" dirty="0"/>
          </a:p>
        </p:txBody>
      </p:sp>
      <p:sp>
        <p:nvSpPr>
          <p:cNvPr id="5" name="Oval 4"/>
          <p:cNvSpPr/>
          <p:nvPr/>
        </p:nvSpPr>
        <p:spPr>
          <a:xfrm>
            <a:off x="381000" y="762000"/>
            <a:ext cx="1752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Start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2743200" y="762000"/>
            <a:ext cx="2438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Generate random CPU hand</a:t>
            </a:r>
            <a:endParaRPr lang="en-US" sz="1400" dirty="0"/>
          </a:p>
        </p:txBody>
      </p:sp>
      <p:sp>
        <p:nvSpPr>
          <p:cNvPr id="7" name="Parallelogram 6"/>
          <p:cNvSpPr/>
          <p:nvPr/>
        </p:nvSpPr>
        <p:spPr>
          <a:xfrm>
            <a:off x="5867400" y="762000"/>
            <a:ext cx="2286000" cy="6096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Pick a hand (R,P, or S)</a:t>
            </a:r>
            <a:endParaRPr lang="en-US" sz="1400" dirty="0"/>
          </a:p>
        </p:txBody>
      </p:sp>
      <p:sp>
        <p:nvSpPr>
          <p:cNvPr id="8" name="Diamond 7"/>
          <p:cNvSpPr/>
          <p:nvPr/>
        </p:nvSpPr>
        <p:spPr>
          <a:xfrm>
            <a:off x="7696200" y="1752600"/>
            <a:ext cx="1371600" cy="8382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Rock</a:t>
            </a:r>
            <a:endParaRPr lang="en-US" sz="1400" dirty="0"/>
          </a:p>
        </p:txBody>
      </p:sp>
      <p:sp>
        <p:nvSpPr>
          <p:cNvPr id="10" name="Diamond 9"/>
          <p:cNvSpPr/>
          <p:nvPr/>
        </p:nvSpPr>
        <p:spPr>
          <a:xfrm>
            <a:off x="7696200" y="3352800"/>
            <a:ext cx="1371600" cy="8382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Paper</a:t>
            </a:r>
            <a:endParaRPr lang="en-US" sz="1400" dirty="0"/>
          </a:p>
        </p:txBody>
      </p:sp>
      <p:sp>
        <p:nvSpPr>
          <p:cNvPr id="11" name="Diamond 10"/>
          <p:cNvSpPr/>
          <p:nvPr/>
        </p:nvSpPr>
        <p:spPr>
          <a:xfrm>
            <a:off x="7543800" y="4953000"/>
            <a:ext cx="1524000" cy="8382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Scissors</a:t>
            </a:r>
            <a:endParaRPr lang="en-US" sz="1400" dirty="0"/>
          </a:p>
        </p:txBody>
      </p:sp>
      <p:cxnSp>
        <p:nvCxnSpPr>
          <p:cNvPr id="13" name="Straight Arrow Connector 12"/>
          <p:cNvCxnSpPr>
            <a:stCxn id="5" idx="6"/>
            <a:endCxn id="6" idx="1"/>
          </p:cNvCxnSpPr>
          <p:nvPr/>
        </p:nvCxnSpPr>
        <p:spPr>
          <a:xfrm>
            <a:off x="2133600" y="10668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5"/>
          </p:cNvCxnSpPr>
          <p:nvPr/>
        </p:nvCxnSpPr>
        <p:spPr>
          <a:xfrm>
            <a:off x="5181600" y="10668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10" idx="0"/>
          </p:cNvCxnSpPr>
          <p:nvPr/>
        </p:nvCxnSpPr>
        <p:spPr>
          <a:xfrm>
            <a:off x="8382000" y="25908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11" idx="0"/>
          </p:cNvCxnSpPr>
          <p:nvPr/>
        </p:nvCxnSpPr>
        <p:spPr>
          <a:xfrm flipH="1">
            <a:off x="8305800" y="4191000"/>
            <a:ext cx="76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Diamond 36"/>
          <p:cNvSpPr/>
          <p:nvPr/>
        </p:nvSpPr>
        <p:spPr>
          <a:xfrm>
            <a:off x="5638800" y="1828800"/>
            <a:ext cx="1828800" cy="762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CPU Hand</a:t>
            </a:r>
            <a:endParaRPr lang="en-US" sz="1400" dirty="0"/>
          </a:p>
        </p:txBody>
      </p:sp>
      <p:sp>
        <p:nvSpPr>
          <p:cNvPr id="38" name="Diamond 37"/>
          <p:cNvSpPr/>
          <p:nvPr/>
        </p:nvSpPr>
        <p:spPr>
          <a:xfrm>
            <a:off x="5638800" y="3429000"/>
            <a:ext cx="1828800" cy="6858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CPU Hand</a:t>
            </a:r>
            <a:endParaRPr lang="en-US" sz="1400" dirty="0"/>
          </a:p>
        </p:txBody>
      </p:sp>
      <p:sp>
        <p:nvSpPr>
          <p:cNvPr id="39" name="Diamond 38"/>
          <p:cNvSpPr/>
          <p:nvPr/>
        </p:nvSpPr>
        <p:spPr>
          <a:xfrm>
            <a:off x="5486400" y="5029200"/>
            <a:ext cx="1828800" cy="6858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CPU Hand</a:t>
            </a:r>
            <a:endParaRPr lang="en-US" sz="1400" dirty="0"/>
          </a:p>
        </p:txBody>
      </p:sp>
      <p:cxnSp>
        <p:nvCxnSpPr>
          <p:cNvPr id="41" name="Straight Arrow Connector 40"/>
          <p:cNvCxnSpPr>
            <a:stCxn id="8" idx="1"/>
            <a:endCxn id="37" idx="3"/>
          </p:cNvCxnSpPr>
          <p:nvPr/>
        </p:nvCxnSpPr>
        <p:spPr>
          <a:xfrm flipH="1">
            <a:off x="7467600" y="2171700"/>
            <a:ext cx="2286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0" idx="1"/>
            <a:endCxn id="38" idx="3"/>
          </p:cNvCxnSpPr>
          <p:nvPr/>
        </p:nvCxnSpPr>
        <p:spPr>
          <a:xfrm flipH="1">
            <a:off x="7467600" y="3771900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1" idx="1"/>
            <a:endCxn id="39" idx="3"/>
          </p:cNvCxnSpPr>
          <p:nvPr/>
        </p:nvCxnSpPr>
        <p:spPr>
          <a:xfrm flipH="1">
            <a:off x="7315200" y="5372100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3352800" y="1600200"/>
            <a:ext cx="1600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No winner</a:t>
            </a:r>
            <a:endParaRPr lang="en-US" sz="1400" dirty="0"/>
          </a:p>
        </p:txBody>
      </p:sp>
      <p:sp>
        <p:nvSpPr>
          <p:cNvPr id="59" name="Rectangle 58"/>
          <p:cNvSpPr/>
          <p:nvPr/>
        </p:nvSpPr>
        <p:spPr>
          <a:xfrm>
            <a:off x="3352800" y="2057400"/>
            <a:ext cx="1600200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Paper beats rock</a:t>
            </a:r>
            <a:endParaRPr lang="en-US" sz="1400" dirty="0"/>
          </a:p>
        </p:txBody>
      </p:sp>
      <p:sp>
        <p:nvSpPr>
          <p:cNvPr id="60" name="Rectangle 59"/>
          <p:cNvSpPr/>
          <p:nvPr/>
        </p:nvSpPr>
        <p:spPr>
          <a:xfrm>
            <a:off x="3352800" y="2514600"/>
            <a:ext cx="16002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Rock beats scissors</a:t>
            </a:r>
            <a:endParaRPr lang="en-US" sz="1400" dirty="0"/>
          </a:p>
        </p:txBody>
      </p:sp>
      <p:sp>
        <p:nvSpPr>
          <p:cNvPr id="61" name="Rectangle 60"/>
          <p:cNvSpPr/>
          <p:nvPr/>
        </p:nvSpPr>
        <p:spPr>
          <a:xfrm>
            <a:off x="3352800" y="3124200"/>
            <a:ext cx="16002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Paper beats rock</a:t>
            </a:r>
            <a:endParaRPr lang="en-US" sz="1400" dirty="0"/>
          </a:p>
        </p:txBody>
      </p:sp>
      <p:sp>
        <p:nvSpPr>
          <p:cNvPr id="62" name="Rectangle 61"/>
          <p:cNvSpPr/>
          <p:nvPr/>
        </p:nvSpPr>
        <p:spPr>
          <a:xfrm>
            <a:off x="3352800" y="3581400"/>
            <a:ext cx="1600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No winner</a:t>
            </a:r>
            <a:endParaRPr lang="en-US" sz="1400" dirty="0"/>
          </a:p>
        </p:txBody>
      </p:sp>
      <p:sp>
        <p:nvSpPr>
          <p:cNvPr id="63" name="Rectangle 62"/>
          <p:cNvSpPr/>
          <p:nvPr/>
        </p:nvSpPr>
        <p:spPr>
          <a:xfrm>
            <a:off x="3352800" y="4038600"/>
            <a:ext cx="1600200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Scissors beat paper</a:t>
            </a:r>
            <a:endParaRPr lang="en-US" sz="1400" dirty="0"/>
          </a:p>
        </p:txBody>
      </p:sp>
      <p:sp>
        <p:nvSpPr>
          <p:cNvPr id="64" name="Rectangle 63"/>
          <p:cNvSpPr/>
          <p:nvPr/>
        </p:nvSpPr>
        <p:spPr>
          <a:xfrm>
            <a:off x="3352800" y="4648200"/>
            <a:ext cx="1600200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Rock beats scissors</a:t>
            </a:r>
            <a:endParaRPr lang="en-US" sz="1400" dirty="0"/>
          </a:p>
        </p:txBody>
      </p:sp>
      <p:sp>
        <p:nvSpPr>
          <p:cNvPr id="65" name="Rectangle 64"/>
          <p:cNvSpPr/>
          <p:nvPr/>
        </p:nvSpPr>
        <p:spPr>
          <a:xfrm>
            <a:off x="3352800" y="5105400"/>
            <a:ext cx="16002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Scissors beat paper</a:t>
            </a:r>
            <a:endParaRPr lang="en-US" sz="1400" dirty="0"/>
          </a:p>
        </p:txBody>
      </p:sp>
      <p:sp>
        <p:nvSpPr>
          <p:cNvPr id="66" name="Rectangle 65"/>
          <p:cNvSpPr/>
          <p:nvPr/>
        </p:nvSpPr>
        <p:spPr>
          <a:xfrm>
            <a:off x="3352800" y="5562600"/>
            <a:ext cx="1600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No winner</a:t>
            </a:r>
            <a:endParaRPr lang="en-US" sz="1400" dirty="0"/>
          </a:p>
        </p:txBody>
      </p:sp>
      <p:cxnSp>
        <p:nvCxnSpPr>
          <p:cNvPr id="68" name="Shape 67"/>
          <p:cNvCxnSpPr>
            <a:stCxn id="37" idx="0"/>
            <a:endCxn id="58" idx="3"/>
          </p:cNvCxnSpPr>
          <p:nvPr/>
        </p:nvCxnSpPr>
        <p:spPr>
          <a:xfrm rot="16200000" flipV="1">
            <a:off x="5734050" y="1009650"/>
            <a:ext cx="38100" cy="16002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37" idx="1"/>
            <a:endCxn id="59" idx="3"/>
          </p:cNvCxnSpPr>
          <p:nvPr/>
        </p:nvCxnSpPr>
        <p:spPr>
          <a:xfrm flipH="1">
            <a:off x="4953000" y="2209800"/>
            <a:ext cx="6858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hape 87"/>
          <p:cNvCxnSpPr>
            <a:stCxn id="37" idx="2"/>
            <a:endCxn id="60" idx="3"/>
          </p:cNvCxnSpPr>
          <p:nvPr/>
        </p:nvCxnSpPr>
        <p:spPr>
          <a:xfrm rot="5400000">
            <a:off x="5695950" y="1847850"/>
            <a:ext cx="114300" cy="16002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38" idx="1"/>
            <a:endCxn id="62" idx="3"/>
          </p:cNvCxnSpPr>
          <p:nvPr/>
        </p:nvCxnSpPr>
        <p:spPr>
          <a:xfrm flipH="1">
            <a:off x="4953000" y="37719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hape 99"/>
          <p:cNvCxnSpPr>
            <a:stCxn id="38" idx="0"/>
            <a:endCxn id="61" idx="3"/>
          </p:cNvCxnSpPr>
          <p:nvPr/>
        </p:nvCxnSpPr>
        <p:spPr>
          <a:xfrm rot="16200000" flipV="1">
            <a:off x="5695950" y="2571750"/>
            <a:ext cx="114300" cy="16002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hape 101"/>
          <p:cNvCxnSpPr>
            <a:stCxn id="38" idx="2"/>
            <a:endCxn id="63" idx="3"/>
          </p:cNvCxnSpPr>
          <p:nvPr/>
        </p:nvCxnSpPr>
        <p:spPr>
          <a:xfrm rot="5400000">
            <a:off x="5695950" y="3371850"/>
            <a:ext cx="114300" cy="16002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39" idx="1"/>
            <a:endCxn id="65" idx="3"/>
          </p:cNvCxnSpPr>
          <p:nvPr/>
        </p:nvCxnSpPr>
        <p:spPr>
          <a:xfrm flipH="1" flipV="1">
            <a:off x="4953000" y="5295900"/>
            <a:ext cx="5334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hape 109"/>
          <p:cNvCxnSpPr>
            <a:stCxn id="39" idx="0"/>
            <a:endCxn id="64" idx="3"/>
          </p:cNvCxnSpPr>
          <p:nvPr/>
        </p:nvCxnSpPr>
        <p:spPr>
          <a:xfrm rot="16200000" flipV="1">
            <a:off x="5581650" y="4210050"/>
            <a:ext cx="190500" cy="1447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hape 111"/>
          <p:cNvCxnSpPr>
            <a:stCxn id="39" idx="2"/>
            <a:endCxn id="66" idx="3"/>
          </p:cNvCxnSpPr>
          <p:nvPr/>
        </p:nvCxnSpPr>
        <p:spPr>
          <a:xfrm rot="5400000">
            <a:off x="5657850" y="5010150"/>
            <a:ext cx="38100" cy="1447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Oval 176"/>
          <p:cNvSpPr/>
          <p:nvPr/>
        </p:nvSpPr>
        <p:spPr>
          <a:xfrm>
            <a:off x="381000" y="6096000"/>
            <a:ext cx="1752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End</a:t>
            </a:r>
            <a:endParaRPr lang="en-US" sz="1400" dirty="0"/>
          </a:p>
        </p:txBody>
      </p:sp>
      <p:sp>
        <p:nvSpPr>
          <p:cNvPr id="193" name="Rectangle 192"/>
          <p:cNvSpPr/>
          <p:nvPr/>
        </p:nvSpPr>
        <p:spPr>
          <a:xfrm>
            <a:off x="1447800" y="1828800"/>
            <a:ext cx="1295400" cy="762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You win</a:t>
            </a:r>
            <a:endParaRPr lang="en-US" sz="1400" dirty="0"/>
          </a:p>
        </p:txBody>
      </p:sp>
      <p:sp>
        <p:nvSpPr>
          <p:cNvPr id="194" name="Rectangle 193"/>
          <p:cNvSpPr/>
          <p:nvPr/>
        </p:nvSpPr>
        <p:spPr>
          <a:xfrm>
            <a:off x="1447800" y="4876800"/>
            <a:ext cx="1295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Draw</a:t>
            </a:r>
            <a:endParaRPr lang="en-US" sz="1400" dirty="0"/>
          </a:p>
        </p:txBody>
      </p:sp>
      <p:sp>
        <p:nvSpPr>
          <p:cNvPr id="195" name="Rectangle 194"/>
          <p:cNvSpPr/>
          <p:nvPr/>
        </p:nvSpPr>
        <p:spPr>
          <a:xfrm>
            <a:off x="1447800" y="3352800"/>
            <a:ext cx="1295400" cy="762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CPU wins</a:t>
            </a:r>
            <a:endParaRPr lang="en-US" sz="1400" dirty="0"/>
          </a:p>
        </p:txBody>
      </p:sp>
      <p:cxnSp>
        <p:nvCxnSpPr>
          <p:cNvPr id="197" name="Elbow Connector 196"/>
          <p:cNvCxnSpPr>
            <a:stCxn id="58" idx="1"/>
            <a:endCxn id="194" idx="3"/>
          </p:cNvCxnSpPr>
          <p:nvPr/>
        </p:nvCxnSpPr>
        <p:spPr>
          <a:xfrm rot="10800000" flipV="1">
            <a:off x="2743200" y="1790700"/>
            <a:ext cx="609600" cy="34671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/>
          <p:cNvSpPr txBox="1"/>
          <p:nvPr/>
        </p:nvSpPr>
        <p:spPr>
          <a:xfrm>
            <a:off x="5029200" y="1981200"/>
            <a:ext cx="607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Paper</a:t>
            </a:r>
            <a:endParaRPr lang="en-US" sz="1400" dirty="0"/>
          </a:p>
        </p:txBody>
      </p:sp>
      <p:sp>
        <p:nvSpPr>
          <p:cNvPr id="199" name="TextBox 198"/>
          <p:cNvSpPr txBox="1"/>
          <p:nvPr/>
        </p:nvSpPr>
        <p:spPr>
          <a:xfrm>
            <a:off x="7467600" y="1905000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</a:t>
            </a:r>
            <a:endParaRPr lang="en-US" sz="1400" dirty="0"/>
          </a:p>
        </p:txBody>
      </p:sp>
      <p:sp>
        <p:nvSpPr>
          <p:cNvPr id="200" name="TextBox 199"/>
          <p:cNvSpPr txBox="1"/>
          <p:nvPr/>
        </p:nvSpPr>
        <p:spPr>
          <a:xfrm>
            <a:off x="7347168" y="5102423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</a:t>
            </a:r>
            <a:endParaRPr lang="en-US" sz="1400" dirty="0"/>
          </a:p>
        </p:txBody>
      </p:sp>
      <p:sp>
        <p:nvSpPr>
          <p:cNvPr id="201" name="TextBox 200"/>
          <p:cNvSpPr txBox="1"/>
          <p:nvPr/>
        </p:nvSpPr>
        <p:spPr>
          <a:xfrm>
            <a:off x="7543800" y="3502223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</a:t>
            </a:r>
            <a:endParaRPr lang="en-US" sz="1400" dirty="0"/>
          </a:p>
        </p:txBody>
      </p:sp>
      <p:sp>
        <p:nvSpPr>
          <p:cNvPr id="202" name="TextBox 201"/>
          <p:cNvSpPr txBox="1"/>
          <p:nvPr/>
        </p:nvSpPr>
        <p:spPr>
          <a:xfrm>
            <a:off x="5029200" y="1524000"/>
            <a:ext cx="530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Rock</a:t>
            </a:r>
            <a:endParaRPr lang="en-US" sz="1400" dirty="0"/>
          </a:p>
        </p:txBody>
      </p:sp>
      <p:sp>
        <p:nvSpPr>
          <p:cNvPr id="203" name="TextBox 202"/>
          <p:cNvSpPr txBox="1"/>
          <p:nvPr/>
        </p:nvSpPr>
        <p:spPr>
          <a:xfrm>
            <a:off x="8382000" y="4419600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</a:t>
            </a:r>
            <a:endParaRPr lang="en-US" sz="1400" dirty="0"/>
          </a:p>
        </p:txBody>
      </p:sp>
      <p:sp>
        <p:nvSpPr>
          <p:cNvPr id="204" name="TextBox 203"/>
          <p:cNvSpPr txBox="1"/>
          <p:nvPr/>
        </p:nvSpPr>
        <p:spPr>
          <a:xfrm>
            <a:off x="8462918" y="2819400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</a:t>
            </a:r>
            <a:endParaRPr lang="en-US" sz="1400" dirty="0"/>
          </a:p>
        </p:txBody>
      </p:sp>
      <p:sp>
        <p:nvSpPr>
          <p:cNvPr id="205" name="TextBox 204"/>
          <p:cNvSpPr txBox="1"/>
          <p:nvPr/>
        </p:nvSpPr>
        <p:spPr>
          <a:xfrm>
            <a:off x="5029200" y="3505200"/>
            <a:ext cx="607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Paper</a:t>
            </a:r>
            <a:endParaRPr lang="en-US" sz="1400" dirty="0"/>
          </a:p>
        </p:txBody>
      </p:sp>
      <p:sp>
        <p:nvSpPr>
          <p:cNvPr id="206" name="TextBox 205"/>
          <p:cNvSpPr txBox="1"/>
          <p:nvPr/>
        </p:nvSpPr>
        <p:spPr>
          <a:xfrm>
            <a:off x="5105400" y="3048000"/>
            <a:ext cx="530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Rock</a:t>
            </a:r>
            <a:endParaRPr lang="en-US" sz="1400" dirty="0"/>
          </a:p>
        </p:txBody>
      </p:sp>
      <p:sp>
        <p:nvSpPr>
          <p:cNvPr id="207" name="TextBox 206"/>
          <p:cNvSpPr txBox="1"/>
          <p:nvPr/>
        </p:nvSpPr>
        <p:spPr>
          <a:xfrm>
            <a:off x="5029200" y="3962400"/>
            <a:ext cx="749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Scissors</a:t>
            </a:r>
            <a:endParaRPr lang="en-US" sz="1400" dirty="0"/>
          </a:p>
        </p:txBody>
      </p:sp>
      <p:sp>
        <p:nvSpPr>
          <p:cNvPr id="208" name="TextBox 207"/>
          <p:cNvSpPr txBox="1"/>
          <p:nvPr/>
        </p:nvSpPr>
        <p:spPr>
          <a:xfrm>
            <a:off x="5105400" y="2438400"/>
            <a:ext cx="749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Scissors</a:t>
            </a:r>
            <a:endParaRPr lang="en-US" sz="1400" dirty="0"/>
          </a:p>
        </p:txBody>
      </p:sp>
      <p:sp>
        <p:nvSpPr>
          <p:cNvPr id="209" name="TextBox 208"/>
          <p:cNvSpPr txBox="1"/>
          <p:nvPr/>
        </p:nvSpPr>
        <p:spPr>
          <a:xfrm>
            <a:off x="5029200" y="5486400"/>
            <a:ext cx="749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Scissors</a:t>
            </a:r>
            <a:endParaRPr lang="en-US" sz="1400" dirty="0"/>
          </a:p>
        </p:txBody>
      </p:sp>
      <p:sp>
        <p:nvSpPr>
          <p:cNvPr id="210" name="TextBox 209"/>
          <p:cNvSpPr txBox="1"/>
          <p:nvPr/>
        </p:nvSpPr>
        <p:spPr>
          <a:xfrm>
            <a:off x="5105400" y="4572000"/>
            <a:ext cx="530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Rock</a:t>
            </a:r>
            <a:endParaRPr lang="en-US" sz="1400" dirty="0"/>
          </a:p>
        </p:txBody>
      </p:sp>
      <p:sp>
        <p:nvSpPr>
          <p:cNvPr id="211" name="TextBox 210"/>
          <p:cNvSpPr txBox="1"/>
          <p:nvPr/>
        </p:nvSpPr>
        <p:spPr>
          <a:xfrm>
            <a:off x="5029200" y="5029200"/>
            <a:ext cx="607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Paper</a:t>
            </a:r>
            <a:endParaRPr lang="en-US" sz="1400" dirty="0"/>
          </a:p>
        </p:txBody>
      </p:sp>
      <p:cxnSp>
        <p:nvCxnSpPr>
          <p:cNvPr id="221" name="Elbow Connector 220"/>
          <p:cNvCxnSpPr>
            <a:stCxn id="59" idx="1"/>
            <a:endCxn id="195" idx="3"/>
          </p:cNvCxnSpPr>
          <p:nvPr/>
        </p:nvCxnSpPr>
        <p:spPr>
          <a:xfrm rot="10800000" flipV="1">
            <a:off x="2743200" y="2247900"/>
            <a:ext cx="609600" cy="14859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Elbow Connector 222"/>
          <p:cNvCxnSpPr>
            <a:stCxn id="60" idx="1"/>
            <a:endCxn id="193" idx="3"/>
          </p:cNvCxnSpPr>
          <p:nvPr/>
        </p:nvCxnSpPr>
        <p:spPr>
          <a:xfrm rot="10800000">
            <a:off x="2743200" y="2209800"/>
            <a:ext cx="609600" cy="4953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Elbow Connector 224"/>
          <p:cNvCxnSpPr>
            <a:stCxn id="61" idx="1"/>
            <a:endCxn id="193" idx="3"/>
          </p:cNvCxnSpPr>
          <p:nvPr/>
        </p:nvCxnSpPr>
        <p:spPr>
          <a:xfrm rot="10800000">
            <a:off x="2743200" y="2209800"/>
            <a:ext cx="609600" cy="11049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Elbow Connector 226"/>
          <p:cNvCxnSpPr>
            <a:stCxn id="62" idx="1"/>
            <a:endCxn id="194" idx="3"/>
          </p:cNvCxnSpPr>
          <p:nvPr/>
        </p:nvCxnSpPr>
        <p:spPr>
          <a:xfrm rot="10800000" flipV="1">
            <a:off x="2743200" y="3771900"/>
            <a:ext cx="609600" cy="14859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Elbow Connector 228"/>
          <p:cNvCxnSpPr>
            <a:stCxn id="63" idx="1"/>
            <a:endCxn id="195" idx="3"/>
          </p:cNvCxnSpPr>
          <p:nvPr/>
        </p:nvCxnSpPr>
        <p:spPr>
          <a:xfrm rot="10800000">
            <a:off x="2743200" y="3733800"/>
            <a:ext cx="609600" cy="4953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Elbow Connector 230"/>
          <p:cNvCxnSpPr>
            <a:stCxn id="64" idx="1"/>
            <a:endCxn id="195" idx="3"/>
          </p:cNvCxnSpPr>
          <p:nvPr/>
        </p:nvCxnSpPr>
        <p:spPr>
          <a:xfrm rot="10800000">
            <a:off x="2743200" y="3733800"/>
            <a:ext cx="609600" cy="11049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Elbow Connector 232"/>
          <p:cNvCxnSpPr>
            <a:stCxn id="65" idx="1"/>
            <a:endCxn id="193" idx="3"/>
          </p:cNvCxnSpPr>
          <p:nvPr/>
        </p:nvCxnSpPr>
        <p:spPr>
          <a:xfrm rot="10800000">
            <a:off x="2743200" y="2209800"/>
            <a:ext cx="609600" cy="30861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Elbow Connector 234"/>
          <p:cNvCxnSpPr>
            <a:stCxn id="66" idx="1"/>
            <a:endCxn id="194" idx="3"/>
          </p:cNvCxnSpPr>
          <p:nvPr/>
        </p:nvCxnSpPr>
        <p:spPr>
          <a:xfrm rot="10800000">
            <a:off x="2743200" y="5257800"/>
            <a:ext cx="609600" cy="4953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hape 331"/>
          <p:cNvCxnSpPr>
            <a:stCxn id="7" idx="2"/>
            <a:endCxn id="8" idx="0"/>
          </p:cNvCxnSpPr>
          <p:nvPr/>
        </p:nvCxnSpPr>
        <p:spPr>
          <a:xfrm>
            <a:off x="8077200" y="1066800"/>
            <a:ext cx="304800" cy="685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Shape 463"/>
          <p:cNvCxnSpPr>
            <a:stCxn id="193" idx="1"/>
            <a:endCxn id="177" idx="0"/>
          </p:cNvCxnSpPr>
          <p:nvPr/>
        </p:nvCxnSpPr>
        <p:spPr>
          <a:xfrm rot="10800000" flipV="1">
            <a:off x="1257300" y="2209800"/>
            <a:ext cx="190500" cy="38862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hape 475"/>
          <p:cNvCxnSpPr>
            <a:stCxn id="195" idx="1"/>
            <a:endCxn id="177" idx="0"/>
          </p:cNvCxnSpPr>
          <p:nvPr/>
        </p:nvCxnSpPr>
        <p:spPr>
          <a:xfrm rot="10800000" flipV="1">
            <a:off x="1257300" y="3733800"/>
            <a:ext cx="190500" cy="23622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Shape 477"/>
          <p:cNvCxnSpPr>
            <a:stCxn id="194" idx="1"/>
            <a:endCxn id="177" idx="0"/>
          </p:cNvCxnSpPr>
          <p:nvPr/>
        </p:nvCxnSpPr>
        <p:spPr>
          <a:xfrm rot="10800000" flipV="1">
            <a:off x="1257300" y="5257800"/>
            <a:ext cx="190500" cy="8382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9" name="TextBox 478"/>
          <p:cNvSpPr txBox="1"/>
          <p:nvPr/>
        </p:nvSpPr>
        <p:spPr>
          <a:xfrm>
            <a:off x="7543800" y="6135469"/>
            <a:ext cx="1400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 Nguyen</a:t>
            </a:r>
          </a:p>
          <a:p>
            <a:r>
              <a:rPr lang="en-US" dirty="0" smtClean="0"/>
              <a:t>CS 112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77</Words>
  <Application>Microsoft Office PowerPoint</Application>
  <PresentationFormat>On-screen Show (4:3)</PresentationFormat>
  <Paragraphs>39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Andy Nguyen</dc:creator>
  <cp:lastModifiedBy>Andy Nguyen</cp:lastModifiedBy>
  <cp:revision>14</cp:revision>
  <dcterms:created xsi:type="dcterms:W3CDTF">2013-09-28T04:45:06Z</dcterms:created>
  <dcterms:modified xsi:type="dcterms:W3CDTF">2013-09-28T06:49:30Z</dcterms:modified>
</cp:coreProperties>
</file>