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8BE39-D620-4A3D-9606-249B453D4BE2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501CB-1C32-4708-B421-C53659291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501CB-1C32-4708-B421-C53659291D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3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3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D73A8-7500-4B9F-8A5E-43EF1CA0505E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0574-D1CD-43B2-9D60-616D798E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143000"/>
            <a:ext cx="2895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 dirty="0" smtClean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&lt;&lt;Constructor&gt;&gt; </a:t>
            </a:r>
            <a:r>
              <a:rPr lang="en-US" sz="1050" dirty="0" err="1" smtClean="0">
                <a:solidFill>
                  <a:schemeClr val="tx1"/>
                </a:solidFill>
              </a:rPr>
              <a:t>OddEvenNumber</a:t>
            </a:r>
            <a:endParaRPr lang="en-US" sz="1050" dirty="0">
              <a:solidFill>
                <a:schemeClr val="tx1"/>
              </a:solidFill>
            </a:endParaRPr>
          </a:p>
          <a:p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 - </a:t>
            </a:r>
            <a:r>
              <a:rPr lang="en-US" sz="1050" dirty="0" err="1" smtClean="0">
                <a:solidFill>
                  <a:schemeClr val="tx1"/>
                </a:solidFill>
              </a:rPr>
              <a:t>oddNum:int</a:t>
            </a:r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 - </a:t>
            </a:r>
            <a:r>
              <a:rPr lang="en-US" sz="1050" dirty="0" err="1" smtClean="0">
                <a:solidFill>
                  <a:schemeClr val="tx1"/>
                </a:solidFill>
              </a:rPr>
              <a:t>evenNum:int</a:t>
            </a:r>
            <a:endParaRPr lang="en-US" sz="1050" dirty="0" smtClean="0">
              <a:solidFill>
                <a:schemeClr val="tx1"/>
              </a:solidFill>
            </a:endParaRP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  +</a:t>
            </a:r>
            <a:r>
              <a:rPr lang="en-US" sz="1050" dirty="0" err="1" smtClean="0">
                <a:solidFill>
                  <a:schemeClr val="tx1"/>
                </a:solidFill>
              </a:rPr>
              <a:t>oddEvenCounter:int</a:t>
            </a:r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  +</a:t>
            </a:r>
            <a:r>
              <a:rPr lang="en-US" sz="1050" dirty="0" err="1" smtClean="0">
                <a:solidFill>
                  <a:schemeClr val="tx1"/>
                </a:solidFill>
              </a:rPr>
              <a:t>aNumber</a:t>
            </a:r>
            <a:r>
              <a:rPr lang="en-US" sz="1050" dirty="0" smtClean="0">
                <a:solidFill>
                  <a:schemeClr val="tx1"/>
                </a:solidFill>
              </a:rPr>
              <a:t>(</a:t>
            </a:r>
            <a:r>
              <a:rPr lang="en-US" sz="1050" dirty="0" err="1" smtClean="0">
                <a:solidFill>
                  <a:schemeClr val="tx1"/>
                </a:solidFill>
              </a:rPr>
              <a:t>aNumber:int</a:t>
            </a:r>
            <a:r>
              <a:rPr lang="en-US" sz="105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  +</a:t>
            </a:r>
            <a:r>
              <a:rPr lang="en-US" sz="1050" dirty="0" err="1" smtClean="0">
                <a:solidFill>
                  <a:schemeClr val="tx1"/>
                </a:solidFill>
              </a:rPr>
              <a:t>getOddNumbers</a:t>
            </a:r>
            <a:r>
              <a:rPr lang="en-US" sz="1050" dirty="0" smtClean="0">
                <a:solidFill>
                  <a:schemeClr val="tx1"/>
                </a:solidFill>
              </a:rPr>
              <a:t>(): </a:t>
            </a:r>
            <a:r>
              <a:rPr lang="en-US" sz="1050" dirty="0" err="1" smtClean="0">
                <a:solidFill>
                  <a:schemeClr val="tx1"/>
                </a:solidFill>
              </a:rPr>
              <a:t>int</a:t>
            </a:r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  +</a:t>
            </a:r>
            <a:r>
              <a:rPr lang="en-US" sz="1050" dirty="0" err="1" smtClean="0">
                <a:solidFill>
                  <a:schemeClr val="tx1"/>
                </a:solidFill>
              </a:rPr>
              <a:t>getEvenNumbers</a:t>
            </a:r>
            <a:r>
              <a:rPr lang="en-US" sz="1050" dirty="0" smtClean="0">
                <a:solidFill>
                  <a:schemeClr val="tx1"/>
                </a:solidFill>
              </a:rPr>
              <a:t>():</a:t>
            </a:r>
            <a:r>
              <a:rPr lang="en-US" sz="1050" dirty="0" err="1" smtClean="0">
                <a:solidFill>
                  <a:schemeClr val="tx1"/>
                </a:solidFill>
              </a:rPr>
              <a:t>int</a:t>
            </a:r>
            <a:endParaRPr lang="en-US" sz="1050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"How many number do you like to Evaluate? "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 "Enter a numbers"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 "no negative number"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 "Total Even number entered"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 "Total Odd number entered"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76400" y="16002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76400" y="1219200"/>
            <a:ext cx="1369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 </a:t>
            </a:r>
            <a:r>
              <a:rPr lang="en-US" sz="1200" dirty="0" err="1" smtClean="0"/>
              <a:t>OddEvenNumber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676400" y="19050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76400" y="24384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6400" y="32004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6400" y="35052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7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69</Words>
  <Application>Microsoft Office PowerPoint</Application>
  <PresentationFormat>On-screen Show (4:3)</PresentationFormat>
  <Paragraphs>21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Hoang, Paul</dc:creator>
  <cp:lastModifiedBy>Hoang, Paul</cp:lastModifiedBy>
  <cp:revision>6</cp:revision>
  <dcterms:created xsi:type="dcterms:W3CDTF">2015-04-17T20:54:20Z</dcterms:created>
  <dcterms:modified xsi:type="dcterms:W3CDTF">2015-04-17T22:04:44Z</dcterms:modified>
</cp:coreProperties>
</file>