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BB11"/>
    <a:srgbClr val="EA0000"/>
    <a:srgbClr val="F20000"/>
    <a:srgbClr val="BF0916"/>
    <a:srgbClr val="C71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4796" autoAdjust="0"/>
  </p:normalViewPr>
  <p:slideViewPr>
    <p:cSldViewPr>
      <p:cViewPr>
        <p:scale>
          <a:sx n="92" d="100"/>
          <a:sy n="92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5AE3D-8F76-4E62-9B4E-F13D7A9D821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4A545-036E-470E-9FF5-CBCAC554E2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6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A545-036E-470E-9FF5-CBCAC554E2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4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A545-036E-470E-9FF5-CBCAC554E2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3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3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9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33400" y="229829"/>
            <a:ext cx="8077200" cy="60837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9830"/>
            <a:ext cx="8077200" cy="608372"/>
          </a:xfrm>
          <a:effectLst>
            <a:outerShdw blurRad="25400" dist="25400" dir="5400000" algn="ctr" rotWithShape="0">
              <a:schemeClr val="bg1"/>
            </a:outerShdw>
          </a:effectLst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533400" y="838201"/>
            <a:ext cx="8077200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9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5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1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6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2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39D7C-E681-463C-8873-88820B62907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55FA6-3122-4116-BEDD-C11DB05CA9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-point-template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free-power-point-templat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22271"/>
              </p:ext>
            </p:extLst>
          </p:nvPr>
        </p:nvGraphicFramePr>
        <p:xfrm>
          <a:off x="381000" y="1473198"/>
          <a:ext cx="5525615" cy="43180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1143000"/>
                <a:gridCol w="495305"/>
                <a:gridCol w="505374"/>
                <a:gridCol w="563656"/>
                <a:gridCol w="563656"/>
                <a:gridCol w="563656"/>
                <a:gridCol w="563656"/>
                <a:gridCol w="563656"/>
                <a:gridCol w="563656"/>
              </a:tblGrid>
              <a:tr h="479778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Ene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Abr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May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Jun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Jul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7977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Avance</a:t>
                      </a:r>
                      <a:r>
                        <a:rPr lang="en-US" sz="1400" b="1" dirty="0" smtClean="0"/>
                        <a:t> 1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</a:p>
                    <a:p>
                      <a:r>
                        <a:rPr lang="en-US" sz="1200" dirty="0" smtClean="0"/>
                        <a:t>days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97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Modelado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x days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7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Codificacion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 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7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Testeo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 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77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Avance</a:t>
                      </a:r>
                      <a:r>
                        <a:rPr lang="en-US" sz="1400" b="1" dirty="0" smtClean="0"/>
                        <a:t> 2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 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97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Modelado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 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7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Codificacion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 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7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Testeo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 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RicettApp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428999" y="2019300"/>
            <a:ext cx="685801" cy="305364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28999" y="2539014"/>
            <a:ext cx="152401" cy="331751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81400" y="3048000"/>
            <a:ext cx="228600" cy="320040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10000" y="3459480"/>
            <a:ext cx="304800" cy="320040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20342" y="3962400"/>
            <a:ext cx="648000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14801" y="4422230"/>
            <a:ext cx="152400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67201" y="4915275"/>
            <a:ext cx="228600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95801" y="5402693"/>
            <a:ext cx="272541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128247" y="2019300"/>
            <a:ext cx="0" cy="4023360"/>
          </a:xfrm>
          <a:prstGeom prst="straightConnector1">
            <a:avLst/>
          </a:prstGeom>
          <a:ln w="25400" cap="rnd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hlinkClick r:id="rId3"/>
          </p:cNvPr>
          <p:cNvSpPr/>
          <p:nvPr/>
        </p:nvSpPr>
        <p:spPr>
          <a:xfrm>
            <a:off x="3383368" y="6371605"/>
            <a:ext cx="1489758" cy="3662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595347" y="1703936"/>
            <a:ext cx="990600" cy="320040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r>
              <a:rPr lang="en-US" sz="1400" b="1" kern="0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" pitchFamily="34" charset="0"/>
              </a:rPr>
              <a:t>Listo</a:t>
            </a:r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10822" y="2315893"/>
            <a:ext cx="1066800" cy="320040"/>
          </a:xfrm>
          <a:prstGeom prst="rect">
            <a:avLst/>
          </a:prstGeom>
          <a:gradFill flip="none" rotWithShape="1">
            <a:gsLst>
              <a:gs pos="0">
                <a:srgbClr val="FFBB11">
                  <a:shade val="30000"/>
                  <a:satMod val="115000"/>
                </a:srgbClr>
              </a:gs>
              <a:gs pos="50000">
                <a:srgbClr val="FFBB11">
                  <a:shade val="67500"/>
                  <a:satMod val="115000"/>
                </a:srgbClr>
              </a:gs>
              <a:gs pos="100000">
                <a:srgbClr val="FFBB11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r>
              <a:rPr lang="en-US" sz="1400" b="1" kern="0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" pitchFamily="34" charset="0"/>
              </a:rPr>
              <a:t>Incompleto</a:t>
            </a:r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91400" y="2927850"/>
            <a:ext cx="1219200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r>
              <a:rPr lang="en-US" sz="14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" pitchFamily="34" charset="0"/>
              </a:rPr>
              <a:t>No </a:t>
            </a:r>
            <a:r>
              <a:rPr lang="en-US" sz="1400" b="1" kern="0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" pitchFamily="34" charset="0"/>
              </a:rPr>
              <a:t>Iniciado</a:t>
            </a:r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9356"/>
              </p:ext>
            </p:extLst>
          </p:nvPr>
        </p:nvGraphicFramePr>
        <p:xfrm>
          <a:off x="381000" y="1473198"/>
          <a:ext cx="5525615" cy="239889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1143000"/>
                <a:gridCol w="495305"/>
                <a:gridCol w="505374"/>
                <a:gridCol w="563656"/>
                <a:gridCol w="563656"/>
                <a:gridCol w="563656"/>
                <a:gridCol w="563656"/>
                <a:gridCol w="563656"/>
                <a:gridCol w="563656"/>
              </a:tblGrid>
              <a:tr h="479778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Ene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Abr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May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Jun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Jul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7977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Avance</a:t>
                      </a:r>
                      <a:r>
                        <a:rPr lang="en-US" sz="1400" b="1" dirty="0" smtClean="0"/>
                        <a:t> 3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 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97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Modelado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 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7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Codificacion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 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97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Testeo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 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RicettApp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68341" y="2019300"/>
            <a:ext cx="573089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68341" y="2503756"/>
            <a:ext cx="152400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20741" y="2988212"/>
            <a:ext cx="228600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46843" y="3474236"/>
            <a:ext cx="187157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128247" y="2019300"/>
            <a:ext cx="0" cy="4023360"/>
          </a:xfrm>
          <a:prstGeom prst="straightConnector1">
            <a:avLst/>
          </a:prstGeom>
          <a:ln w="25400" cap="rnd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hlinkClick r:id="rId3"/>
          </p:cNvPr>
          <p:cNvSpPr/>
          <p:nvPr/>
        </p:nvSpPr>
        <p:spPr>
          <a:xfrm>
            <a:off x="3278583" y="6371605"/>
            <a:ext cx="1489758" cy="3662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595347" y="1703936"/>
            <a:ext cx="990600" cy="320040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r>
              <a:rPr lang="en-US" sz="1400" b="1" kern="0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" pitchFamily="34" charset="0"/>
              </a:rPr>
              <a:t>Listo</a:t>
            </a:r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10822" y="2315893"/>
            <a:ext cx="1066800" cy="320040"/>
          </a:xfrm>
          <a:prstGeom prst="rect">
            <a:avLst/>
          </a:prstGeom>
          <a:gradFill flip="none" rotWithShape="1">
            <a:gsLst>
              <a:gs pos="0">
                <a:srgbClr val="FFBB11">
                  <a:shade val="30000"/>
                  <a:satMod val="115000"/>
                </a:srgbClr>
              </a:gs>
              <a:gs pos="50000">
                <a:srgbClr val="FFBB11">
                  <a:shade val="67500"/>
                  <a:satMod val="115000"/>
                </a:srgbClr>
              </a:gs>
              <a:gs pos="100000">
                <a:srgbClr val="FFBB11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r>
              <a:rPr lang="en-US" sz="1400" b="1" kern="0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" pitchFamily="34" charset="0"/>
              </a:rPr>
              <a:t>Incompleto</a:t>
            </a:r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91400" y="2927850"/>
            <a:ext cx="1219200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r>
              <a:rPr lang="en-US" sz="14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" pitchFamily="34" charset="0"/>
              </a:rPr>
              <a:t>No </a:t>
            </a:r>
            <a:r>
              <a:rPr lang="en-US" sz="1400" b="1" kern="0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" pitchFamily="34" charset="0"/>
              </a:rPr>
              <a:t>Iniciado</a:t>
            </a:r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cxnSp>
        <p:nvCxnSpPr>
          <p:cNvPr id="17" name="Straight Arrow Connector 41"/>
          <p:cNvCxnSpPr/>
          <p:nvPr/>
        </p:nvCxnSpPr>
        <p:spPr>
          <a:xfrm>
            <a:off x="5410200" y="2019300"/>
            <a:ext cx="0" cy="4023360"/>
          </a:xfrm>
          <a:prstGeom prst="straightConnector1">
            <a:avLst/>
          </a:prstGeom>
          <a:ln w="25400" cap="rnd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44">
            <a:hlinkClick r:id="rId3"/>
          </p:cNvPr>
          <p:cNvSpPr/>
          <p:nvPr/>
        </p:nvSpPr>
        <p:spPr>
          <a:xfrm>
            <a:off x="4937998" y="6371605"/>
            <a:ext cx="1489758" cy="3662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Entrega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68</Words>
  <Application>Microsoft Macintosh PowerPoint</Application>
  <PresentationFormat>Presentación en pantalla (4:3)</PresentationFormat>
  <Paragraphs>52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Calibri</vt:lpstr>
      <vt:lpstr>Helvetica</vt:lpstr>
      <vt:lpstr>Helvetica Neue</vt:lpstr>
      <vt:lpstr>Arial</vt:lpstr>
      <vt:lpstr>Office Theme</vt:lpstr>
      <vt:lpstr>RicettApp</vt:lpstr>
      <vt:lpstr>RicettApp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FPPT.com</dc:title>
  <dc:creator>FPPT</dc:creator>
  <cp:keywords>fppt.com</cp:keywords>
  <cp:lastModifiedBy>Usuario de Microsoft Office</cp:lastModifiedBy>
  <cp:revision>24</cp:revision>
  <dcterms:created xsi:type="dcterms:W3CDTF">2012-11-03T11:23:18Z</dcterms:created>
  <dcterms:modified xsi:type="dcterms:W3CDTF">2018-04-24T15:41:20Z</dcterms:modified>
</cp:coreProperties>
</file>