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9458E04-88FB-40CC-8ADD-65B99D50C678}" type="datetimeFigureOut">
              <a:rPr lang="en-IN" smtClean="0"/>
              <a:t>05-08-2024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103734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45727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109152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40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426393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58E04-88FB-40CC-8ADD-65B99D50C678}"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404699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58E04-88FB-40CC-8ADD-65B99D50C678}"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636208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58E04-88FB-40CC-8ADD-65B99D50C67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1301096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58E04-88FB-40CC-8ADD-65B99D50C67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116397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58E04-88FB-40CC-8ADD-65B99D50C67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43951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58E04-88FB-40CC-8ADD-65B99D50C678}"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4133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359791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58E04-88FB-40CC-8ADD-65B99D50C678}"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105174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58E04-88FB-40CC-8ADD-65B99D50C678}"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289200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58E04-88FB-40CC-8ADD-65B99D50C678}"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63936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8952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58E04-88FB-40CC-8ADD-65B99D50C678}"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B10CA-DAE8-4843-9887-DA601810A570}" type="slidenum">
              <a:rPr lang="en-IN" smtClean="0"/>
              <a:t>‹#›</a:t>
            </a:fld>
            <a:endParaRPr lang="en-IN"/>
          </a:p>
        </p:txBody>
      </p:sp>
    </p:spTree>
    <p:extLst>
      <p:ext uri="{BB962C8B-B14F-4D97-AF65-F5344CB8AC3E}">
        <p14:creationId xmlns:p14="http://schemas.microsoft.com/office/powerpoint/2010/main" val="72943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458E04-88FB-40CC-8ADD-65B99D50C678}" type="datetimeFigureOut">
              <a:rPr lang="en-IN" smtClean="0"/>
              <a:t>05-08-2024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2B10CA-DAE8-4843-9887-DA601810A570}" type="slidenum">
              <a:rPr lang="en-IN" smtClean="0"/>
              <a:t>‹#›</a:t>
            </a:fld>
            <a:endParaRPr lang="en-IN"/>
          </a:p>
        </p:txBody>
      </p:sp>
    </p:spTree>
    <p:extLst>
      <p:ext uri="{BB962C8B-B14F-4D97-AF65-F5344CB8AC3E}">
        <p14:creationId xmlns:p14="http://schemas.microsoft.com/office/powerpoint/2010/main" val="309236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93612C-8E98-A436-9219-8E06142140CC}"/>
              </a:ext>
            </a:extLst>
          </p:cNvPr>
          <p:cNvSpPr>
            <a:spLocks noGrp="1"/>
          </p:cNvSpPr>
          <p:nvPr>
            <p:ph type="title"/>
          </p:nvPr>
        </p:nvSpPr>
        <p:spPr/>
        <p:txBody>
          <a:bodyPr>
            <a:normAutofit fontScale="90000"/>
          </a:bodyPr>
          <a:lstStyle/>
          <a:p>
            <a:r>
              <a:rPr lang="en-IN" dirty="0"/>
              <a:t>Detail project report</a:t>
            </a:r>
            <a:br>
              <a:rPr lang="en-IN" dirty="0"/>
            </a:br>
            <a:br>
              <a:rPr lang="en-IN" dirty="0"/>
            </a:br>
            <a:r>
              <a:rPr lang="en-IN" dirty="0"/>
              <a:t>name :Sachin</a:t>
            </a:r>
            <a:br>
              <a:rPr lang="en-IN" dirty="0"/>
            </a:br>
            <a:br>
              <a:rPr lang="en-IN" dirty="0"/>
            </a:br>
            <a:r>
              <a:rPr lang="en-IN" dirty="0"/>
              <a:t>project: Calculator app</a:t>
            </a:r>
          </a:p>
        </p:txBody>
      </p:sp>
    </p:spTree>
    <p:extLst>
      <p:ext uri="{BB962C8B-B14F-4D97-AF65-F5344CB8AC3E}">
        <p14:creationId xmlns:p14="http://schemas.microsoft.com/office/powerpoint/2010/main" val="233606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DAC6-FC6E-816B-CE3A-8942DA3175AE}"/>
              </a:ext>
            </a:extLst>
          </p:cNvPr>
          <p:cNvSpPr>
            <a:spLocks noGrp="1"/>
          </p:cNvSpPr>
          <p:nvPr>
            <p:ph type="title"/>
          </p:nvPr>
        </p:nvSpPr>
        <p:spPr/>
        <p:txBody>
          <a:bodyPr>
            <a:normAutofit/>
          </a:bodyPr>
          <a:lstStyle/>
          <a:p>
            <a:r>
              <a:rPr lang="en-IN" dirty="0"/>
              <a:t>Prediction:</a:t>
            </a:r>
          </a:p>
        </p:txBody>
      </p:sp>
      <p:sp>
        <p:nvSpPr>
          <p:cNvPr id="3" name="Content Placeholder 2">
            <a:extLst>
              <a:ext uri="{FF2B5EF4-FFF2-40B4-BE49-F238E27FC236}">
                <a16:creationId xmlns:a16="http://schemas.microsoft.com/office/drawing/2014/main" id="{7FE84E9A-4758-4880-8111-52604331D673}"/>
              </a:ext>
            </a:extLst>
          </p:cNvPr>
          <p:cNvSpPr>
            <a:spLocks noGrp="1"/>
          </p:cNvSpPr>
          <p:nvPr>
            <p:ph idx="1"/>
          </p:nvPr>
        </p:nvSpPr>
        <p:spPr/>
        <p:txBody>
          <a:bodyPr>
            <a:normAutofit fontScale="92500" lnSpcReduction="10000"/>
          </a:bodyPr>
          <a:lstStyle/>
          <a:p>
            <a:r>
              <a:rPr lang="en-US" dirty="0"/>
              <a:t>Predicting outcomes or solving problems using a calculator with machine learning involves training models to make predictions based on input data. This can range from predicting the result of complex mathematical expressions to estimating future values based on historical data.</a:t>
            </a:r>
          </a:p>
          <a:p>
            <a:r>
              <a:rPr lang="en-US" b="1" dirty="0"/>
              <a:t>Steps for Prediction</a:t>
            </a:r>
          </a:p>
          <a:p>
            <a:r>
              <a:rPr lang="en-IN" dirty="0"/>
              <a:t>Prepare the Data</a:t>
            </a:r>
          </a:p>
          <a:p>
            <a:r>
              <a:rPr lang="en-IN" dirty="0"/>
              <a:t>Select a Model</a:t>
            </a:r>
          </a:p>
          <a:p>
            <a:r>
              <a:rPr lang="en-IN" dirty="0"/>
              <a:t>Train the Model</a:t>
            </a:r>
          </a:p>
        </p:txBody>
      </p:sp>
    </p:spTree>
    <p:extLst>
      <p:ext uri="{BB962C8B-B14F-4D97-AF65-F5344CB8AC3E}">
        <p14:creationId xmlns:p14="http://schemas.microsoft.com/office/powerpoint/2010/main" val="281762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D8E8-6B32-E7CF-B8EE-3123619C16A3}"/>
              </a:ext>
            </a:extLst>
          </p:cNvPr>
          <p:cNvSpPr>
            <a:spLocks noGrp="1"/>
          </p:cNvSpPr>
          <p:nvPr>
            <p:ph type="title"/>
          </p:nvPr>
        </p:nvSpPr>
        <p:spPr/>
        <p:txBody>
          <a:bodyPr/>
          <a:lstStyle/>
          <a:p>
            <a:pPr algn="ctr"/>
            <a:r>
              <a:rPr lang="en-IN" dirty="0"/>
              <a:t>Q &amp; A:</a:t>
            </a:r>
          </a:p>
        </p:txBody>
      </p:sp>
      <p:sp>
        <p:nvSpPr>
          <p:cNvPr id="3" name="Content Placeholder 2">
            <a:extLst>
              <a:ext uri="{FF2B5EF4-FFF2-40B4-BE49-F238E27FC236}">
                <a16:creationId xmlns:a16="http://schemas.microsoft.com/office/drawing/2014/main" id="{BFC3D177-124A-0347-EAD0-C82A4AEEA622}"/>
              </a:ext>
            </a:extLst>
          </p:cNvPr>
          <p:cNvSpPr>
            <a:spLocks noGrp="1"/>
          </p:cNvSpPr>
          <p:nvPr>
            <p:ph idx="1"/>
          </p:nvPr>
        </p:nvSpPr>
        <p:spPr/>
        <p:txBody>
          <a:bodyPr>
            <a:normAutofit fontScale="85000" lnSpcReduction="20000"/>
          </a:bodyPr>
          <a:lstStyle/>
          <a:p>
            <a:r>
              <a:rPr lang="en-US" b="1" dirty="0"/>
              <a:t>Q1: What is a calculator?</a:t>
            </a:r>
            <a:endParaRPr lang="en-US" dirty="0"/>
          </a:p>
          <a:p>
            <a:pPr>
              <a:buFont typeface="Arial" panose="020B0604020202020204" pitchFamily="34" charset="0"/>
              <a:buChar char="•"/>
            </a:pPr>
            <a:r>
              <a:rPr lang="en-US" b="1" dirty="0"/>
              <a:t>A1:</a:t>
            </a:r>
            <a:r>
              <a:rPr lang="en-US" dirty="0"/>
              <a:t> A calculator is an electronic device or software application used to perform mathematical operations. These operations range from basic arithmetic (addition, subtraction, multiplication, division) to more complex functions like trigonometry, calculus, and statistical analysis.</a:t>
            </a:r>
          </a:p>
          <a:p>
            <a:r>
              <a:rPr lang="en-US" b="1" dirty="0"/>
              <a:t>Q2: What are the different types of calculators?</a:t>
            </a:r>
            <a:endParaRPr lang="en-US" dirty="0"/>
          </a:p>
          <a:p>
            <a:pPr>
              <a:buFont typeface="Arial" panose="020B0604020202020204" pitchFamily="34" charset="0"/>
              <a:buChar char="•"/>
            </a:pPr>
            <a:r>
              <a:rPr lang="en-US" b="1" dirty="0"/>
              <a:t>A2:</a:t>
            </a:r>
            <a:r>
              <a:rPr lang="en-US" dirty="0"/>
              <a:t> There are several types of calculators, including:</a:t>
            </a:r>
          </a:p>
          <a:p>
            <a:pPr marL="742950" lvl="1" indent="-285750">
              <a:buFont typeface="Arial" panose="020B0604020202020204" pitchFamily="34" charset="0"/>
              <a:buChar char="•"/>
            </a:pPr>
            <a:r>
              <a:rPr lang="en-US" b="1" dirty="0"/>
              <a:t>Basic Calculators:</a:t>
            </a:r>
            <a:r>
              <a:rPr lang="en-US" dirty="0"/>
              <a:t> Perform simple arithmetic operations.</a:t>
            </a:r>
          </a:p>
          <a:p>
            <a:pPr marL="742950" lvl="1" indent="-285750">
              <a:buFont typeface="Arial" panose="020B0604020202020204" pitchFamily="34" charset="0"/>
              <a:buChar char="•"/>
            </a:pPr>
            <a:r>
              <a:rPr lang="en-US" b="1" dirty="0"/>
              <a:t>Scientific Calculators:</a:t>
            </a:r>
            <a:r>
              <a:rPr lang="en-US" dirty="0"/>
              <a:t> Include functions for trigonometry, logarithms, and exponential calculations.</a:t>
            </a:r>
          </a:p>
          <a:p>
            <a:r>
              <a:rPr lang="en-US" b="1" dirty="0"/>
              <a:t>Q3: How do scientific calculators differ from basic calculators?</a:t>
            </a:r>
            <a:endParaRPr lang="en-US" dirty="0"/>
          </a:p>
          <a:p>
            <a:pPr marL="742950" lvl="1" indent="-285750">
              <a:buFont typeface="Arial" panose="020B0604020202020204" pitchFamily="34" charset="0"/>
              <a:buChar char="•"/>
            </a:pP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275832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47CE-42CD-53E0-727E-40E2700CB1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D4058D-D508-AF67-19B0-C543BD6C777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A3:</a:t>
            </a:r>
            <a:r>
              <a:rPr lang="en-US" dirty="0"/>
              <a:t> Scientific calculators provide advanced functions like trigonometric functions, logarithms, and exponential operations, which are not available on basic calculators. They are used in scientific and engineering applications where more complex calculations are required.</a:t>
            </a:r>
          </a:p>
          <a:p>
            <a:r>
              <a:rPr lang="en-US" b="1" dirty="0"/>
              <a:t>Technical Questions</a:t>
            </a:r>
          </a:p>
          <a:p>
            <a:r>
              <a:rPr lang="en-US" b="1" dirty="0"/>
              <a:t>Q4: How does a calculator perform mathematical operations?</a:t>
            </a:r>
            <a:endParaRPr lang="en-US" dirty="0"/>
          </a:p>
          <a:p>
            <a:pPr>
              <a:buFont typeface="Arial" panose="020B0604020202020204" pitchFamily="34" charset="0"/>
              <a:buChar char="•"/>
            </a:pPr>
            <a:r>
              <a:rPr lang="en-US" b="1" dirty="0"/>
              <a:t>A4:</a:t>
            </a:r>
            <a:r>
              <a:rPr lang="en-US" dirty="0"/>
              <a:t> Calculators use arithmetic logic units (ALUs) to perform mathematical operations. When a user inputs an operation, the calculator converts it into a binary code, processes the code using its ALU, and then displays the result. More advanced calculators have additional processing units for complex functions.</a:t>
            </a:r>
          </a:p>
          <a:p>
            <a:endParaRPr lang="en-IN" dirty="0"/>
          </a:p>
        </p:txBody>
      </p:sp>
    </p:spTree>
    <p:extLst>
      <p:ext uri="{BB962C8B-B14F-4D97-AF65-F5344CB8AC3E}">
        <p14:creationId xmlns:p14="http://schemas.microsoft.com/office/powerpoint/2010/main" val="408005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555-46D7-4871-A9D3-54E4CCD59D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1857F0-0C61-EE2F-11EA-FC0747196A49}"/>
              </a:ext>
            </a:extLst>
          </p:cNvPr>
          <p:cNvSpPr>
            <a:spLocks noGrp="1"/>
          </p:cNvSpPr>
          <p:nvPr>
            <p:ph idx="1"/>
          </p:nvPr>
        </p:nvSpPr>
        <p:spPr/>
        <p:txBody>
          <a:bodyPr>
            <a:normAutofit fontScale="92500" lnSpcReduction="20000"/>
          </a:bodyPr>
          <a:lstStyle/>
          <a:p>
            <a:r>
              <a:rPr lang="en-US" b="1" dirty="0"/>
              <a:t>Q5: What is the role of floating-point arithmetic in calculators?</a:t>
            </a:r>
            <a:endParaRPr lang="en-US" dirty="0"/>
          </a:p>
          <a:p>
            <a:pPr>
              <a:buFont typeface="Arial" panose="020B0604020202020204" pitchFamily="34" charset="0"/>
              <a:buChar char="•"/>
            </a:pPr>
            <a:r>
              <a:rPr lang="en-US" b="1" dirty="0"/>
              <a:t>A5:</a:t>
            </a:r>
            <a:r>
              <a:rPr lang="en-US" dirty="0"/>
              <a:t> Floating-point arithmetic allows calculators to handle very large or very small numbers by representing them in a format that maintains precision. It’s crucial for scientific and engineering calculations where a wide range of values is involved.</a:t>
            </a:r>
          </a:p>
          <a:p>
            <a:r>
              <a:rPr lang="en-US" b="1" dirty="0"/>
              <a:t>Q6: How do graphing calculators plot graphs?</a:t>
            </a:r>
            <a:endParaRPr lang="en-US" dirty="0"/>
          </a:p>
          <a:p>
            <a:pPr>
              <a:buFont typeface="Arial" panose="020B0604020202020204" pitchFamily="34" charset="0"/>
              <a:buChar char="•"/>
            </a:pPr>
            <a:r>
              <a:rPr lang="en-US" b="1" dirty="0"/>
              <a:t>A6:</a:t>
            </a:r>
            <a:r>
              <a:rPr lang="en-US" dirty="0"/>
              <a:t> Graphing calculators plot graphs by converting mathematical equations into graphical coordinates. They use algorithms to calculate points on the curve and then render these points on the display. The result is a visual representation of the function or equation.</a:t>
            </a:r>
          </a:p>
          <a:p>
            <a:endParaRPr lang="en-IN" dirty="0"/>
          </a:p>
        </p:txBody>
      </p:sp>
    </p:spTree>
    <p:extLst>
      <p:ext uri="{BB962C8B-B14F-4D97-AF65-F5344CB8AC3E}">
        <p14:creationId xmlns:p14="http://schemas.microsoft.com/office/powerpoint/2010/main" val="114270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E19F-22E2-6BF5-E713-5A5AA34F866B}"/>
              </a:ext>
            </a:extLst>
          </p:cNvPr>
          <p:cNvSpPr>
            <a:spLocks noGrp="1"/>
          </p:cNvSpPr>
          <p:nvPr>
            <p:ph type="title"/>
          </p:nvPr>
        </p:nvSpPr>
        <p:spPr/>
        <p:txBody>
          <a:bodyPr/>
          <a:lstStyle/>
          <a:p>
            <a:r>
              <a:rPr lang="en-IN" dirty="0"/>
              <a:t>Objective</a:t>
            </a:r>
            <a:br>
              <a:rPr lang="en-IN" dirty="0"/>
            </a:br>
            <a:endParaRPr lang="en-IN" dirty="0"/>
          </a:p>
        </p:txBody>
      </p:sp>
      <p:sp>
        <p:nvSpPr>
          <p:cNvPr id="3" name="Content Placeholder 2">
            <a:extLst>
              <a:ext uri="{FF2B5EF4-FFF2-40B4-BE49-F238E27FC236}">
                <a16:creationId xmlns:a16="http://schemas.microsoft.com/office/drawing/2014/main" id="{470C06D9-A7FF-BCDE-E0A1-9D7361BDDECA}"/>
              </a:ext>
            </a:extLst>
          </p:cNvPr>
          <p:cNvSpPr>
            <a:spLocks noGrp="1"/>
          </p:cNvSpPr>
          <p:nvPr>
            <p:ph idx="1"/>
          </p:nvPr>
        </p:nvSpPr>
        <p:spPr/>
        <p:txBody>
          <a:bodyPr/>
          <a:lstStyle/>
          <a:p>
            <a:r>
              <a:rPr lang="en-US" dirty="0"/>
              <a:t>To design, develop, and implement a basic calculator that performs fundamental arithmetic operations, such as addition, subtraction, multiplication, and division, with an intuitive user interface and reliable performance.</a:t>
            </a:r>
            <a:endParaRPr lang="en-IN" dirty="0"/>
          </a:p>
        </p:txBody>
      </p:sp>
    </p:spTree>
    <p:extLst>
      <p:ext uri="{BB962C8B-B14F-4D97-AF65-F5344CB8AC3E}">
        <p14:creationId xmlns:p14="http://schemas.microsoft.com/office/powerpoint/2010/main" val="424545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3034-057F-02AC-F7DB-5BB973A05B5E}"/>
              </a:ext>
            </a:extLst>
          </p:cNvPr>
          <p:cNvSpPr>
            <a:spLocks noGrp="1"/>
          </p:cNvSpPr>
          <p:nvPr>
            <p:ph type="title"/>
          </p:nvPr>
        </p:nvSpPr>
        <p:spPr/>
        <p:txBody>
          <a:bodyPr/>
          <a:lstStyle/>
          <a:p>
            <a:r>
              <a:rPr lang="en-IN" dirty="0"/>
              <a:t>Benefits of the Calculator</a:t>
            </a:r>
            <a:br>
              <a:rPr lang="en-IN" dirty="0"/>
            </a:br>
            <a:endParaRPr lang="en-IN" dirty="0"/>
          </a:p>
        </p:txBody>
      </p:sp>
      <p:sp>
        <p:nvSpPr>
          <p:cNvPr id="3" name="Content Placeholder 2">
            <a:extLst>
              <a:ext uri="{FF2B5EF4-FFF2-40B4-BE49-F238E27FC236}">
                <a16:creationId xmlns:a16="http://schemas.microsoft.com/office/drawing/2014/main" id="{B69C8053-94F8-2F6D-F814-587D3987A357}"/>
              </a:ext>
            </a:extLst>
          </p:cNvPr>
          <p:cNvSpPr>
            <a:spLocks noGrp="1"/>
          </p:cNvSpPr>
          <p:nvPr>
            <p:ph idx="1"/>
          </p:nvPr>
        </p:nvSpPr>
        <p:spPr/>
        <p:txBody>
          <a:bodyPr/>
          <a:lstStyle/>
          <a:p>
            <a:r>
              <a:rPr lang="en-IN" dirty="0"/>
              <a:t>1. </a:t>
            </a:r>
            <a:r>
              <a:rPr lang="en-IN" b="1" dirty="0"/>
              <a:t>Enhanced Efficiency</a:t>
            </a:r>
          </a:p>
          <a:p>
            <a:r>
              <a:rPr lang="en-IN" dirty="0"/>
              <a:t>2. </a:t>
            </a:r>
            <a:r>
              <a:rPr lang="en-IN" b="1" dirty="0"/>
              <a:t>User-Friendly Interface</a:t>
            </a:r>
          </a:p>
          <a:p>
            <a:r>
              <a:rPr lang="en-IN" dirty="0"/>
              <a:t>3. </a:t>
            </a:r>
            <a:r>
              <a:rPr lang="en-IN" b="1" dirty="0"/>
              <a:t>Educational Value</a:t>
            </a:r>
          </a:p>
          <a:p>
            <a:r>
              <a:rPr lang="en-IN" dirty="0"/>
              <a:t>4. </a:t>
            </a:r>
            <a:r>
              <a:rPr lang="en-IN" b="1" dirty="0"/>
              <a:t>Time-Saving</a:t>
            </a:r>
          </a:p>
          <a:p>
            <a:r>
              <a:rPr lang="en-US" dirty="0"/>
              <a:t>5. </a:t>
            </a:r>
            <a:r>
              <a:rPr lang="en-US" b="1" dirty="0"/>
              <a:t>Error Handling and Reliability</a:t>
            </a:r>
            <a:endParaRPr lang="en-IN" b="1" dirty="0"/>
          </a:p>
          <a:p>
            <a:endParaRPr lang="en-IN" dirty="0"/>
          </a:p>
        </p:txBody>
      </p:sp>
    </p:spTree>
    <p:extLst>
      <p:ext uri="{BB962C8B-B14F-4D97-AF65-F5344CB8AC3E}">
        <p14:creationId xmlns:p14="http://schemas.microsoft.com/office/powerpoint/2010/main" val="392896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8F74-B2B7-A1E3-1284-FFD02A1DC0BC}"/>
              </a:ext>
            </a:extLst>
          </p:cNvPr>
          <p:cNvSpPr>
            <a:spLocks noGrp="1"/>
          </p:cNvSpPr>
          <p:nvPr>
            <p:ph type="title"/>
          </p:nvPr>
        </p:nvSpPr>
        <p:spPr/>
        <p:txBody>
          <a:bodyPr/>
          <a:lstStyle/>
          <a:p>
            <a:r>
              <a:rPr lang="en-IN" dirty="0"/>
              <a:t>Data Sharing Agreement :</a:t>
            </a:r>
          </a:p>
        </p:txBody>
      </p:sp>
      <p:sp>
        <p:nvSpPr>
          <p:cNvPr id="3" name="Content Placeholder 2">
            <a:extLst>
              <a:ext uri="{FF2B5EF4-FFF2-40B4-BE49-F238E27FC236}">
                <a16:creationId xmlns:a16="http://schemas.microsoft.com/office/drawing/2014/main" id="{00AF9AE0-7C75-5A71-7FC5-A7CB328013BD}"/>
              </a:ext>
            </a:extLst>
          </p:cNvPr>
          <p:cNvSpPr>
            <a:spLocks noGrp="1"/>
          </p:cNvSpPr>
          <p:nvPr>
            <p:ph idx="1"/>
          </p:nvPr>
        </p:nvSpPr>
        <p:spPr/>
        <p:txBody>
          <a:bodyPr/>
          <a:lstStyle/>
          <a:p>
            <a:r>
              <a:rPr lang="en-US" dirty="0"/>
              <a:t>A Data Sharing Agreement (DSA) for a calculator project specifies the terms and conditions under which data related to the project will be shared among stakeholders. This document ensures that data is handled responsibly, with attention to privacy, security, and compliance with relevant regulations.</a:t>
            </a:r>
          </a:p>
          <a:p>
            <a:endParaRPr lang="en-IN" dirty="0"/>
          </a:p>
        </p:txBody>
      </p:sp>
    </p:spTree>
    <p:extLst>
      <p:ext uri="{BB962C8B-B14F-4D97-AF65-F5344CB8AC3E}">
        <p14:creationId xmlns:p14="http://schemas.microsoft.com/office/powerpoint/2010/main" val="30818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0C8E-A737-A170-8FF1-4CF4BFE05A3B}"/>
              </a:ext>
            </a:extLst>
          </p:cNvPr>
          <p:cNvSpPr>
            <a:spLocks noGrp="1"/>
          </p:cNvSpPr>
          <p:nvPr>
            <p:ph type="title"/>
          </p:nvPr>
        </p:nvSpPr>
        <p:spPr/>
        <p:txBody>
          <a:bodyPr/>
          <a:lstStyle/>
          <a:p>
            <a:r>
              <a:rPr lang="en-IN" dirty="0"/>
              <a:t>Architecture</a:t>
            </a:r>
          </a:p>
        </p:txBody>
      </p:sp>
      <p:sp>
        <p:nvSpPr>
          <p:cNvPr id="4" name="Text Placeholder 3">
            <a:extLst>
              <a:ext uri="{FF2B5EF4-FFF2-40B4-BE49-F238E27FC236}">
                <a16:creationId xmlns:a16="http://schemas.microsoft.com/office/drawing/2014/main" id="{CB76E7CE-54C0-E7B6-EFF6-433E010673F6}"/>
              </a:ext>
            </a:extLst>
          </p:cNvPr>
          <p:cNvSpPr>
            <a:spLocks noGrp="1"/>
          </p:cNvSpPr>
          <p:nvPr>
            <p:ph type="body" sz="half" idx="2"/>
          </p:nvPr>
        </p:nvSpPr>
        <p:spPr/>
        <p:txBody>
          <a:bodyPr/>
          <a:lstStyle/>
          <a:p>
            <a:endParaRPr lang="en-IN" dirty="0"/>
          </a:p>
        </p:txBody>
      </p:sp>
      <p:pic>
        <p:nvPicPr>
          <p:cNvPr id="10" name="Picture Placeholder 9">
            <a:extLst>
              <a:ext uri="{FF2B5EF4-FFF2-40B4-BE49-F238E27FC236}">
                <a16:creationId xmlns:a16="http://schemas.microsoft.com/office/drawing/2014/main" id="{C3F4EC4B-6A88-A3B4-A6CA-B653890D89D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614" r="14614"/>
          <a:stretch>
            <a:fillRect/>
          </a:stretch>
        </p:blipFill>
        <p:spPr>
          <a:xfrm>
            <a:off x="5050971" y="359230"/>
            <a:ext cx="5844040" cy="5987142"/>
          </a:xfrm>
        </p:spPr>
      </p:pic>
    </p:spTree>
    <p:extLst>
      <p:ext uri="{BB962C8B-B14F-4D97-AF65-F5344CB8AC3E}">
        <p14:creationId xmlns:p14="http://schemas.microsoft.com/office/powerpoint/2010/main" val="363499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EA7-9384-31EA-779C-3D035788E5C6}"/>
              </a:ext>
            </a:extLst>
          </p:cNvPr>
          <p:cNvSpPr>
            <a:spLocks noGrp="1"/>
          </p:cNvSpPr>
          <p:nvPr>
            <p:ph type="title"/>
          </p:nvPr>
        </p:nvSpPr>
        <p:spPr/>
        <p:txBody>
          <a:bodyPr/>
          <a:lstStyle/>
          <a:p>
            <a:r>
              <a:rPr lang="en-US" dirty="0"/>
              <a:t>Data Validation and Data Transformation :</a:t>
            </a:r>
            <a:endParaRPr lang="en-IN" dirty="0"/>
          </a:p>
        </p:txBody>
      </p:sp>
      <p:sp>
        <p:nvSpPr>
          <p:cNvPr id="3" name="Content Placeholder 2">
            <a:extLst>
              <a:ext uri="{FF2B5EF4-FFF2-40B4-BE49-F238E27FC236}">
                <a16:creationId xmlns:a16="http://schemas.microsoft.com/office/drawing/2014/main" id="{2024D1F4-6BA4-126C-0620-1E032FA3B32C}"/>
              </a:ext>
            </a:extLst>
          </p:cNvPr>
          <p:cNvSpPr>
            <a:spLocks noGrp="1"/>
          </p:cNvSpPr>
          <p:nvPr>
            <p:ph idx="1"/>
          </p:nvPr>
        </p:nvSpPr>
        <p:spPr/>
        <p:txBody>
          <a:bodyPr>
            <a:normAutofit fontScale="85000" lnSpcReduction="20000"/>
          </a:bodyPr>
          <a:lstStyle/>
          <a:p>
            <a:r>
              <a:rPr lang="en-IN" dirty="0"/>
              <a:t>Data Validation</a:t>
            </a:r>
          </a:p>
          <a:p>
            <a:r>
              <a:rPr lang="en-IN" b="1" dirty="0"/>
              <a:t>Type Checking</a:t>
            </a:r>
            <a:endParaRPr lang="en-IN" dirty="0"/>
          </a:p>
          <a:p>
            <a:r>
              <a:rPr lang="en-IN" b="1" dirty="0"/>
              <a:t>Range Checking</a:t>
            </a:r>
            <a:endParaRPr lang="en-IN" dirty="0"/>
          </a:p>
          <a:p>
            <a:r>
              <a:rPr lang="en-IN" dirty="0"/>
              <a:t>Format Checking</a:t>
            </a:r>
          </a:p>
          <a:p>
            <a:r>
              <a:rPr lang="en-IN" dirty="0"/>
              <a:t>Data Transformation</a:t>
            </a:r>
          </a:p>
          <a:p>
            <a:r>
              <a:rPr lang="en-IN" b="1" dirty="0"/>
              <a:t>Normalization</a:t>
            </a:r>
          </a:p>
          <a:p>
            <a:r>
              <a:rPr lang="en-IN" dirty="0"/>
              <a:t>Parsing</a:t>
            </a:r>
          </a:p>
          <a:p>
            <a:r>
              <a:rPr lang="en-IN" dirty="0"/>
              <a:t>Standardization</a:t>
            </a:r>
          </a:p>
        </p:txBody>
      </p:sp>
      <p:cxnSp>
        <p:nvCxnSpPr>
          <p:cNvPr id="5" name="Straight Connector 4">
            <a:extLst>
              <a:ext uri="{FF2B5EF4-FFF2-40B4-BE49-F238E27FC236}">
                <a16:creationId xmlns:a16="http://schemas.microsoft.com/office/drawing/2014/main" id="{3715E9C9-FDDF-E4F3-3C6B-1604EE845899}"/>
              </a:ext>
            </a:extLst>
          </p:cNvPr>
          <p:cNvCxnSpPr/>
          <p:nvPr/>
        </p:nvCxnSpPr>
        <p:spPr>
          <a:xfrm>
            <a:off x="1009195" y="4005942"/>
            <a:ext cx="100382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788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B757-41BB-5EAD-8EE7-C34CB6AEF4AA}"/>
              </a:ext>
            </a:extLst>
          </p:cNvPr>
          <p:cNvSpPr>
            <a:spLocks noGrp="1"/>
          </p:cNvSpPr>
          <p:nvPr>
            <p:ph type="title"/>
          </p:nvPr>
        </p:nvSpPr>
        <p:spPr/>
        <p:txBody>
          <a:bodyPr/>
          <a:lstStyle/>
          <a:p>
            <a:r>
              <a:rPr lang="en-IN" dirty="0"/>
              <a:t>Data Insertion in Database:</a:t>
            </a:r>
          </a:p>
        </p:txBody>
      </p:sp>
      <p:sp>
        <p:nvSpPr>
          <p:cNvPr id="3" name="Content Placeholder 2">
            <a:extLst>
              <a:ext uri="{FF2B5EF4-FFF2-40B4-BE49-F238E27FC236}">
                <a16:creationId xmlns:a16="http://schemas.microsoft.com/office/drawing/2014/main" id="{65A772E9-4C15-7C33-CF64-BE0916C20D80}"/>
              </a:ext>
            </a:extLst>
          </p:cNvPr>
          <p:cNvSpPr>
            <a:spLocks noGrp="1"/>
          </p:cNvSpPr>
          <p:nvPr>
            <p:ph idx="1"/>
          </p:nvPr>
        </p:nvSpPr>
        <p:spPr/>
        <p:txBody>
          <a:bodyPr/>
          <a:lstStyle/>
          <a:p>
            <a:r>
              <a:rPr lang="en-IN" dirty="0"/>
              <a:t>Steps for Data Insertion</a:t>
            </a:r>
          </a:p>
          <a:p>
            <a:r>
              <a:rPr lang="en-IN" b="1" dirty="0"/>
              <a:t>Design the Database Schema</a:t>
            </a:r>
          </a:p>
          <a:p>
            <a:r>
              <a:rPr lang="en-IN" b="1" dirty="0"/>
              <a:t>Set Up the Database</a:t>
            </a:r>
          </a:p>
          <a:p>
            <a:r>
              <a:rPr lang="en-IN" dirty="0"/>
              <a:t>Implement Data Insertion</a:t>
            </a:r>
            <a:endParaRPr lang="en-IN" b="1" dirty="0"/>
          </a:p>
          <a:p>
            <a:endParaRPr lang="en-IN" dirty="0"/>
          </a:p>
        </p:txBody>
      </p:sp>
    </p:spTree>
    <p:extLst>
      <p:ext uri="{BB962C8B-B14F-4D97-AF65-F5344CB8AC3E}">
        <p14:creationId xmlns:p14="http://schemas.microsoft.com/office/powerpoint/2010/main" val="243069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65CE-30E7-235D-6570-996B3478A5EA}"/>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7B2EE4A4-4C4A-2A43-6440-1C056C2765BD}"/>
              </a:ext>
            </a:extLst>
          </p:cNvPr>
          <p:cNvSpPr>
            <a:spLocks noGrp="1"/>
          </p:cNvSpPr>
          <p:nvPr>
            <p:ph idx="1"/>
          </p:nvPr>
        </p:nvSpPr>
        <p:spPr/>
        <p:txBody>
          <a:bodyPr/>
          <a:lstStyle/>
          <a:p>
            <a:r>
              <a:rPr lang="en-US" dirty="0"/>
              <a:t>Training a model for a calculator depends on what kind of calculator you’re referring to. Traditional calculators perform basic arithmetic and don’t require machine learning. However, if you’re talking about a more advanced calculator that involves predicting values, solving equations, or performing complex mathematical operations, machine learning can be used.</a:t>
            </a:r>
          </a:p>
          <a:p>
            <a:endParaRPr lang="en-IN" dirty="0"/>
          </a:p>
        </p:txBody>
      </p:sp>
    </p:spTree>
    <p:extLst>
      <p:ext uri="{BB962C8B-B14F-4D97-AF65-F5344CB8AC3E}">
        <p14:creationId xmlns:p14="http://schemas.microsoft.com/office/powerpoint/2010/main" val="253498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3BDA-565F-B50F-5E78-222CEE84F747}"/>
              </a:ext>
            </a:extLst>
          </p:cNvPr>
          <p:cNvSpPr>
            <a:spLocks noGrp="1"/>
          </p:cNvSpPr>
          <p:nvPr>
            <p:ph type="title"/>
          </p:nvPr>
        </p:nvSpPr>
        <p:spPr/>
        <p:txBody>
          <a:bodyPr/>
          <a:lstStyle/>
          <a:p>
            <a:r>
              <a:rPr lang="en-IN" dirty="0"/>
              <a:t>Clustering –</a:t>
            </a:r>
          </a:p>
        </p:txBody>
      </p:sp>
      <p:sp>
        <p:nvSpPr>
          <p:cNvPr id="3" name="Content Placeholder 2">
            <a:extLst>
              <a:ext uri="{FF2B5EF4-FFF2-40B4-BE49-F238E27FC236}">
                <a16:creationId xmlns:a16="http://schemas.microsoft.com/office/drawing/2014/main" id="{FA0915D2-36EE-6EE1-2411-8F3B9B94D879}"/>
              </a:ext>
            </a:extLst>
          </p:cNvPr>
          <p:cNvSpPr>
            <a:spLocks noGrp="1"/>
          </p:cNvSpPr>
          <p:nvPr>
            <p:ph idx="1"/>
          </p:nvPr>
        </p:nvSpPr>
        <p:spPr/>
        <p:txBody>
          <a:bodyPr>
            <a:normAutofit fontScale="92500" lnSpcReduction="10000"/>
          </a:bodyPr>
          <a:lstStyle/>
          <a:p>
            <a:r>
              <a:rPr lang="en-US" dirty="0"/>
              <a:t>Clustering is a type of unsupervised learning that involves grouping similar data points together based on their features. In the context of a calculator or mathematical applications, clustering can be used for various purposes, such as:</a:t>
            </a:r>
          </a:p>
          <a:p>
            <a:pPr>
              <a:buFont typeface="+mj-lt"/>
              <a:buAutoNum type="arabicPeriod"/>
            </a:pPr>
            <a:r>
              <a:rPr lang="en-US" b="1" dirty="0"/>
              <a:t>Grouping Similar Calculations</a:t>
            </a:r>
            <a:r>
              <a:rPr lang="en-US" dirty="0"/>
              <a:t>: Identifying patterns in user calculations or categorizing types of mathematical problems.</a:t>
            </a:r>
          </a:p>
          <a:p>
            <a:pPr>
              <a:buFont typeface="+mj-lt"/>
              <a:buAutoNum type="arabicPeriod"/>
            </a:pPr>
            <a:r>
              <a:rPr lang="en-US" b="1" dirty="0"/>
              <a:t>Feature Extraction</a:t>
            </a:r>
            <a:r>
              <a:rPr lang="en-US" dirty="0"/>
              <a:t>: Analyzing features from mathematical expressions to find similarities.</a:t>
            </a:r>
          </a:p>
          <a:p>
            <a:pPr>
              <a:buFont typeface="+mj-lt"/>
              <a:buAutoNum type="arabicPeriod"/>
            </a:pPr>
            <a:r>
              <a:rPr lang="en-US" b="1" dirty="0"/>
              <a:t>Error Analysis</a:t>
            </a:r>
            <a:r>
              <a:rPr lang="en-US" dirty="0"/>
              <a:t>: Detecting anomalies or patterns in calculations that lead to errors.</a:t>
            </a:r>
          </a:p>
          <a:p>
            <a:endParaRPr lang="en-IN" dirty="0"/>
          </a:p>
        </p:txBody>
      </p:sp>
    </p:spTree>
    <p:extLst>
      <p:ext uri="{BB962C8B-B14F-4D97-AF65-F5344CB8AC3E}">
        <p14:creationId xmlns:p14="http://schemas.microsoft.com/office/powerpoint/2010/main" val="3314442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51</TotalTime>
  <Words>695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Detail project report  name :Sachin  project: Calculator app</vt:lpstr>
      <vt:lpstr>Objective </vt:lpstr>
      <vt:lpstr>Benefits of the Calculator </vt:lpstr>
      <vt:lpstr>Data Sharing Agreement :</vt:lpstr>
      <vt:lpstr>Architecture</vt:lpstr>
      <vt:lpstr>Data Validation and Data Transformation :</vt:lpstr>
      <vt:lpstr>Data Insertion in Database:</vt:lpstr>
      <vt:lpstr>Model Training:</vt:lpstr>
      <vt:lpstr>Clustering –</vt:lpstr>
      <vt:lpstr>Prediction:</vt:lpstr>
      <vt:lpstr>Q &amp; 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choudhary</dc:creator>
  <cp:lastModifiedBy>sachin choudhary</cp:lastModifiedBy>
  <cp:revision>1</cp:revision>
  <dcterms:created xsi:type="dcterms:W3CDTF">2024-08-05T10:48:52Z</dcterms:created>
  <dcterms:modified xsi:type="dcterms:W3CDTF">2024-08-05T11:40:13Z</dcterms:modified>
</cp:coreProperties>
</file>