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73" r:id="rId2"/>
    <p:sldId id="256" r:id="rId3"/>
    <p:sldId id="257" r:id="rId4"/>
    <p:sldId id="258" r:id="rId5"/>
    <p:sldId id="259" r:id="rId6"/>
    <p:sldId id="274" r:id="rId7"/>
    <p:sldId id="287" r:id="rId8"/>
    <p:sldId id="260" r:id="rId9"/>
    <p:sldId id="270" r:id="rId10"/>
    <p:sldId id="283" r:id="rId11"/>
    <p:sldId id="285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86" r:id="rId21"/>
    <p:sldId id="272" r:id="rId22"/>
    <p:sldId id="275" r:id="rId23"/>
    <p:sldId id="276" r:id="rId24"/>
    <p:sldId id="278" r:id="rId25"/>
    <p:sldId id="277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B4A"/>
    <a:srgbClr val="093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652" autoAdjust="0"/>
  </p:normalViewPr>
  <p:slideViewPr>
    <p:cSldViewPr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1D65-1538-4479-AB92-A2D30430AC3C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15609-E64B-4042-B5BB-C8B66CC197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6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15609-E64B-4042-B5BB-C8B66CC1975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0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024C1CA-512F-449B-9810-1BE5EB6C5F5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6F75AA3-5119-4E52-9CBC-62D0ADA4477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C1CA-512F-449B-9810-1BE5EB6C5F5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5AA3-5119-4E52-9CBC-62D0ADA447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C1CA-512F-449B-9810-1BE5EB6C5F5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5AA3-5119-4E52-9CBC-62D0ADA447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024C1CA-512F-449B-9810-1BE5EB6C5F5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6F75AA3-5119-4E52-9CBC-62D0ADA447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024C1CA-512F-449B-9810-1BE5EB6C5F5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6F75AA3-5119-4E52-9CBC-62D0ADA4477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C1CA-512F-449B-9810-1BE5EB6C5F5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5AA3-5119-4E52-9CBC-62D0ADA447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C1CA-512F-449B-9810-1BE5EB6C5F5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5AA3-5119-4E52-9CBC-62D0ADA447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024C1CA-512F-449B-9810-1BE5EB6C5F5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6F75AA3-5119-4E52-9CBC-62D0ADA447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C1CA-512F-449B-9810-1BE5EB6C5F5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5AA3-5119-4E52-9CBC-62D0ADA447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024C1CA-512F-449B-9810-1BE5EB6C5F5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6F75AA3-5119-4E52-9CBC-62D0ADA447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024C1CA-512F-449B-9810-1BE5EB6C5F5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6F75AA3-5119-4E52-9CBC-62D0ADA447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024C1CA-512F-449B-9810-1BE5EB6C5F5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F75AA3-5119-4E52-9CBC-62D0ADA4477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2" y="-381000"/>
            <a:ext cx="9372600" cy="1210235"/>
          </a:xfrm>
        </p:spPr>
        <p:txBody>
          <a:bodyPr>
            <a:noAutofit/>
          </a:bodyPr>
          <a:lstStyle/>
          <a:p>
            <a:pPr algn="just"/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WELCOME TO PRESENTATION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7315200" cy="487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02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7302"/>
          <a:stretch/>
        </p:blipFill>
        <p:spPr bwMode="auto">
          <a:xfrm>
            <a:off x="228600" y="116541"/>
            <a:ext cx="4572000" cy="531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15353" y="6211607"/>
            <a:ext cx="1524000" cy="561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JButton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85868" y="4783929"/>
            <a:ext cx="533400" cy="14276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474258" y="4783929"/>
            <a:ext cx="62753" cy="14276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48000" y="4724400"/>
            <a:ext cx="533400" cy="1503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86743" y="3592790"/>
            <a:ext cx="1212477" cy="4172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85764" y="2775520"/>
            <a:ext cx="1148602" cy="4172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90828" y="4366700"/>
            <a:ext cx="1212477" cy="4172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17700" y="3640687"/>
            <a:ext cx="108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EXIT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14491" y="2799468"/>
            <a:ext cx="108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OK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7700" y="4414597"/>
            <a:ext cx="10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7800" y="1712357"/>
            <a:ext cx="1676400" cy="561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180867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JTextfield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4267200" y="1993345"/>
            <a:ext cx="990600" cy="782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72200" y="266096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Change the password.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22642" y="361673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 Exit from the page.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14037" y="438733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Clear all </a:t>
            </a:r>
            <a:r>
              <a:rPr lang="en-IN" dirty="0" err="1"/>
              <a:t>Textfield</a:t>
            </a:r>
            <a:r>
              <a:rPr lang="en-IN" dirty="0"/>
              <a:t> values.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5791199" y="51123"/>
            <a:ext cx="2028207" cy="968498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607477" y="192592"/>
            <a:ext cx="231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CHANGE  </a:t>
            </a:r>
          </a:p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PASSWORD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800600" y="609600"/>
            <a:ext cx="99059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869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7679"/>
          <a:stretch/>
        </p:blipFill>
        <p:spPr bwMode="auto">
          <a:xfrm>
            <a:off x="237565" y="272143"/>
            <a:ext cx="4410635" cy="5290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15353" y="6157969"/>
            <a:ext cx="1524000" cy="561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5341" y="625429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JButton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38700" y="2837339"/>
            <a:ext cx="1178859" cy="4172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7800" y="1712357"/>
            <a:ext cx="1676400" cy="561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180867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JTextfield</a:t>
            </a:r>
          </a:p>
        </p:txBody>
      </p:sp>
      <p:cxnSp>
        <p:nvCxnSpPr>
          <p:cNvPr id="17" name="Straight Arrow Connector 16"/>
          <p:cNvCxnSpPr>
            <a:stCxn id="14" idx="1"/>
          </p:cNvCxnSpPr>
          <p:nvPr/>
        </p:nvCxnSpPr>
        <p:spPr>
          <a:xfrm flipH="1">
            <a:off x="4038600" y="1993345"/>
            <a:ext cx="1219200" cy="924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8700" y="2846145"/>
            <a:ext cx="151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 UP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52029" y="272278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SignUp to New User</a:t>
            </a:r>
          </a:p>
          <a:p>
            <a:r>
              <a:rPr lang="en-IN" dirty="0"/>
              <a:t>and Open Menu.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52145" y="3616738"/>
            <a:ext cx="1164293" cy="4172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52145" y="3664635"/>
            <a:ext cx="106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EXIT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28228" y="361673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 Exit from  the page.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52145" y="4366700"/>
            <a:ext cx="1151966" cy="4172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11538" y="4414597"/>
            <a:ext cx="10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9103" y="43667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Clear all </a:t>
            </a:r>
            <a:r>
              <a:rPr lang="en-IN" dirty="0" err="1"/>
              <a:t>Textfield</a:t>
            </a:r>
            <a:r>
              <a:rPr lang="en-IN" dirty="0"/>
              <a:t> values.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442882" y="4599263"/>
            <a:ext cx="0" cy="15729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0"/>
          </p:cNvCxnSpPr>
          <p:nvPr/>
        </p:nvCxnSpPr>
        <p:spPr>
          <a:xfrm flipV="1">
            <a:off x="2577353" y="4528954"/>
            <a:ext cx="775447" cy="1629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358153" y="4553234"/>
            <a:ext cx="914400" cy="1629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/>
          <p:cNvSpPr/>
          <p:nvPr/>
        </p:nvSpPr>
        <p:spPr>
          <a:xfrm>
            <a:off x="5791199" y="51123"/>
            <a:ext cx="2028207" cy="968498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607477" y="192592"/>
            <a:ext cx="231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NEW</a:t>
            </a:r>
          </a:p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648199" y="441529"/>
            <a:ext cx="1142999" cy="7422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88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 animBg="1"/>
      <p:bldP spid="14" grpId="0" animBg="1"/>
      <p:bldP spid="15" grpId="0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"/>
          <a:stretch/>
        </p:blipFill>
        <p:spPr bwMode="auto">
          <a:xfrm>
            <a:off x="246845" y="76200"/>
            <a:ext cx="6077755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68036" y="4758570"/>
            <a:ext cx="1524000" cy="561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75329" y="485489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JButton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565818" y="4465676"/>
            <a:ext cx="1066800" cy="509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645238" y="4910970"/>
            <a:ext cx="1066800" cy="128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49721" y="5065752"/>
            <a:ext cx="1066800" cy="938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649721" y="5065752"/>
            <a:ext cx="1066800" cy="500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649721" y="5012694"/>
            <a:ext cx="1066800" cy="24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47454" y="674642"/>
            <a:ext cx="1524000" cy="561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22768" y="762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JLabel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35508" y="946666"/>
            <a:ext cx="20971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12038" y="1411941"/>
            <a:ext cx="1676399" cy="561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533294" y="1411941"/>
            <a:ext cx="3200398" cy="204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86278" y="3434366"/>
            <a:ext cx="1928611" cy="561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605339" y="3697980"/>
            <a:ext cx="972355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78549" y="2236360"/>
            <a:ext cx="1524000" cy="561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86091" y="2357807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JTextField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16784" y="2217313"/>
            <a:ext cx="3361765" cy="2809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Arrow 5"/>
          <p:cNvSpPr/>
          <p:nvPr/>
        </p:nvSpPr>
        <p:spPr>
          <a:xfrm>
            <a:off x="6324600" y="0"/>
            <a:ext cx="2362200" cy="674642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337477" y="168044"/>
            <a:ext cx="2408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EMPLOYEE DETAILS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16521" y="1514335"/>
            <a:ext cx="179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JCombobox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13835" y="3513314"/>
            <a:ext cx="190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JRadioButton</a:t>
            </a:r>
          </a:p>
        </p:txBody>
      </p:sp>
    </p:spTree>
    <p:extLst>
      <p:ext uri="{BB962C8B-B14F-4D97-AF65-F5344CB8AC3E}">
        <p14:creationId xmlns:p14="http://schemas.microsoft.com/office/powerpoint/2010/main" val="13857430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 animBg="1"/>
      <p:bldP spid="11" grpId="0"/>
      <p:bldP spid="13" grpId="0" animBg="1"/>
      <p:bldP spid="22" grpId="0" animBg="1"/>
      <p:bldP spid="19" grpId="0" animBg="1"/>
      <p:bldP spid="24" grpId="0"/>
      <p:bldP spid="26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00" y="26894"/>
            <a:ext cx="502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EMPLOYEE DETAILS</a:t>
            </a:r>
          </a:p>
          <a:p>
            <a:pPr algn="ctr"/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(JButton)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535668"/>
            <a:ext cx="1447800" cy="5217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803" y="1607386"/>
            <a:ext cx="12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RESET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1473368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cs typeface="Arial" pitchFamily="34" charset="0"/>
              </a:rPr>
              <a:t>It Clear all textfield , set selected index of  combox to -1 and set selected of radiobutton setSelected(False).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2436426"/>
            <a:ext cx="1447800" cy="5101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Century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903" y="2475009"/>
            <a:ext cx="12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SAVE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5500" y="2398175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It  Save all textfield , combobox and radiobutton isSelected()==true)  of  values . In  database.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3304313"/>
            <a:ext cx="1447800" cy="5217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Century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703" y="3380513"/>
            <a:ext cx="13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5500" y="3214924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It  Update all textfield , combobox  and radiobutton is Selected()==true ) of  values .and also update  in database.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6859" y="4322920"/>
            <a:ext cx="1343585" cy="4923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Century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7042" y="4384435"/>
            <a:ext cx="13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FIND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13429" y="4245935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It  Find all  textfield , combobox  and radiobutton  is Selected()==(true) of  values. From  database.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4447" y="5291633"/>
            <a:ext cx="1447800" cy="5217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Century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703" y="5367833"/>
            <a:ext cx="13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DELETE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44805" y="5178909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It  Delete  all  textfield   and combobox  of  values from database.</a:t>
            </a:r>
          </a:p>
        </p:txBody>
      </p:sp>
    </p:spTree>
    <p:extLst>
      <p:ext uri="{BB962C8B-B14F-4D97-AF65-F5344CB8AC3E}">
        <p14:creationId xmlns:p14="http://schemas.microsoft.com/office/powerpoint/2010/main" val="40763907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4" grpId="0"/>
      <p:bldP spid="10" grpId="0" animBg="1"/>
      <p:bldP spid="11" grpId="0"/>
      <p:bldP spid="12" grpId="0"/>
      <p:bldP spid="13" grpId="0" animBg="1"/>
      <p:bldP spid="14" grpId="0"/>
      <p:bldP spid="16" grpId="0"/>
      <p:bldP spid="17" grpId="0" animBg="1"/>
      <p:bldP spid="18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23"/>
          <a:stretch/>
        </p:blipFill>
        <p:spPr bwMode="auto">
          <a:xfrm>
            <a:off x="228600" y="152400"/>
            <a:ext cx="62103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256929" y="674642"/>
            <a:ext cx="1371600" cy="433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6929" y="73869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4876801" y="891335"/>
            <a:ext cx="2380128" cy="2166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62800" y="1398868"/>
            <a:ext cx="1465729" cy="465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75393" y="1447028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Combobox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5715000" y="1631695"/>
            <a:ext cx="1447800" cy="481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41458" y="5130753"/>
            <a:ext cx="1371600" cy="561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35588" y="5227075"/>
            <a:ext cx="125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Button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715000" y="5552234"/>
            <a:ext cx="1026458" cy="280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13494" y="2620921"/>
            <a:ext cx="1524000" cy="4163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41776" y="2638824"/>
            <a:ext cx="159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TextField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1864521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Exp_id.setEditable</a:t>
            </a:r>
          </a:p>
          <a:p>
            <a:r>
              <a:rPr lang="en-IN" dirty="0">
                <a:solidFill>
                  <a:schemeClr val="accent2"/>
                </a:solidFill>
              </a:rPr>
              <a:t>(true);</a:t>
            </a:r>
          </a:p>
        </p:txBody>
      </p:sp>
      <p:cxnSp>
        <p:nvCxnSpPr>
          <p:cNvPr id="25" name="Straight Arrow Connector 24"/>
          <p:cNvCxnSpPr>
            <a:stCxn id="17" idx="1"/>
          </p:cNvCxnSpPr>
          <p:nvPr/>
        </p:nvCxnSpPr>
        <p:spPr>
          <a:xfrm flipH="1" flipV="1">
            <a:off x="5715000" y="2620921"/>
            <a:ext cx="1326776" cy="2025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10613" y="3722594"/>
            <a:ext cx="189603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Add Item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54222" y="3913094"/>
            <a:ext cx="11480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Arrow 17"/>
          <p:cNvSpPr/>
          <p:nvPr/>
        </p:nvSpPr>
        <p:spPr>
          <a:xfrm>
            <a:off x="6551054" y="-1"/>
            <a:ext cx="2086440" cy="738695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6522943" y="207280"/>
            <a:ext cx="270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EMPLOYEE EXPERIANCE</a:t>
            </a:r>
          </a:p>
          <a:p>
            <a:endParaRPr lang="en-IN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314315" y="73869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JLabel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77084" y="4103594"/>
            <a:ext cx="2720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department.setEditable</a:t>
            </a:r>
          </a:p>
          <a:p>
            <a:r>
              <a:rPr lang="en-IN" dirty="0">
                <a:solidFill>
                  <a:schemeClr val="accent2"/>
                </a:solidFill>
              </a:rPr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391920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/>
      <p:bldP spid="13" grpId="0" animBg="1"/>
      <p:bldP spid="14" grpId="0"/>
      <p:bldP spid="16" grpId="0" animBg="1"/>
      <p:bldP spid="17" grpId="0"/>
      <p:bldP spid="23" grpId="0"/>
      <p:bldP spid="26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76200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EMPLOYEE EXPERIENCE</a:t>
            </a:r>
          </a:p>
          <a:p>
            <a:pPr algn="ctr"/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(JButton)</a:t>
            </a:r>
          </a:p>
        </p:txBody>
      </p:sp>
      <p:sp>
        <p:nvSpPr>
          <p:cNvPr id="3" name="Rectangle 2"/>
          <p:cNvSpPr/>
          <p:nvPr/>
        </p:nvSpPr>
        <p:spPr>
          <a:xfrm>
            <a:off x="236444" y="3816371"/>
            <a:ext cx="1447800" cy="5217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232" y="389257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0176" y="3800238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On SEARCH button click, the name of selected employee id retrieve from database which we enter it on employee details form.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977" y="1454171"/>
            <a:ext cx="1340223" cy="5217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006" y="1530371"/>
            <a:ext cx="120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SAVE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5706" y="1442177"/>
            <a:ext cx="680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It  Save all textfield , combobox , cDepName.addItem() and In Database.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891" y="2639291"/>
            <a:ext cx="1340223" cy="5217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453" y="2715491"/>
            <a:ext cx="120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CLEAR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0176" y="2790766"/>
            <a:ext cx="665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It Clear all textfield and  set selected index of  combox to 0. 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94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/>
      <p:bldP spid="8" grpId="0"/>
      <p:bldP spid="9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99" b="4974"/>
          <a:stretch/>
        </p:blipFill>
        <p:spPr bwMode="auto">
          <a:xfrm>
            <a:off x="228600" y="76200"/>
            <a:ext cx="6096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781800" y="1535373"/>
            <a:ext cx="1465729" cy="465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93005" y="1583534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Combobox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5791200" y="1768200"/>
            <a:ext cx="990600" cy="48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943165" y="765519"/>
            <a:ext cx="1304364" cy="433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62482" y="796942"/>
            <a:ext cx="130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JLabel</a:t>
            </a:r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5486400" y="981608"/>
            <a:ext cx="1376082" cy="320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19899" y="2150960"/>
            <a:ext cx="1524000" cy="4391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62482" y="2220815"/>
            <a:ext cx="159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TextField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735300" y="2252222"/>
            <a:ext cx="10600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41458" y="4976812"/>
            <a:ext cx="1371600" cy="561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13176" y="5073133"/>
            <a:ext cx="125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Button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505200" y="5442465"/>
            <a:ext cx="3236258" cy="1963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2369" y="2905488"/>
            <a:ext cx="22589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cmb_shift_type.add</a:t>
            </a:r>
          </a:p>
          <a:p>
            <a:r>
              <a:rPr lang="en-IN" dirty="0">
                <a:solidFill>
                  <a:schemeClr val="accent2"/>
                </a:solidFill>
              </a:rPr>
              <a:t>Item(),setEditable</a:t>
            </a:r>
          </a:p>
          <a:p>
            <a:r>
              <a:rPr lang="en-IN" dirty="0">
                <a:solidFill>
                  <a:schemeClr val="accent2"/>
                </a:solidFill>
              </a:rPr>
              <a:t>(false);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71851" y="3901587"/>
            <a:ext cx="17572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cShift_ID.set</a:t>
            </a:r>
          </a:p>
          <a:p>
            <a:r>
              <a:rPr lang="en-IN" dirty="0">
                <a:solidFill>
                  <a:schemeClr val="accent2"/>
                </a:solidFill>
              </a:rPr>
              <a:t>Editable(true);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486400" y="2590147"/>
            <a:ext cx="885134" cy="3851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667308" y="3666337"/>
            <a:ext cx="952239" cy="3249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Arrow 23"/>
          <p:cNvSpPr/>
          <p:nvPr/>
        </p:nvSpPr>
        <p:spPr>
          <a:xfrm>
            <a:off x="6298842" y="10987"/>
            <a:ext cx="2513310" cy="674642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6276697" y="209808"/>
            <a:ext cx="2694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EMPLOYEE SHIFT SCHEDULE</a:t>
            </a:r>
          </a:p>
        </p:txBody>
      </p:sp>
    </p:spTree>
    <p:extLst>
      <p:ext uri="{BB962C8B-B14F-4D97-AF65-F5344CB8AC3E}">
        <p14:creationId xmlns:p14="http://schemas.microsoft.com/office/powerpoint/2010/main" val="270960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 animBg="1"/>
      <p:bldP spid="10" grpId="0"/>
      <p:bldP spid="15" grpId="0" animBg="1"/>
      <p:bldP spid="16" grpId="0"/>
      <p:bldP spid="19" grpId="0" animBg="1"/>
      <p:bldP spid="20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5900" y="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EMPLOYEE SHIFT</a:t>
            </a:r>
          </a:p>
          <a:p>
            <a:pPr algn="ctr"/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(JButton &amp; JCombobox)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450538"/>
            <a:ext cx="1905000" cy="5217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2673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Employee 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1357281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Employee Name, Dep. ID, Dep. Name retrieve on selected employee ID which we already enter on employee details.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Employee Name, Dep. ID and Dep. Name these all are JTextfield( setEditable(false) 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0062" y="3301120"/>
            <a:ext cx="1340223" cy="5217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6176" y="3377320"/>
            <a:ext cx="120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SAVE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1906" y="3301120"/>
            <a:ext cx="680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+mj-lt"/>
                <a:cs typeface="Arial" pitchFamily="34" charset="0"/>
              </a:rPr>
              <a:t>It Save  all  textfield , combobox , cShiftType.addItem() and In Database.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9890" y="4495800"/>
            <a:ext cx="1340223" cy="5217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9452" y="4572000"/>
            <a:ext cx="120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CLEAR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1906" y="4558553"/>
            <a:ext cx="665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It Clear </a:t>
            </a:r>
            <a:r>
              <a:rPr lang="en-US" dirty="0">
                <a:latin typeface="+mj-lt"/>
                <a:cs typeface="Arial" pitchFamily="34" charset="0"/>
              </a:rPr>
              <a:t>all</a:t>
            </a:r>
            <a:r>
              <a:rPr lang="en-US" dirty="0">
                <a:latin typeface="Arial" pitchFamily="34" charset="0"/>
                <a:cs typeface="Arial" pitchFamily="34" charset="0"/>
              </a:rPr>
              <a:t> textfield and  set selected index of  combox to 0. 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69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4"/>
          <a:stretch/>
        </p:blipFill>
        <p:spPr bwMode="auto">
          <a:xfrm>
            <a:off x="197226" y="164307"/>
            <a:ext cx="6432174" cy="654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315200" y="692343"/>
            <a:ext cx="1304364" cy="433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6856" y="3440907"/>
            <a:ext cx="1402975" cy="433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00" y="1981200"/>
            <a:ext cx="1304364" cy="433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79972" y="2851427"/>
            <a:ext cx="1304364" cy="433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0326" y="4152061"/>
            <a:ext cx="1394010" cy="433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68988" y="4833517"/>
            <a:ext cx="1150843" cy="433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79972" y="692343"/>
            <a:ext cx="130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JLabel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92227" y="2055986"/>
            <a:ext cx="14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TextField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9164" y="2883454"/>
            <a:ext cx="130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JButton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53836" y="4184088"/>
            <a:ext cx="17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CheckBox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6989" y="3495437"/>
            <a:ext cx="150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ComboBox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92227" y="4908827"/>
            <a:ext cx="130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Button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145742" y="784676"/>
            <a:ext cx="2147047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137647" y="3739822"/>
            <a:ext cx="4016189" cy="1763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 flipH="1" flipV="1">
            <a:off x="4572001" y="3036093"/>
            <a:ext cx="2720788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5" idx="1"/>
          </p:cNvCxnSpPr>
          <p:nvPr/>
        </p:nvCxnSpPr>
        <p:spPr>
          <a:xfrm flipH="1">
            <a:off x="6324600" y="2197893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>
            <a:stCxn id="8" idx="1"/>
          </p:cNvCxnSpPr>
          <p:nvPr/>
        </p:nvCxnSpPr>
        <p:spPr>
          <a:xfrm flipH="1">
            <a:off x="6324600" y="5050210"/>
            <a:ext cx="1044388" cy="6647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13" idx="1"/>
          </p:cNvCxnSpPr>
          <p:nvPr/>
        </p:nvCxnSpPr>
        <p:spPr>
          <a:xfrm flipH="1">
            <a:off x="6285381" y="4368754"/>
            <a:ext cx="868455" cy="385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4522694" y="3284813"/>
            <a:ext cx="190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</a:t>
            </a:r>
            <a:r>
              <a:rPr lang="en-IN" sz="1600" dirty="0">
                <a:solidFill>
                  <a:srgbClr val="0070C0"/>
                </a:solidFill>
              </a:rPr>
              <a:t>p1.add(LHidden)</a:t>
            </a:r>
          </a:p>
        </p:txBody>
      </p:sp>
      <p:cxnSp>
        <p:nvCxnSpPr>
          <p:cNvPr id="1036" name="Straight Arrow Connector 1035"/>
          <p:cNvCxnSpPr/>
          <p:nvPr/>
        </p:nvCxnSpPr>
        <p:spPr>
          <a:xfrm flipH="1">
            <a:off x="4280079" y="3434953"/>
            <a:ext cx="304800" cy="59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3303494" y="3893762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cBonus.addItem() </a:t>
            </a:r>
            <a:endParaRPr lang="en-IN" sz="1600" dirty="0">
              <a:solidFill>
                <a:srgbClr val="0070C0"/>
              </a:solidFill>
            </a:endParaRPr>
          </a:p>
        </p:txBody>
      </p:sp>
      <p:cxnSp>
        <p:nvCxnSpPr>
          <p:cNvPr id="1039" name="Straight Arrow Connector 1038"/>
          <p:cNvCxnSpPr/>
          <p:nvPr/>
        </p:nvCxnSpPr>
        <p:spPr>
          <a:xfrm flipH="1" flipV="1">
            <a:off x="2947147" y="3952345"/>
            <a:ext cx="381000" cy="1468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Arrow 25"/>
          <p:cNvSpPr/>
          <p:nvPr/>
        </p:nvSpPr>
        <p:spPr>
          <a:xfrm>
            <a:off x="6629400" y="0"/>
            <a:ext cx="2057400" cy="674642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799508" y="164307"/>
            <a:ext cx="183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SALARY  SYSTEM</a:t>
            </a:r>
          </a:p>
        </p:txBody>
      </p:sp>
    </p:spTree>
    <p:extLst>
      <p:ext uri="{BB962C8B-B14F-4D97-AF65-F5344CB8AC3E}">
        <p14:creationId xmlns:p14="http://schemas.microsoft.com/office/powerpoint/2010/main" val="146095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3" grpId="0"/>
      <p:bldP spid="14" grpId="0"/>
      <p:bldP spid="15" grpId="0"/>
      <p:bldP spid="1034" grpId="0"/>
      <p:bldP spid="10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941" y="1066800"/>
            <a:ext cx="1905000" cy="52173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45141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Employee 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990600"/>
            <a:ext cx="579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Employee Name, Dep. ID, Designation and Basic Salary retrieve on selected employee ID which we already enter on employee details.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Employee Name, Dep. ID, Designation and Basic Salary these all are JTextfield( setEditable(false) .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969" y="4123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SALARY MANAGEMENT SYSTEM</a:t>
            </a:r>
          </a:p>
          <a:p>
            <a:pPr algn="ctr"/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(JButton &amp; JCombobox)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412" y="2808799"/>
            <a:ext cx="1653988" cy="34174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51330" y="2820442"/>
            <a:ext cx="157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Total Days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1518" y="2789664"/>
            <a:ext cx="617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According to present days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953" y="2514600"/>
            <a:ext cx="88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Label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91801" y="2637024"/>
            <a:ext cx="255494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4800" y="5188906"/>
            <a:ext cx="2101102" cy="5217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" y="5290933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Calculate Salary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4175" y="6154285"/>
            <a:ext cx="1131920" cy="387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7787" y="6200245"/>
            <a:ext cx="1207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CLEAR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6163425"/>
            <a:ext cx="6656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itchFamily="34" charset="0"/>
                <a:cs typeface="Arial" pitchFamily="34" charset="0"/>
              </a:rPr>
              <a:t>It Clear all textfield and </a:t>
            </a:r>
            <a:r>
              <a:rPr lang="en-US" sz="1600" dirty="0">
                <a:cs typeface="Arial" pitchFamily="34" charset="0"/>
              </a:rPr>
              <a:t>checkbox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set selected index of  combox to 0.  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8483" y="1947446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 </a:t>
            </a:r>
            <a:r>
              <a:rPr lang="en-IN" sz="1400" dirty="0"/>
              <a:t>fromd =new SimpleDateFormat("mm/dd/yyyy").parse(sdate);</a:t>
            </a:r>
          </a:p>
          <a:p>
            <a:r>
              <a:rPr lang="en-IN" sz="1400" dirty="0"/>
              <a:t>       tod =new SimpleDateFormat("mm/dd/yyyy").parse(sto);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130" y="1944260"/>
            <a:ext cx="1353670" cy="3417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75130" y="1947446"/>
            <a:ext cx="1328591" cy="3385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      Date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079" y="3200400"/>
            <a:ext cx="7960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400" dirty="0">
                <a:latin typeface="+mj-lt"/>
              </a:rPr>
              <a:t>"select count(ATTENDANCE) from EmpShift where EMPLOYEE_ID='"+sempid+"' and SHIFT_DATE&gt;='"+sfromdate+"' and SHIFT_DATE&lt;='"+stodate+"' and ATTENDANCE='Present'"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4791" y="4360550"/>
            <a:ext cx="1833282" cy="42289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67554" y="4418111"/>
            <a:ext cx="1757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MonthlySalary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6613" y="4056769"/>
            <a:ext cx="88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Label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54206" y="4189442"/>
            <a:ext cx="255494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67000" y="4281775"/>
            <a:ext cx="642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Monthlysalary=(basicsalary/30)*totaldays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68483" y="5199501"/>
            <a:ext cx="642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Calsalary=monthlysalary+bonus+benefits-deduction</a:t>
            </a:r>
          </a:p>
        </p:txBody>
      </p:sp>
    </p:spTree>
    <p:extLst>
      <p:ext uri="{BB962C8B-B14F-4D97-AF65-F5344CB8AC3E}">
        <p14:creationId xmlns:p14="http://schemas.microsoft.com/office/powerpoint/2010/main" val="1492564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 animBg="1"/>
      <p:bldP spid="7" grpId="0"/>
      <p:bldP spid="8" grpId="0"/>
      <p:bldP spid="9" grpId="0"/>
      <p:bldP spid="22" grpId="0" animBg="1"/>
      <p:bldP spid="24" grpId="0"/>
      <p:bldP spid="30" grpId="0" animBg="1"/>
      <p:bldP spid="31" grpId="0"/>
      <p:bldP spid="33" grpId="0"/>
      <p:bldP spid="10" grpId="0"/>
      <p:bldP spid="27" grpId="0" animBg="1"/>
      <p:bldP spid="34" grpId="0" animBg="1"/>
      <p:bldP spid="11" grpId="0"/>
      <p:bldP spid="32" grpId="0" animBg="1"/>
      <p:bldP spid="35" grpId="0"/>
      <p:bldP spid="36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-152400"/>
            <a:ext cx="7086600" cy="25908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EMPLOYEE       MANAGEMENT     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38400"/>
            <a:ext cx="6553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43736"/>
      </p:ext>
    </p:extLst>
  </p:cSld>
  <p:clrMapOvr>
    <a:masterClrMapping/>
  </p:clrMapOvr>
  <p:transition spd="slow">
    <p:wheel spokes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-9677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JTable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8835"/>
            <a:ext cx="8610600" cy="612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09601"/>
            <a:ext cx="8763000" cy="114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0" name="Straight Arrow Connector 1039"/>
          <p:cNvCxnSpPr/>
          <p:nvPr/>
        </p:nvCxnSpPr>
        <p:spPr>
          <a:xfrm flipH="1">
            <a:off x="2819400" y="298600"/>
            <a:ext cx="914400" cy="21023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4250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32" b="10033"/>
          <a:stretch/>
        </p:blipFill>
        <p:spPr bwMode="auto">
          <a:xfrm>
            <a:off x="245742" y="76200"/>
            <a:ext cx="828865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91200" y="6131957"/>
            <a:ext cx="1524000" cy="561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2565" y="621848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JButton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781800" y="5334000"/>
            <a:ext cx="228600" cy="7979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3359" y="6074812"/>
            <a:ext cx="1148602" cy="4172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3452" y="6131957"/>
            <a:ext cx="10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609876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It Back to Menu</a:t>
            </a:r>
          </a:p>
        </p:txBody>
      </p:sp>
    </p:spTree>
    <p:extLst>
      <p:ext uri="{BB962C8B-B14F-4D97-AF65-F5344CB8AC3E}">
        <p14:creationId xmlns:p14="http://schemas.microsoft.com/office/powerpoint/2010/main" val="2985684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10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102076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258" y="1600200"/>
            <a:ext cx="7848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3600" dirty="0"/>
              <a:t>Software  Requirements :</a:t>
            </a:r>
          </a:p>
          <a:p>
            <a:endParaRPr lang="en-I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  JRE (Java Runtime Environment)  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  Front End : Net Beans 6.9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  Back End  : SQL  Server 2008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2362201"/>
            <a:ext cx="91439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12620"/>
            <a:ext cx="914400" cy="725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59" y="4248447"/>
            <a:ext cx="1130141" cy="7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30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792162"/>
          </a:xfrm>
        </p:spPr>
        <p:txBody>
          <a:bodyPr>
            <a:noAutofit/>
          </a:bodyPr>
          <a:lstStyle/>
          <a:p>
            <a:pPr algn="just"/>
            <a:r>
              <a:rPr lang="en-IN" sz="5400" dirty="0">
                <a:solidFill>
                  <a:srgbClr val="093F71"/>
                </a:solidFill>
                <a:latin typeface="Times New Roman" pitchFamily="18" charset="0"/>
                <a:cs typeface="Times New Roman" pitchFamily="18" charset="0"/>
              </a:rPr>
              <a:t>Why Choose </a:t>
            </a:r>
            <a:r>
              <a:rPr lang="en-IN" sz="5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IN" sz="5400" dirty="0">
                <a:solidFill>
                  <a:srgbClr val="093F71"/>
                </a:solidFill>
                <a:latin typeface="Times New Roman" pitchFamily="18" charset="0"/>
                <a:cs typeface="Times New Roman" pitchFamily="18" charset="0"/>
              </a:rPr>
              <a:t> Swing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355" y="2514600"/>
            <a:ext cx="8382000" cy="313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IN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Swing Components are  Plateform-independent.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IN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Provides  more  Components  such  as  Button, Combobox  and  TextField etc.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19200"/>
            <a:ext cx="2895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88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00" y="304800"/>
            <a:ext cx="3581400" cy="563562"/>
          </a:xfrm>
        </p:spPr>
        <p:txBody>
          <a:bodyPr>
            <a:noAutofit/>
          </a:bodyPr>
          <a:lstStyle/>
          <a:p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400" dirty="0">
                <a:solidFill>
                  <a:srgbClr val="093F71"/>
                </a:solidFill>
                <a:latin typeface="Times New Roman" pitchFamily="18" charset="0"/>
                <a:cs typeface="Times New Roman" pitchFamily="18" charset="0"/>
              </a:rPr>
              <a:t>limitation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IN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This  Software  will  run  on  a  single  PC</a:t>
            </a:r>
          </a:p>
          <a:p>
            <a:pPr algn="just"/>
            <a:endParaRPr lang="en-IN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Admin  and  Employee  have  to  sit  on   the same  PC</a:t>
            </a:r>
          </a:p>
          <a:p>
            <a:pPr algn="just"/>
            <a:endParaRPr lang="en-IN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  Network  Connection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20656"/>
            <a:ext cx="7696200" cy="2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29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22238"/>
            <a:ext cx="5029200" cy="715962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4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870" y="990599"/>
            <a:ext cx="7696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Provide  Computerized  System  for  maintaining             records.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More  efficient  &amp;  reliable.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Less  Time  Consuming  and  Easy  to  Use.</a:t>
            </a:r>
          </a:p>
          <a:p>
            <a:pPr marL="342900" indent="-342900">
              <a:buFont typeface="Wingdings" pitchFamily="2" charset="2"/>
              <a:buChar char="v"/>
            </a:pPr>
            <a:endParaRPr lang="en-IN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Hugs  data Storage  with  less  Computer  memory.</a:t>
            </a:r>
          </a:p>
          <a:p>
            <a:pPr marL="342900" indent="-342900">
              <a:buFont typeface="Wingdings" pitchFamily="2" charset="2"/>
              <a:buChar char="v"/>
            </a:pPr>
            <a:endParaRPr lang="en-IN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Avoid  Human  error  &amp;   efforts   for  Maintaining  daily  data.</a:t>
            </a:r>
          </a:p>
          <a:p>
            <a:pPr marL="342900" indent="-342900">
              <a:buFont typeface="Wingdings" pitchFamily="2" charset="2"/>
              <a:buChar char="v"/>
            </a:pPr>
            <a:endParaRPr lang="en-IN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Avoid  Data  manipulations.</a:t>
            </a:r>
          </a:p>
          <a:p>
            <a:pPr marL="342900" indent="-342900">
              <a:buFont typeface="Wingdings" pitchFamily="2" charset="2"/>
              <a:buChar char="v"/>
            </a:pPr>
            <a:endParaRPr lang="en-IN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Also  avoids  Data  inconsistency  &amp;  redundancy.</a:t>
            </a:r>
          </a:p>
          <a:p>
            <a:r>
              <a:rPr lang="en-IN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0094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1096962"/>
          </a:xfrm>
          <a:ln w="57150">
            <a:noFill/>
            <a:prstDash val="sysDash"/>
          </a:ln>
        </p:spPr>
        <p:txBody>
          <a:bodyPr>
            <a:normAutofit fontScale="90000"/>
            <a:scene3d>
              <a:camera prst="obliqueTopLeft"/>
              <a:lightRig rig="threePt" dir="t"/>
            </a:scene3d>
          </a:bodyPr>
          <a:lstStyle/>
          <a:p>
            <a:r>
              <a:rPr lang="en-IN" dirty="0"/>
              <a:t>         </a:t>
            </a:r>
            <a:r>
              <a:rPr lang="en-IN" sz="8000" b="1" cap="none" dirty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8000" dirty="0">
              <a:ln w="10541" cmpd="sng">
                <a:noFill/>
                <a:prstDash val="solid"/>
              </a:ln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7277100" cy="3810000"/>
          </a:xfrm>
        </p:spPr>
      </p:pic>
    </p:spTree>
    <p:extLst>
      <p:ext uri="{BB962C8B-B14F-4D97-AF65-F5344CB8AC3E}">
        <p14:creationId xmlns:p14="http://schemas.microsoft.com/office/powerpoint/2010/main" val="1756398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8001001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entury Schoolbook" pitchFamily="18" charset="0"/>
              </a:rPr>
              <a:t>WHAT  IS  EMPLOYEE  MANAGEMENT SYSTEM(EMS)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Employee  Management  System  is  a  distributed  application.  developed   to   maintain  the  details   of  employees   working   in   any  Organization.</a:t>
            </a:r>
          </a:p>
          <a:p>
            <a:pPr marL="0" indent="0" algn="just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 EMS  has  been  developed  to  overcome  from the  Old  System.</a:t>
            </a:r>
          </a:p>
          <a:p>
            <a:pPr algn="just">
              <a:buFont typeface="Wingdings" pitchFamily="2" charset="2"/>
              <a:buChar char="v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It  maintains  the   information  about   the  Personal   and   Official   details   of   the  employees.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-4482"/>
            <a:ext cx="121919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45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ambria" pitchFamily="18" charset="0"/>
              </a:rPr>
              <a:t>    Objectives  of  our 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4873752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This  project  aims  to  simplify  the  task  of  maintaining   records.  of  the  employees  of   Company.</a:t>
            </a:r>
          </a:p>
          <a:p>
            <a:pPr algn="just">
              <a:buFont typeface="Wingdings" pitchFamily="2" charset="2"/>
              <a:buChar char="v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  develop  an  well-designed  database  to   store  employee   information.</a:t>
            </a:r>
          </a:p>
          <a:p>
            <a:pPr algn="just">
              <a:buFont typeface="Wingdings" pitchFamily="2" charset="2"/>
              <a:buChar char="v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Provides  full  Functional   reports  to  management   of  Company.</a:t>
            </a:r>
          </a:p>
          <a:p>
            <a:pPr algn="just">
              <a:buFont typeface="Wingdings" pitchFamily="2" charset="2"/>
              <a:buChar char="v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  objective   of   this   project   is   to   provide  a Comprehensive approach towards the  management    of   employee    information.</a:t>
            </a:r>
          </a:p>
        </p:txBody>
      </p:sp>
    </p:spTree>
    <p:extLst>
      <p:ext uri="{BB962C8B-B14F-4D97-AF65-F5344CB8AC3E}">
        <p14:creationId xmlns:p14="http://schemas.microsoft.com/office/powerpoint/2010/main" val="613294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2"/>
            <a:ext cx="7467600" cy="792162"/>
          </a:xfrm>
        </p:spPr>
        <p:txBody>
          <a:bodyPr>
            <a:noAutofit/>
          </a:bodyPr>
          <a:lstStyle/>
          <a:p>
            <a:r>
              <a:rPr lang="en-US" sz="4800" dirty="0"/>
              <a:t>      </a:t>
            </a:r>
            <a:r>
              <a:rPr lang="en-US" sz="50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EXISTING 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077200" cy="28956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 records  are  maintained   in   Registers.</a:t>
            </a:r>
          </a:p>
          <a:p>
            <a:pPr algn="just">
              <a:buFont typeface="Wingdings" pitchFamily="2" charset="2"/>
              <a:buChar char="v"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Time   Consuming    process.</a:t>
            </a:r>
          </a:p>
          <a:p>
            <a:pPr algn="just">
              <a:buFont typeface="Wingdings" pitchFamily="2" charset="2"/>
              <a:buChar char="v"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Complicated   Searching,   Editing  &amp;   Updating.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3800"/>
            <a:ext cx="777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01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8965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IN" sz="5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50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50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74676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Helps in maintaining the Computerized employee  details.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Calculate  the  Salary.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Easy  Attendance  marking.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Create  New  Users  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the  System  accordingly.</a:t>
            </a:r>
          </a:p>
          <a:p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76400"/>
            <a:ext cx="3505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43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7"/>
          <a:stretch/>
        </p:blipFill>
        <p:spPr bwMode="auto">
          <a:xfrm>
            <a:off x="116305" y="990600"/>
            <a:ext cx="7924800" cy="545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0400" y="-204313"/>
            <a:ext cx="2438399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sz="4000" cap="small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Times New Roman" pitchFamily="18" charset="0"/>
              </a:rPr>
              <a:t>MENU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4874" y="103464"/>
            <a:ext cx="1219200" cy="369332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5137" y="1034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Menu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9600" y="472796"/>
            <a:ext cx="509337" cy="517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09800" y="472796"/>
            <a:ext cx="381000" cy="517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195137" y="472796"/>
            <a:ext cx="252663" cy="517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1728537" y="472796"/>
            <a:ext cx="252663" cy="517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6002" y="2667000"/>
            <a:ext cx="990600" cy="69027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355" y="2688969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</a:p>
          <a:p>
            <a:r>
              <a:rPr lang="en-US" dirty="0"/>
              <a:t>Item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21302" y="1981200"/>
            <a:ext cx="0" cy="6858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942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00720" y="2410139"/>
            <a:ext cx="2113196" cy="1628461"/>
          </a:xfrm>
          <a:prstGeom prst="ellips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0" y="2894011"/>
            <a:ext cx="1523999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MENU</a:t>
            </a:r>
          </a:p>
          <a:p>
            <a:pPr algn="ctr"/>
            <a:r>
              <a:rPr lang="en-US" sz="2000" b="1" dirty="0"/>
              <a:t>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4600" y="1621247"/>
            <a:ext cx="2260808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3578" y="1881075"/>
            <a:ext cx="162070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/>
              <a:t>DETAILS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43700" y="2839564"/>
            <a:ext cx="1841708" cy="691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6101" y="2839564"/>
            <a:ext cx="1620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 Details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81801" y="3733800"/>
            <a:ext cx="1803607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3779083"/>
            <a:ext cx="154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Experience</a:t>
            </a:r>
          </a:p>
        </p:txBody>
      </p:sp>
      <p:cxnSp>
        <p:nvCxnSpPr>
          <p:cNvPr id="14" name="Elbow Connector 13"/>
          <p:cNvCxnSpPr>
            <a:endCxn id="8" idx="1"/>
          </p:cNvCxnSpPr>
          <p:nvPr/>
        </p:nvCxnSpPr>
        <p:spPr>
          <a:xfrm rot="16200000" flipH="1">
            <a:off x="6265336" y="2707017"/>
            <a:ext cx="613828" cy="3429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1" idx="1"/>
          </p:cNvCxnSpPr>
          <p:nvPr/>
        </p:nvCxnSpPr>
        <p:spPr>
          <a:xfrm rot="16200000" flipH="1">
            <a:off x="5895876" y="3076475"/>
            <a:ext cx="1390850" cy="3810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50856" y="4420439"/>
            <a:ext cx="2362200" cy="7968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7900" y="4644033"/>
            <a:ext cx="16383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  PAYROLL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219700" y="5476984"/>
            <a:ext cx="1752598" cy="691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19700" y="547698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 Shift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128818" y="6324546"/>
            <a:ext cx="1971131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50445" y="6352819"/>
            <a:ext cx="12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Salary</a:t>
            </a:r>
          </a:p>
        </p:txBody>
      </p:sp>
      <p:cxnSp>
        <p:nvCxnSpPr>
          <p:cNvPr id="30" name="Elbow Connector 29"/>
          <p:cNvCxnSpPr/>
          <p:nvPr/>
        </p:nvCxnSpPr>
        <p:spPr>
          <a:xfrm rot="10800000" flipV="1">
            <a:off x="6982497" y="5239258"/>
            <a:ext cx="762000" cy="609599"/>
          </a:xfrm>
          <a:prstGeom prst="bentConnector3">
            <a:avLst>
              <a:gd name="adj1" fmla="val -408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>
            <a:off x="6840035" y="5614003"/>
            <a:ext cx="1203485" cy="68365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 flipH="1" flipV="1">
            <a:off x="5252723" y="1378604"/>
            <a:ext cx="295788" cy="176728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4557318" y="4120483"/>
            <a:ext cx="1143000" cy="838200"/>
          </a:xfrm>
          <a:prstGeom prst="bentConnector3">
            <a:avLst>
              <a:gd name="adj1" fmla="val 423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57200" y="140211"/>
            <a:ext cx="22098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57248" y="412745"/>
            <a:ext cx="140970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/>
              <a:t>LOGIN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35676" y="1200834"/>
            <a:ext cx="1905000" cy="691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188077" y="120083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</a:t>
            </a:r>
          </a:p>
          <a:p>
            <a:pPr algn="ctr"/>
            <a:r>
              <a:rPr lang="en-US" dirty="0"/>
              <a:t>User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068946" y="2095500"/>
            <a:ext cx="1871730" cy="6292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286814" y="2078447"/>
            <a:ext cx="14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</a:t>
            </a:r>
          </a:p>
          <a:p>
            <a:pPr algn="ctr"/>
            <a:r>
              <a:rPr lang="en-US" dirty="0"/>
              <a:t>Password</a:t>
            </a:r>
          </a:p>
        </p:txBody>
      </p:sp>
      <p:cxnSp>
        <p:nvCxnSpPr>
          <p:cNvPr id="59" name="Elbow Connector 58"/>
          <p:cNvCxnSpPr/>
          <p:nvPr/>
        </p:nvCxnSpPr>
        <p:spPr>
          <a:xfrm>
            <a:off x="423678" y="1054610"/>
            <a:ext cx="578475" cy="492041"/>
          </a:xfrm>
          <a:prstGeom prst="bentConnector3">
            <a:avLst>
              <a:gd name="adj1" fmla="val 1215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6200000" flipH="1">
            <a:off x="10546" y="1509505"/>
            <a:ext cx="1445334" cy="53554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V="1">
            <a:off x="2354117" y="870205"/>
            <a:ext cx="1917189" cy="137160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068946" y="2918617"/>
            <a:ext cx="2001594" cy="3458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317941" y="291861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New User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068946" y="3395825"/>
            <a:ext cx="2001594" cy="4033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354429" y="3429883"/>
            <a:ext cx="140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Quit</a:t>
            </a:r>
          </a:p>
        </p:txBody>
      </p:sp>
      <p:cxnSp>
        <p:nvCxnSpPr>
          <p:cNvPr id="75" name="Elbow Connector 74"/>
          <p:cNvCxnSpPr/>
          <p:nvPr/>
        </p:nvCxnSpPr>
        <p:spPr>
          <a:xfrm rot="16200000" flipH="1">
            <a:off x="-277918" y="1797968"/>
            <a:ext cx="2022260" cy="53554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16200000" flipH="1">
            <a:off x="-506946" y="2133838"/>
            <a:ext cx="2480315" cy="53554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75041" y="4361645"/>
            <a:ext cx="23622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354429" y="4644033"/>
            <a:ext cx="158836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  ABOUT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762000" y="5544058"/>
            <a:ext cx="1905000" cy="691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14401" y="554405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</a:t>
            </a:r>
          </a:p>
          <a:p>
            <a:pPr algn="ctr"/>
            <a:r>
              <a:rPr lang="en-US" dirty="0"/>
              <a:t>System</a:t>
            </a:r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3342419" y="4011286"/>
            <a:ext cx="997177" cy="105659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81" idx="3"/>
          </p:cNvCxnSpPr>
          <p:nvPr/>
        </p:nvCxnSpPr>
        <p:spPr>
          <a:xfrm rot="5400000">
            <a:off x="2657108" y="5285938"/>
            <a:ext cx="613830" cy="59404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800600" y="-32063"/>
            <a:ext cx="3733800" cy="144655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spc="50" dirty="0">
                <a:ln w="38100">
                  <a:solidFill>
                    <a:schemeClr val="tx2">
                      <a:lumMod val="75000"/>
                    </a:schemeClr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QUICK OVERVIEW</a:t>
            </a:r>
          </a:p>
        </p:txBody>
      </p:sp>
      <p:sp>
        <p:nvSpPr>
          <p:cNvPr id="7" name="Left Arrow 6"/>
          <p:cNvSpPr/>
          <p:nvPr/>
        </p:nvSpPr>
        <p:spPr>
          <a:xfrm>
            <a:off x="2757152" y="-32063"/>
            <a:ext cx="1241360" cy="55010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940676" y="82055"/>
            <a:ext cx="103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MENU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24496" y="4191000"/>
            <a:ext cx="850545" cy="53339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9403" y="4288422"/>
            <a:ext cx="103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MENU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275727" y="1506406"/>
            <a:ext cx="1066800" cy="5417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275727" y="1621247"/>
            <a:ext cx="950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MENU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4658003" y="4286957"/>
            <a:ext cx="1066800" cy="5417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4696927" y="4388551"/>
            <a:ext cx="950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MENU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79403" y="1163669"/>
            <a:ext cx="377797" cy="2542909"/>
          </a:xfrm>
          <a:prstGeom prst="downArrow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77248" y="1120102"/>
            <a:ext cx="271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MENU</a:t>
            </a:r>
          </a:p>
          <a:p>
            <a:endParaRPr lang="en-IN" sz="1600" dirty="0"/>
          </a:p>
          <a:p>
            <a:r>
              <a:rPr lang="en-IN" sz="1600" dirty="0"/>
              <a:t>I</a:t>
            </a:r>
          </a:p>
          <a:p>
            <a:r>
              <a:rPr lang="en-IN" sz="1600" dirty="0"/>
              <a:t>TEM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5885326" y="2324542"/>
            <a:ext cx="457201" cy="1867671"/>
          </a:xfrm>
          <a:prstGeom prst="downArrow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5927913" y="2304601"/>
            <a:ext cx="168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MENU</a:t>
            </a:r>
          </a:p>
          <a:p>
            <a:r>
              <a:rPr lang="en-IN" sz="1400" dirty="0"/>
              <a:t>ITEM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7820383" y="5288391"/>
            <a:ext cx="355178" cy="1569609"/>
          </a:xfrm>
          <a:prstGeom prst="downArrow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7840238" y="5206904"/>
            <a:ext cx="168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MENU</a:t>
            </a:r>
          </a:p>
          <a:p>
            <a:r>
              <a:rPr lang="en-IN" sz="1200" dirty="0"/>
              <a:t>ITEM</a:t>
            </a:r>
          </a:p>
        </p:txBody>
      </p:sp>
      <p:sp>
        <p:nvSpPr>
          <p:cNvPr id="38" name="Left Arrow 37"/>
          <p:cNvSpPr/>
          <p:nvPr/>
        </p:nvSpPr>
        <p:spPr>
          <a:xfrm>
            <a:off x="594055" y="6324546"/>
            <a:ext cx="1798480" cy="457199"/>
          </a:xfrm>
          <a:prstGeom prst="leftArrow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794455" y="6412414"/>
            <a:ext cx="153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MENU  ITEM</a:t>
            </a:r>
          </a:p>
        </p:txBody>
      </p:sp>
    </p:spTree>
    <p:extLst>
      <p:ext uri="{BB962C8B-B14F-4D97-AF65-F5344CB8AC3E}">
        <p14:creationId xmlns:p14="http://schemas.microsoft.com/office/powerpoint/2010/main" val="4238469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9" grpId="0"/>
      <p:bldP spid="11" grpId="0" animBg="1"/>
      <p:bldP spid="12" grpId="0"/>
      <p:bldP spid="24" grpId="0" animBg="1"/>
      <p:bldP spid="25" grpId="0" animBg="1"/>
      <p:bldP spid="26" grpId="0" animBg="1"/>
      <p:bldP spid="27" grpId="0"/>
      <p:bldP spid="28" grpId="0" animBg="1"/>
      <p:bldP spid="29" grpId="0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71" grpId="0" animBg="1"/>
      <p:bldP spid="72" grpId="0"/>
      <p:bldP spid="73" grpId="0" animBg="1"/>
      <p:bldP spid="74" grpId="0"/>
      <p:bldP spid="79" grpId="0" animBg="1"/>
      <p:bldP spid="80" grpId="0" animBg="1"/>
      <p:bldP spid="81" grpId="0" animBg="1"/>
      <p:bldP spid="82" grpId="0"/>
      <p:bldP spid="7" grpId="0" animBg="1"/>
      <p:bldP spid="10" grpId="0"/>
      <p:bldP spid="13" grpId="0" animBg="1"/>
      <p:bldP spid="15" grpId="0"/>
      <p:bldP spid="17" grpId="0" animBg="1"/>
      <p:bldP spid="18" grpId="0"/>
      <p:bldP spid="62" grpId="0" animBg="1"/>
      <p:bldP spid="63" grpId="0"/>
      <p:bldP spid="33" grpId="0" animBg="1"/>
      <p:bldP spid="34" grpId="0"/>
      <p:bldP spid="35" grpId="0" animBg="1"/>
      <p:bldP spid="36" grpId="0"/>
      <p:bldP spid="37" grpId="0" animBg="1"/>
      <p:bldP spid="67" grpId="0"/>
      <p:bldP spid="38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7857"/>
          <a:stretch/>
        </p:blipFill>
        <p:spPr bwMode="auto">
          <a:xfrm>
            <a:off x="194982" y="141472"/>
            <a:ext cx="4737847" cy="527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01053" y="5815012"/>
            <a:ext cx="1524000" cy="561975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7679" y="591133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JButton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71600" y="4464877"/>
            <a:ext cx="685800" cy="1395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2463053" y="4419600"/>
            <a:ext cx="100853" cy="1395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95600" y="4419600"/>
            <a:ext cx="838200" cy="13954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57800" y="1712357"/>
            <a:ext cx="1676400" cy="561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180867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JTextfield</a:t>
            </a:r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4038600" y="1993345"/>
            <a:ext cx="1219200" cy="7082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1941" y="2780169"/>
            <a:ext cx="1026459" cy="4172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06253" y="2804117"/>
            <a:ext cx="10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84080" y="3734392"/>
            <a:ext cx="1026459" cy="4172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39256" y="3782289"/>
            <a:ext cx="108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EXIT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65029" y="4636481"/>
            <a:ext cx="1026459" cy="4172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65029" y="4684378"/>
            <a:ext cx="10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0800" y="460785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Clear all Textfield values.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0" y="373439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 Exit out from the system.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26399" y="2701548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successfully login, then we switch to MENU page.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5633765" y="141472"/>
            <a:ext cx="2286000" cy="968498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584207" y="302555"/>
            <a:ext cx="231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CHANGE  </a:t>
            </a:r>
          </a:p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</a:p>
        </p:txBody>
      </p:sp>
      <p:cxnSp>
        <p:nvCxnSpPr>
          <p:cNvPr id="29" name="Straight Arrow Connector 28"/>
          <p:cNvCxnSpPr>
            <a:stCxn id="13" idx="1"/>
          </p:cNvCxnSpPr>
          <p:nvPr/>
        </p:nvCxnSpPr>
        <p:spPr>
          <a:xfrm flipH="1">
            <a:off x="4932829" y="625721"/>
            <a:ext cx="70093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56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 animBg="1"/>
      <p:bldP spid="12" grpId="0"/>
      <p:bldP spid="17" grpId="0" animBg="1"/>
      <p:bldP spid="18" grpId="0"/>
      <p:bldP spid="21" grpId="0" animBg="1"/>
      <p:bldP spid="22" grpId="0"/>
      <p:bldP spid="24" grpId="0" animBg="1"/>
      <p:bldP spid="25" grpId="0"/>
      <p:bldP spid="26" grpId="0"/>
      <p:bldP spid="27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954</Words>
  <Application>Microsoft Office PowerPoint</Application>
  <PresentationFormat>On-screen Show (4:3)</PresentationFormat>
  <Paragraphs>218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</vt:lpstr>
      <vt:lpstr>Century</vt:lpstr>
      <vt:lpstr>Century Schoolbook</vt:lpstr>
      <vt:lpstr>Times New Roman</vt:lpstr>
      <vt:lpstr>Wingdings</vt:lpstr>
      <vt:lpstr>Wingdings 2</vt:lpstr>
      <vt:lpstr>Oriel</vt:lpstr>
      <vt:lpstr>WELCOME TO PRESENTATION</vt:lpstr>
      <vt:lpstr>EMPLOYEE       MANAGEMENT      SYSTEM</vt:lpstr>
      <vt:lpstr>WHAT  IS  EMPLOYEE  MANAGEMENT SYSTEM(EMS)</vt:lpstr>
      <vt:lpstr>    Objectives  of  our  project</vt:lpstr>
      <vt:lpstr>      EXISTING  SYSTEM</vt:lpstr>
      <vt:lpstr>      PROPOSED  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SYSTEM  REQUIREMENTS</vt:lpstr>
      <vt:lpstr>Why Choose Java Swing  </vt:lpstr>
      <vt:lpstr> limitation</vt:lpstr>
      <vt:lpstr> ADVANTAGES</vt:lpstr>
      <vt:lpstr>         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MANAGEMENT          SYSTEM</dc:title>
  <dc:creator>POOJA</dc:creator>
  <cp:lastModifiedBy>sachin sirohi</cp:lastModifiedBy>
  <cp:revision>382</cp:revision>
  <dcterms:created xsi:type="dcterms:W3CDTF">2020-01-27T06:55:41Z</dcterms:created>
  <dcterms:modified xsi:type="dcterms:W3CDTF">2024-12-03T07:59:03Z</dcterms:modified>
</cp:coreProperties>
</file>