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ZowJRwyWI9FIu/YvhtmisdT5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699C5-DF70-4736-B36B-38CAA3882394}">
  <a:tblStyle styleId="{49B699C5-DF70-4736-B36B-38CAA38823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153564" y="634612"/>
            <a:ext cx="3036366" cy="1661277"/>
          </a:xfrm>
          <a:prstGeom prst="roundRect">
            <a:avLst>
              <a:gd name="adj" fmla="val 5371"/>
            </a:avLst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Sales Performance by Month: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Qty in line,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Value in bars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342330" y="634612"/>
            <a:ext cx="3435398" cy="1661277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Sales Profit analysis (by month)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to illustrate profit value and profit % </a:t>
            </a:r>
            <a:endParaRPr dirty="0"/>
          </a:p>
        </p:txBody>
      </p:sp>
      <p:sp>
        <p:nvSpPr>
          <p:cNvPr id="86" name="Google Shape;86;p2"/>
          <p:cNvSpPr/>
          <p:nvPr/>
        </p:nvSpPr>
        <p:spPr>
          <a:xfrm>
            <a:off x="3342330" y="2372090"/>
            <a:ext cx="3435398" cy="1753180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Forecast adherence.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Forecast vs actual sales by month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930128" y="634611"/>
            <a:ext cx="3036366" cy="1661277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Category analysis</a:t>
            </a:r>
            <a:b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value by category in Pie chart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0118894" y="634611"/>
            <a:ext cx="1903254" cy="6031435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Filter: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Year: single selection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Month: multiple selection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53564" y="2372089"/>
            <a:ext cx="3036366" cy="1753181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Sales YTD Performance by Month: </a:t>
            </a:r>
            <a:r>
              <a:rPr lang="en-US" sz="1100" b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(This Visual should ignore right hand month filter)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YTD Sales Qty in line,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YTD Sales Value in bars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6930128" y="2372089"/>
            <a:ext cx="3036366" cy="1753181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Top 10 Customer</a:t>
            </a:r>
            <a:endParaRPr sz="1800"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10 customer by sales value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153564" y="4234627"/>
            <a:ext cx="5052467" cy="2431419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Delivery on time analysis</a:t>
            </a:r>
            <a:endParaRPr sz="1800"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185827084"/>
              </p:ext>
            </p:extLst>
          </p:nvPr>
        </p:nvGraphicFramePr>
        <p:xfrm>
          <a:off x="320214" y="4706602"/>
          <a:ext cx="4719175" cy="13157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Customer</a:t>
                      </a: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time Order Counter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 Order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%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Lycoris Saunders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How many orders are on time or early delivered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 order counter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Ontime orders/total order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Mark Van Huff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</a:t>
                      </a: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…</a:t>
                      </a: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p2"/>
          <p:cNvSpPr txBox="1"/>
          <p:nvPr/>
        </p:nvSpPr>
        <p:spPr>
          <a:xfrm>
            <a:off x="153564" y="73292"/>
            <a:ext cx="38408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Analysis Dashboard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358431" y="4234627"/>
            <a:ext cx="4593812" cy="2431419"/>
          </a:xfrm>
          <a:prstGeom prst="roundRect">
            <a:avLst>
              <a:gd name="adj" fmla="val 5371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Any other Visuals you want to add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403715" y="155922"/>
            <a:ext cx="3279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*All dates are based on shipdate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Cao Bruce</dc:creator>
  <cp:lastModifiedBy>sachin sirohi</cp:lastModifiedBy>
  <cp:revision>2</cp:revision>
  <dcterms:created xsi:type="dcterms:W3CDTF">2024-02-19T13:28:43Z</dcterms:created>
  <dcterms:modified xsi:type="dcterms:W3CDTF">2024-08-02T14:16:40Z</dcterms:modified>
</cp:coreProperties>
</file>