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80" r:id="rId4"/>
    <p:sldId id="258" r:id="rId5"/>
    <p:sldId id="270" r:id="rId6"/>
    <p:sldId id="272" r:id="rId7"/>
    <p:sldId id="285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12"/>
    <a:srgbClr val="0DBD76"/>
    <a:srgbClr val="11B9B1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208" autoAdjust="0"/>
  </p:normalViewPr>
  <p:slideViewPr>
    <p:cSldViewPr>
      <p:cViewPr varScale="1">
        <p:scale>
          <a:sx n="72" d="100"/>
          <a:sy n="72" d="100"/>
        </p:scale>
        <p:origin x="16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0CA45-4485-487B-8AAC-C99AE2831A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A94C8-E5DA-4D19-957F-E540581D3B02}" type="pres">
      <dgm:prSet presAssocID="{2C40CA45-4485-487B-8AAC-C99AE2831A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81842CF-35EF-4D7C-BC46-2186E5B896E0}" type="presOf" srcId="{2C40CA45-4485-487B-8AAC-C99AE2831A45}" destId="{0D3A94C8-E5DA-4D19-957F-E540581D3B02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0B3F0-9042-4EF9-8524-8E1AD82FA6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C0739-7943-44EF-BD76-6A9D4D2B3F27}">
      <dgm:prSet phldrT="[Text]"/>
      <dgm:spPr/>
      <dgm:t>
        <a:bodyPr/>
        <a:lstStyle/>
        <a:p>
          <a:r>
            <a:rPr lang="en-US" dirty="0"/>
            <a:t>Tax Structure</a:t>
          </a:r>
        </a:p>
      </dgm:t>
    </dgm:pt>
    <dgm:pt modelId="{7289CE15-F2EF-4742-B693-516D60776215}" type="parTrans" cxnId="{ABF4D38A-5D4F-4157-8EE9-E24785CDA8F6}">
      <dgm:prSet/>
      <dgm:spPr/>
      <dgm:t>
        <a:bodyPr/>
        <a:lstStyle/>
        <a:p>
          <a:endParaRPr lang="en-US"/>
        </a:p>
      </dgm:t>
    </dgm:pt>
    <dgm:pt modelId="{FA3EA4E0-B896-4B7C-8983-C98AF8D265C2}" type="sibTrans" cxnId="{ABF4D38A-5D4F-4157-8EE9-E24785CDA8F6}">
      <dgm:prSet/>
      <dgm:spPr/>
      <dgm:t>
        <a:bodyPr/>
        <a:lstStyle/>
        <a:p>
          <a:endParaRPr lang="en-US"/>
        </a:p>
      </dgm:t>
    </dgm:pt>
    <dgm:pt modelId="{CB3EFC06-DE69-4142-AA73-38B6894872D8}">
      <dgm:prSet phldrT="[Text]"/>
      <dgm:spPr/>
      <dgm:t>
        <a:bodyPr/>
        <a:lstStyle/>
        <a:p>
          <a:r>
            <a:rPr lang="en-US" dirty="0"/>
            <a:t>Direct Tax</a:t>
          </a:r>
        </a:p>
      </dgm:t>
    </dgm:pt>
    <dgm:pt modelId="{80842760-F91B-4DAB-A7EC-36915B75A0A7}" type="parTrans" cxnId="{53766E5A-53C1-43FF-8920-BF4457DBE946}">
      <dgm:prSet/>
      <dgm:spPr/>
      <dgm:t>
        <a:bodyPr/>
        <a:lstStyle/>
        <a:p>
          <a:endParaRPr lang="en-US"/>
        </a:p>
      </dgm:t>
    </dgm:pt>
    <dgm:pt modelId="{B624454B-2418-4A00-AE2E-208DEC616CAE}" type="sibTrans" cxnId="{53766E5A-53C1-43FF-8920-BF4457DBE946}">
      <dgm:prSet/>
      <dgm:spPr/>
      <dgm:t>
        <a:bodyPr/>
        <a:lstStyle/>
        <a:p>
          <a:endParaRPr lang="en-US"/>
        </a:p>
      </dgm:t>
    </dgm:pt>
    <dgm:pt modelId="{08F657A8-0649-4EE1-B878-73DE297C7FFE}">
      <dgm:prSet phldrT="[Text]"/>
      <dgm:spPr/>
      <dgm:t>
        <a:bodyPr/>
        <a:lstStyle/>
        <a:p>
          <a:r>
            <a:rPr lang="en-US" dirty="0"/>
            <a:t>Income Tax	</a:t>
          </a:r>
        </a:p>
      </dgm:t>
    </dgm:pt>
    <dgm:pt modelId="{2FC053DF-9B88-4A57-9360-82A4DBC16C90}" type="parTrans" cxnId="{5AC37F2F-C907-4327-AD5D-CF33AE03D5E0}">
      <dgm:prSet/>
      <dgm:spPr/>
      <dgm:t>
        <a:bodyPr/>
        <a:lstStyle/>
        <a:p>
          <a:endParaRPr lang="en-US"/>
        </a:p>
      </dgm:t>
    </dgm:pt>
    <dgm:pt modelId="{73F08E9F-A778-47C3-93FE-DAFCC8D2CB51}" type="sibTrans" cxnId="{5AC37F2F-C907-4327-AD5D-CF33AE03D5E0}">
      <dgm:prSet/>
      <dgm:spPr/>
      <dgm:t>
        <a:bodyPr/>
        <a:lstStyle/>
        <a:p>
          <a:endParaRPr lang="en-US"/>
        </a:p>
      </dgm:t>
    </dgm:pt>
    <dgm:pt modelId="{74A34120-397E-4318-BB0A-E225657A770C}">
      <dgm:prSet phldrT="[Text]"/>
      <dgm:spPr/>
      <dgm:t>
        <a:bodyPr/>
        <a:lstStyle/>
        <a:p>
          <a:r>
            <a:rPr lang="en-US" dirty="0"/>
            <a:t>Wealth Tax</a:t>
          </a:r>
        </a:p>
      </dgm:t>
    </dgm:pt>
    <dgm:pt modelId="{CC8AE5BF-EE24-466C-83E5-792AC9EB7C97}" type="parTrans" cxnId="{DF8437B7-A22C-4534-90D2-DB696F03DD81}">
      <dgm:prSet/>
      <dgm:spPr/>
      <dgm:t>
        <a:bodyPr/>
        <a:lstStyle/>
        <a:p>
          <a:endParaRPr lang="en-US"/>
        </a:p>
      </dgm:t>
    </dgm:pt>
    <dgm:pt modelId="{1101559F-1E66-4334-B955-C39CD3B7E068}" type="sibTrans" cxnId="{DF8437B7-A22C-4534-90D2-DB696F03DD81}">
      <dgm:prSet/>
      <dgm:spPr/>
      <dgm:t>
        <a:bodyPr/>
        <a:lstStyle/>
        <a:p>
          <a:endParaRPr lang="en-US"/>
        </a:p>
      </dgm:t>
    </dgm:pt>
    <dgm:pt modelId="{D2264B91-699F-49A0-9FFA-6C0CCA2A7C80}">
      <dgm:prSet phldrT="[Text]"/>
      <dgm:spPr/>
      <dgm:t>
        <a:bodyPr/>
        <a:lstStyle/>
        <a:p>
          <a:r>
            <a:rPr lang="en-US" dirty="0"/>
            <a:t>Indirect Tax</a:t>
          </a:r>
        </a:p>
      </dgm:t>
    </dgm:pt>
    <dgm:pt modelId="{F8128AA2-CEDC-498F-99A1-AB59C57AEE5A}" type="parTrans" cxnId="{74EDB11A-8AA7-4171-B5E0-05C9A901D666}">
      <dgm:prSet/>
      <dgm:spPr/>
      <dgm:t>
        <a:bodyPr/>
        <a:lstStyle/>
        <a:p>
          <a:endParaRPr lang="en-US"/>
        </a:p>
      </dgm:t>
    </dgm:pt>
    <dgm:pt modelId="{37F38100-B321-4E85-8654-56D82029AF19}" type="sibTrans" cxnId="{74EDB11A-8AA7-4171-B5E0-05C9A901D666}">
      <dgm:prSet/>
      <dgm:spPr/>
      <dgm:t>
        <a:bodyPr/>
        <a:lstStyle/>
        <a:p>
          <a:endParaRPr lang="en-US"/>
        </a:p>
      </dgm:t>
    </dgm:pt>
    <dgm:pt modelId="{0EF63A1C-B734-4E02-84F9-BBDD5A76FEF6}">
      <dgm:prSet phldrT="[Text]"/>
      <dgm:spPr/>
      <dgm:t>
        <a:bodyPr/>
        <a:lstStyle/>
        <a:p>
          <a:r>
            <a:rPr lang="en-US" dirty="0"/>
            <a:t>Central Tax</a:t>
          </a:r>
        </a:p>
      </dgm:t>
    </dgm:pt>
    <dgm:pt modelId="{1544B6E4-E7EE-4AF0-9E91-2ABF3937FBB4}" type="parTrans" cxnId="{007C27C9-8F08-4E76-9AA4-297AFE410F6B}">
      <dgm:prSet/>
      <dgm:spPr/>
      <dgm:t>
        <a:bodyPr/>
        <a:lstStyle/>
        <a:p>
          <a:endParaRPr lang="en-US"/>
        </a:p>
      </dgm:t>
    </dgm:pt>
    <dgm:pt modelId="{6484FEC6-6474-4ED9-A1AF-B98B3F3E044D}" type="sibTrans" cxnId="{007C27C9-8F08-4E76-9AA4-297AFE410F6B}">
      <dgm:prSet/>
      <dgm:spPr/>
      <dgm:t>
        <a:bodyPr/>
        <a:lstStyle/>
        <a:p>
          <a:endParaRPr lang="en-US"/>
        </a:p>
      </dgm:t>
    </dgm:pt>
    <dgm:pt modelId="{2242E98D-9141-418C-81A0-D8F4F5DFD876}">
      <dgm:prSet phldrT="[Text]"/>
      <dgm:spPr/>
      <dgm:t>
        <a:bodyPr/>
        <a:lstStyle/>
        <a:p>
          <a:r>
            <a:rPr lang="en-US" dirty="0"/>
            <a:t>State Tax</a:t>
          </a:r>
        </a:p>
      </dgm:t>
    </dgm:pt>
    <dgm:pt modelId="{2A9606AD-015D-4668-8AAF-C826CC2B513C}" type="parTrans" cxnId="{2B87F5DE-EE08-42B4-B514-B61B50A98E81}">
      <dgm:prSet/>
      <dgm:spPr/>
      <dgm:t>
        <a:bodyPr/>
        <a:lstStyle/>
        <a:p>
          <a:endParaRPr lang="en-US"/>
        </a:p>
      </dgm:t>
    </dgm:pt>
    <dgm:pt modelId="{E6866E29-4897-4611-92EE-0E2BD66D9EF8}" type="sibTrans" cxnId="{2B87F5DE-EE08-42B4-B514-B61B50A98E81}">
      <dgm:prSet/>
      <dgm:spPr/>
      <dgm:t>
        <a:bodyPr/>
        <a:lstStyle/>
        <a:p>
          <a:endParaRPr lang="en-US"/>
        </a:p>
      </dgm:t>
    </dgm:pt>
    <dgm:pt modelId="{A6F67CA6-7087-4B51-B927-B5BBD560ABCA}">
      <dgm:prSet/>
      <dgm:spPr/>
      <dgm:t>
        <a:bodyPr/>
        <a:lstStyle/>
        <a:p>
          <a:r>
            <a:rPr lang="en-US" dirty="0"/>
            <a:t>Excise</a:t>
          </a:r>
        </a:p>
      </dgm:t>
    </dgm:pt>
    <dgm:pt modelId="{0102B7CC-2A07-4D56-BA17-42F584B48D8F}" type="parTrans" cxnId="{BFD237DF-1B71-4B10-8A14-81853AFF1AB5}">
      <dgm:prSet/>
      <dgm:spPr/>
      <dgm:t>
        <a:bodyPr/>
        <a:lstStyle/>
        <a:p>
          <a:endParaRPr lang="en-US"/>
        </a:p>
      </dgm:t>
    </dgm:pt>
    <dgm:pt modelId="{E375B44C-93C1-48E5-90FE-2BF969EAACEF}" type="sibTrans" cxnId="{BFD237DF-1B71-4B10-8A14-81853AFF1AB5}">
      <dgm:prSet/>
      <dgm:spPr/>
      <dgm:t>
        <a:bodyPr/>
        <a:lstStyle/>
        <a:p>
          <a:endParaRPr lang="en-US"/>
        </a:p>
      </dgm:t>
    </dgm:pt>
    <dgm:pt modelId="{21DA303B-0883-4F8D-B52E-8334BB91654F}">
      <dgm:prSet/>
      <dgm:spPr/>
      <dgm:t>
        <a:bodyPr/>
        <a:lstStyle/>
        <a:p>
          <a:r>
            <a:rPr lang="en-US" dirty="0"/>
            <a:t>Service Tax</a:t>
          </a:r>
        </a:p>
      </dgm:t>
    </dgm:pt>
    <dgm:pt modelId="{23DB236C-7432-42B3-AD3B-9EFF5FE742BF}" type="parTrans" cxnId="{324EFF16-CCF9-449E-A4DC-312F05199E7C}">
      <dgm:prSet/>
      <dgm:spPr/>
      <dgm:t>
        <a:bodyPr/>
        <a:lstStyle/>
        <a:p>
          <a:endParaRPr lang="en-US"/>
        </a:p>
      </dgm:t>
    </dgm:pt>
    <dgm:pt modelId="{3B4C10C7-9C2D-46D6-85F8-7EB80D70CDCC}" type="sibTrans" cxnId="{324EFF16-CCF9-449E-A4DC-312F05199E7C}">
      <dgm:prSet/>
      <dgm:spPr/>
      <dgm:t>
        <a:bodyPr/>
        <a:lstStyle/>
        <a:p>
          <a:endParaRPr lang="en-US"/>
        </a:p>
      </dgm:t>
    </dgm:pt>
    <dgm:pt modelId="{E95EDEC0-3F13-49FB-834C-CD39C92B6290}">
      <dgm:prSet/>
      <dgm:spPr/>
      <dgm:t>
        <a:bodyPr/>
        <a:lstStyle/>
        <a:p>
          <a:r>
            <a:rPr lang="en-US"/>
            <a:t>Custome</a:t>
          </a:r>
          <a:endParaRPr lang="en-US" dirty="0"/>
        </a:p>
      </dgm:t>
    </dgm:pt>
    <dgm:pt modelId="{699672D2-7CC5-44F7-BF6D-57CB27E4FDDE}" type="parTrans" cxnId="{45BA78C9-C989-4836-9D79-B14412F61244}">
      <dgm:prSet/>
      <dgm:spPr/>
      <dgm:t>
        <a:bodyPr/>
        <a:lstStyle/>
        <a:p>
          <a:endParaRPr lang="en-US"/>
        </a:p>
      </dgm:t>
    </dgm:pt>
    <dgm:pt modelId="{43E930DC-A652-4660-9E91-512CBCB5EBEA}" type="sibTrans" cxnId="{45BA78C9-C989-4836-9D79-B14412F61244}">
      <dgm:prSet/>
      <dgm:spPr/>
      <dgm:t>
        <a:bodyPr/>
        <a:lstStyle/>
        <a:p>
          <a:endParaRPr lang="en-US"/>
        </a:p>
      </dgm:t>
    </dgm:pt>
    <dgm:pt modelId="{A4BEEBE0-270B-4242-99AF-5B6303CFF81E}">
      <dgm:prSet/>
      <dgm:spPr/>
      <dgm:t>
        <a:bodyPr/>
        <a:lstStyle/>
        <a:p>
          <a:r>
            <a:rPr lang="en-US" dirty="0"/>
            <a:t>VAT</a:t>
          </a:r>
        </a:p>
      </dgm:t>
    </dgm:pt>
    <dgm:pt modelId="{60C737DE-A62A-4166-872B-AF02BB707069}" type="parTrans" cxnId="{8E18FB67-FE96-4106-87E6-F71277405885}">
      <dgm:prSet/>
      <dgm:spPr/>
      <dgm:t>
        <a:bodyPr/>
        <a:lstStyle/>
        <a:p>
          <a:endParaRPr lang="en-US"/>
        </a:p>
      </dgm:t>
    </dgm:pt>
    <dgm:pt modelId="{CDBE9535-50A2-4422-A35A-DC3CBA364584}" type="sibTrans" cxnId="{8E18FB67-FE96-4106-87E6-F71277405885}">
      <dgm:prSet/>
      <dgm:spPr/>
      <dgm:t>
        <a:bodyPr/>
        <a:lstStyle/>
        <a:p>
          <a:endParaRPr lang="en-US"/>
        </a:p>
      </dgm:t>
    </dgm:pt>
    <dgm:pt modelId="{43825AF3-FED2-478A-B6B1-BDD94BED749D}">
      <dgm:prSet/>
      <dgm:spPr/>
      <dgm:t>
        <a:bodyPr/>
        <a:lstStyle/>
        <a:p>
          <a:r>
            <a:rPr lang="en-US" dirty="0"/>
            <a:t>Entry Tax, luxury tax, Lottery Tax, etc.</a:t>
          </a:r>
        </a:p>
      </dgm:t>
    </dgm:pt>
    <dgm:pt modelId="{57480883-0066-4B28-A56B-B6C3D488C5DB}" type="parTrans" cxnId="{9A2DD2D1-6643-4B8E-BC62-2B6F6488A581}">
      <dgm:prSet/>
      <dgm:spPr/>
      <dgm:t>
        <a:bodyPr/>
        <a:lstStyle/>
        <a:p>
          <a:endParaRPr lang="en-US"/>
        </a:p>
      </dgm:t>
    </dgm:pt>
    <dgm:pt modelId="{DA6AC472-28EE-494D-A7D3-E89A4CB5A84F}" type="sibTrans" cxnId="{9A2DD2D1-6643-4B8E-BC62-2B6F6488A581}">
      <dgm:prSet/>
      <dgm:spPr/>
      <dgm:t>
        <a:bodyPr/>
        <a:lstStyle/>
        <a:p>
          <a:endParaRPr lang="en-US"/>
        </a:p>
      </dgm:t>
    </dgm:pt>
    <dgm:pt modelId="{A28D54F6-E6E9-44D8-87AF-B06D1360A52D}" type="pres">
      <dgm:prSet presAssocID="{DC90B3F0-9042-4EF9-8524-8E1AD82FA6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736180-43D6-4D56-A974-FA10F8B5F9A2}" type="pres">
      <dgm:prSet presAssocID="{881C0739-7943-44EF-BD76-6A9D4D2B3F27}" presName="hierRoot1" presStyleCnt="0"/>
      <dgm:spPr/>
    </dgm:pt>
    <dgm:pt modelId="{612247BE-AAE9-4FDD-B392-BBFEFD51FA7A}" type="pres">
      <dgm:prSet presAssocID="{881C0739-7943-44EF-BD76-6A9D4D2B3F27}" presName="composite" presStyleCnt="0"/>
      <dgm:spPr/>
    </dgm:pt>
    <dgm:pt modelId="{25B37764-B936-4A82-941E-933050CE1DD0}" type="pres">
      <dgm:prSet presAssocID="{881C0739-7943-44EF-BD76-6A9D4D2B3F27}" presName="background" presStyleLbl="node0" presStyleIdx="0" presStyleCnt="1"/>
      <dgm:spPr/>
    </dgm:pt>
    <dgm:pt modelId="{5941A6D5-DD07-4CF9-A9F7-F72748EC608C}" type="pres">
      <dgm:prSet presAssocID="{881C0739-7943-44EF-BD76-6A9D4D2B3F27}" presName="text" presStyleLbl="fgAcc0" presStyleIdx="0" presStyleCnt="1">
        <dgm:presLayoutVars>
          <dgm:chPref val="3"/>
        </dgm:presLayoutVars>
      </dgm:prSet>
      <dgm:spPr/>
    </dgm:pt>
    <dgm:pt modelId="{73784BDC-A0B0-45F3-9C49-C671A54E6600}" type="pres">
      <dgm:prSet presAssocID="{881C0739-7943-44EF-BD76-6A9D4D2B3F27}" presName="hierChild2" presStyleCnt="0"/>
      <dgm:spPr/>
    </dgm:pt>
    <dgm:pt modelId="{7C0469FD-B98E-4637-A481-108F4E50CACB}" type="pres">
      <dgm:prSet presAssocID="{80842760-F91B-4DAB-A7EC-36915B75A0A7}" presName="Name10" presStyleLbl="parChTrans1D2" presStyleIdx="0" presStyleCnt="2"/>
      <dgm:spPr/>
    </dgm:pt>
    <dgm:pt modelId="{163CE9A9-1FD3-45F3-9D23-5DADA79788C4}" type="pres">
      <dgm:prSet presAssocID="{CB3EFC06-DE69-4142-AA73-38B6894872D8}" presName="hierRoot2" presStyleCnt="0"/>
      <dgm:spPr/>
    </dgm:pt>
    <dgm:pt modelId="{B408B492-B770-49B9-A09B-0A833743E876}" type="pres">
      <dgm:prSet presAssocID="{CB3EFC06-DE69-4142-AA73-38B6894872D8}" presName="composite2" presStyleCnt="0"/>
      <dgm:spPr/>
    </dgm:pt>
    <dgm:pt modelId="{EA12A5BA-5FFC-45F1-B49F-FCEF2A07016E}" type="pres">
      <dgm:prSet presAssocID="{CB3EFC06-DE69-4142-AA73-38B6894872D8}" presName="background2" presStyleLbl="node2" presStyleIdx="0" presStyleCnt="2"/>
      <dgm:spPr/>
    </dgm:pt>
    <dgm:pt modelId="{320FD404-409D-4E1F-AEB7-F7D7BD9BE221}" type="pres">
      <dgm:prSet presAssocID="{CB3EFC06-DE69-4142-AA73-38B6894872D8}" presName="text2" presStyleLbl="fgAcc2" presStyleIdx="0" presStyleCnt="2">
        <dgm:presLayoutVars>
          <dgm:chPref val="3"/>
        </dgm:presLayoutVars>
      </dgm:prSet>
      <dgm:spPr/>
    </dgm:pt>
    <dgm:pt modelId="{4E471225-742C-4203-95CD-2D98C2F6751B}" type="pres">
      <dgm:prSet presAssocID="{CB3EFC06-DE69-4142-AA73-38B6894872D8}" presName="hierChild3" presStyleCnt="0"/>
      <dgm:spPr/>
    </dgm:pt>
    <dgm:pt modelId="{29003078-F5E9-43E9-989F-0DE3873C6855}" type="pres">
      <dgm:prSet presAssocID="{2FC053DF-9B88-4A57-9360-82A4DBC16C90}" presName="Name17" presStyleLbl="parChTrans1D3" presStyleIdx="0" presStyleCnt="4"/>
      <dgm:spPr/>
    </dgm:pt>
    <dgm:pt modelId="{08F32115-873D-47EE-BC14-5C5D100265AB}" type="pres">
      <dgm:prSet presAssocID="{08F657A8-0649-4EE1-B878-73DE297C7FFE}" presName="hierRoot3" presStyleCnt="0"/>
      <dgm:spPr/>
    </dgm:pt>
    <dgm:pt modelId="{36EC643A-E064-460F-831B-85EB2B2588AC}" type="pres">
      <dgm:prSet presAssocID="{08F657A8-0649-4EE1-B878-73DE297C7FFE}" presName="composite3" presStyleCnt="0"/>
      <dgm:spPr/>
    </dgm:pt>
    <dgm:pt modelId="{2C673FAB-0977-4995-B93B-5B834DB770C4}" type="pres">
      <dgm:prSet presAssocID="{08F657A8-0649-4EE1-B878-73DE297C7FFE}" presName="background3" presStyleLbl="node3" presStyleIdx="0" presStyleCnt="4"/>
      <dgm:spPr/>
    </dgm:pt>
    <dgm:pt modelId="{31744D33-82A3-44AA-AD62-5DC4D6AF031C}" type="pres">
      <dgm:prSet presAssocID="{08F657A8-0649-4EE1-B878-73DE297C7FFE}" presName="text3" presStyleLbl="fgAcc3" presStyleIdx="0" presStyleCnt="4">
        <dgm:presLayoutVars>
          <dgm:chPref val="3"/>
        </dgm:presLayoutVars>
      </dgm:prSet>
      <dgm:spPr/>
    </dgm:pt>
    <dgm:pt modelId="{03CCF983-3DF4-42A5-9F76-889946B37B9F}" type="pres">
      <dgm:prSet presAssocID="{08F657A8-0649-4EE1-B878-73DE297C7FFE}" presName="hierChild4" presStyleCnt="0"/>
      <dgm:spPr/>
    </dgm:pt>
    <dgm:pt modelId="{D735E66A-DE2C-4391-974E-5235C3F90876}" type="pres">
      <dgm:prSet presAssocID="{CC8AE5BF-EE24-466C-83E5-792AC9EB7C97}" presName="Name17" presStyleLbl="parChTrans1D3" presStyleIdx="1" presStyleCnt="4"/>
      <dgm:spPr/>
    </dgm:pt>
    <dgm:pt modelId="{2529119F-ECAF-45BD-8C46-EDCEFF5B22B0}" type="pres">
      <dgm:prSet presAssocID="{74A34120-397E-4318-BB0A-E225657A770C}" presName="hierRoot3" presStyleCnt="0"/>
      <dgm:spPr/>
    </dgm:pt>
    <dgm:pt modelId="{2EB52BC5-D5F9-4CCF-B410-900985090E1A}" type="pres">
      <dgm:prSet presAssocID="{74A34120-397E-4318-BB0A-E225657A770C}" presName="composite3" presStyleCnt="0"/>
      <dgm:spPr/>
    </dgm:pt>
    <dgm:pt modelId="{DF180794-925B-4AB1-9E13-C12518871128}" type="pres">
      <dgm:prSet presAssocID="{74A34120-397E-4318-BB0A-E225657A770C}" presName="background3" presStyleLbl="node3" presStyleIdx="1" presStyleCnt="4"/>
      <dgm:spPr/>
    </dgm:pt>
    <dgm:pt modelId="{15B29A14-8A61-4A85-867B-D3DBCE39CD78}" type="pres">
      <dgm:prSet presAssocID="{74A34120-397E-4318-BB0A-E225657A770C}" presName="text3" presStyleLbl="fgAcc3" presStyleIdx="1" presStyleCnt="4">
        <dgm:presLayoutVars>
          <dgm:chPref val="3"/>
        </dgm:presLayoutVars>
      </dgm:prSet>
      <dgm:spPr/>
    </dgm:pt>
    <dgm:pt modelId="{DB20AE81-ADE2-41A5-B977-92194284A3C9}" type="pres">
      <dgm:prSet presAssocID="{74A34120-397E-4318-BB0A-E225657A770C}" presName="hierChild4" presStyleCnt="0"/>
      <dgm:spPr/>
    </dgm:pt>
    <dgm:pt modelId="{A425EA85-1220-4EFD-B211-4850C8BB43E7}" type="pres">
      <dgm:prSet presAssocID="{F8128AA2-CEDC-498F-99A1-AB59C57AEE5A}" presName="Name10" presStyleLbl="parChTrans1D2" presStyleIdx="1" presStyleCnt="2"/>
      <dgm:spPr/>
    </dgm:pt>
    <dgm:pt modelId="{1CC155A2-2085-4F19-9880-AE01A039AFF3}" type="pres">
      <dgm:prSet presAssocID="{D2264B91-699F-49A0-9FFA-6C0CCA2A7C80}" presName="hierRoot2" presStyleCnt="0"/>
      <dgm:spPr/>
    </dgm:pt>
    <dgm:pt modelId="{394FD2C6-3AC4-4307-893F-485C0184B247}" type="pres">
      <dgm:prSet presAssocID="{D2264B91-699F-49A0-9FFA-6C0CCA2A7C80}" presName="composite2" presStyleCnt="0"/>
      <dgm:spPr/>
    </dgm:pt>
    <dgm:pt modelId="{2B102F27-AD70-4135-9158-4E15606A314D}" type="pres">
      <dgm:prSet presAssocID="{D2264B91-699F-49A0-9FFA-6C0CCA2A7C80}" presName="background2" presStyleLbl="node2" presStyleIdx="1" presStyleCnt="2"/>
      <dgm:spPr/>
    </dgm:pt>
    <dgm:pt modelId="{6952A5B5-D156-4AA0-8C86-A0AA4980AFC2}" type="pres">
      <dgm:prSet presAssocID="{D2264B91-699F-49A0-9FFA-6C0CCA2A7C80}" presName="text2" presStyleLbl="fgAcc2" presStyleIdx="1" presStyleCnt="2">
        <dgm:presLayoutVars>
          <dgm:chPref val="3"/>
        </dgm:presLayoutVars>
      </dgm:prSet>
      <dgm:spPr/>
    </dgm:pt>
    <dgm:pt modelId="{971B2A8C-0F61-431C-B9A8-C7A5842C7A16}" type="pres">
      <dgm:prSet presAssocID="{D2264B91-699F-49A0-9FFA-6C0CCA2A7C80}" presName="hierChild3" presStyleCnt="0"/>
      <dgm:spPr/>
    </dgm:pt>
    <dgm:pt modelId="{D1952042-1375-4E98-A307-7B062BBF620F}" type="pres">
      <dgm:prSet presAssocID="{1544B6E4-E7EE-4AF0-9E91-2ABF3937FBB4}" presName="Name17" presStyleLbl="parChTrans1D3" presStyleIdx="2" presStyleCnt="4"/>
      <dgm:spPr/>
    </dgm:pt>
    <dgm:pt modelId="{B937B0A3-693C-4F47-87D4-98A7EE7A2183}" type="pres">
      <dgm:prSet presAssocID="{0EF63A1C-B734-4E02-84F9-BBDD5A76FEF6}" presName="hierRoot3" presStyleCnt="0"/>
      <dgm:spPr/>
    </dgm:pt>
    <dgm:pt modelId="{CA78ADD7-1A68-4E99-922E-0D9F145816DA}" type="pres">
      <dgm:prSet presAssocID="{0EF63A1C-B734-4E02-84F9-BBDD5A76FEF6}" presName="composite3" presStyleCnt="0"/>
      <dgm:spPr/>
    </dgm:pt>
    <dgm:pt modelId="{4F76F2E8-DC22-412C-9878-20B772C999FC}" type="pres">
      <dgm:prSet presAssocID="{0EF63A1C-B734-4E02-84F9-BBDD5A76FEF6}" presName="background3" presStyleLbl="node3" presStyleIdx="2" presStyleCnt="4"/>
      <dgm:spPr/>
    </dgm:pt>
    <dgm:pt modelId="{9B62BA52-4F30-4AA0-A99C-A978AC8E9A08}" type="pres">
      <dgm:prSet presAssocID="{0EF63A1C-B734-4E02-84F9-BBDD5A76FEF6}" presName="text3" presStyleLbl="fgAcc3" presStyleIdx="2" presStyleCnt="4">
        <dgm:presLayoutVars>
          <dgm:chPref val="3"/>
        </dgm:presLayoutVars>
      </dgm:prSet>
      <dgm:spPr/>
    </dgm:pt>
    <dgm:pt modelId="{366BDB26-8A30-4E0A-B50B-7EE09F9E1A39}" type="pres">
      <dgm:prSet presAssocID="{0EF63A1C-B734-4E02-84F9-BBDD5A76FEF6}" presName="hierChild4" presStyleCnt="0"/>
      <dgm:spPr/>
    </dgm:pt>
    <dgm:pt modelId="{5D76F35D-E6DE-418A-8F7A-64FDC0E82A69}" type="pres">
      <dgm:prSet presAssocID="{0102B7CC-2A07-4D56-BA17-42F584B48D8F}" presName="Name23" presStyleLbl="parChTrans1D4" presStyleIdx="0" presStyleCnt="5"/>
      <dgm:spPr/>
    </dgm:pt>
    <dgm:pt modelId="{F1DE0E51-1F62-434D-9194-E8FB0DD50687}" type="pres">
      <dgm:prSet presAssocID="{A6F67CA6-7087-4B51-B927-B5BBD560ABCA}" presName="hierRoot4" presStyleCnt="0"/>
      <dgm:spPr/>
    </dgm:pt>
    <dgm:pt modelId="{F50B2360-A657-44DB-87F6-17A002AB9027}" type="pres">
      <dgm:prSet presAssocID="{A6F67CA6-7087-4B51-B927-B5BBD560ABCA}" presName="composite4" presStyleCnt="0"/>
      <dgm:spPr/>
    </dgm:pt>
    <dgm:pt modelId="{D94F6C87-5317-4B2B-82D2-616E9E301A31}" type="pres">
      <dgm:prSet presAssocID="{A6F67CA6-7087-4B51-B927-B5BBD560ABCA}" presName="background4" presStyleLbl="node4" presStyleIdx="0" presStyleCnt="5"/>
      <dgm:spPr/>
    </dgm:pt>
    <dgm:pt modelId="{F20E05E8-98DE-4B84-8B1A-F10911B9A4C6}" type="pres">
      <dgm:prSet presAssocID="{A6F67CA6-7087-4B51-B927-B5BBD560ABCA}" presName="text4" presStyleLbl="fgAcc4" presStyleIdx="0" presStyleCnt="5">
        <dgm:presLayoutVars>
          <dgm:chPref val="3"/>
        </dgm:presLayoutVars>
      </dgm:prSet>
      <dgm:spPr/>
    </dgm:pt>
    <dgm:pt modelId="{04A9687F-2AA0-4002-9704-EF7A9B5071C5}" type="pres">
      <dgm:prSet presAssocID="{A6F67CA6-7087-4B51-B927-B5BBD560ABCA}" presName="hierChild5" presStyleCnt="0"/>
      <dgm:spPr/>
    </dgm:pt>
    <dgm:pt modelId="{D145ECD4-93EC-499B-9178-0A8EF2FE6708}" type="pres">
      <dgm:prSet presAssocID="{23DB236C-7432-42B3-AD3B-9EFF5FE742BF}" presName="Name23" presStyleLbl="parChTrans1D4" presStyleIdx="1" presStyleCnt="5"/>
      <dgm:spPr/>
    </dgm:pt>
    <dgm:pt modelId="{2A196C53-C48F-40D2-9369-EBB025F7CAB0}" type="pres">
      <dgm:prSet presAssocID="{21DA303B-0883-4F8D-B52E-8334BB91654F}" presName="hierRoot4" presStyleCnt="0"/>
      <dgm:spPr/>
    </dgm:pt>
    <dgm:pt modelId="{E65458A2-FE99-4774-8F14-F2970826EB5D}" type="pres">
      <dgm:prSet presAssocID="{21DA303B-0883-4F8D-B52E-8334BB91654F}" presName="composite4" presStyleCnt="0"/>
      <dgm:spPr/>
    </dgm:pt>
    <dgm:pt modelId="{99C7340D-6643-4E11-89D4-5AD8A7E22B8D}" type="pres">
      <dgm:prSet presAssocID="{21DA303B-0883-4F8D-B52E-8334BB91654F}" presName="background4" presStyleLbl="node4" presStyleIdx="1" presStyleCnt="5"/>
      <dgm:spPr/>
    </dgm:pt>
    <dgm:pt modelId="{AD399C43-145D-43D0-B88A-8736ED8C28B5}" type="pres">
      <dgm:prSet presAssocID="{21DA303B-0883-4F8D-B52E-8334BB91654F}" presName="text4" presStyleLbl="fgAcc4" presStyleIdx="1" presStyleCnt="5">
        <dgm:presLayoutVars>
          <dgm:chPref val="3"/>
        </dgm:presLayoutVars>
      </dgm:prSet>
      <dgm:spPr/>
    </dgm:pt>
    <dgm:pt modelId="{68007693-870D-40CF-A464-E1BBEB848B3D}" type="pres">
      <dgm:prSet presAssocID="{21DA303B-0883-4F8D-B52E-8334BB91654F}" presName="hierChild5" presStyleCnt="0"/>
      <dgm:spPr/>
    </dgm:pt>
    <dgm:pt modelId="{E018ADC2-A1E0-4B5D-9EF2-ABB1F83116C6}" type="pres">
      <dgm:prSet presAssocID="{699672D2-7CC5-44F7-BF6D-57CB27E4FDDE}" presName="Name23" presStyleLbl="parChTrans1D4" presStyleIdx="2" presStyleCnt="5"/>
      <dgm:spPr/>
    </dgm:pt>
    <dgm:pt modelId="{12D6202A-89A9-4B1B-AA0C-7747B5904A02}" type="pres">
      <dgm:prSet presAssocID="{E95EDEC0-3F13-49FB-834C-CD39C92B6290}" presName="hierRoot4" presStyleCnt="0"/>
      <dgm:spPr/>
    </dgm:pt>
    <dgm:pt modelId="{6E9EE8E1-1387-4654-9EC9-CA986EC73F54}" type="pres">
      <dgm:prSet presAssocID="{E95EDEC0-3F13-49FB-834C-CD39C92B6290}" presName="composite4" presStyleCnt="0"/>
      <dgm:spPr/>
    </dgm:pt>
    <dgm:pt modelId="{A6FFE2F9-BD39-443A-9D32-687E2CAA1C65}" type="pres">
      <dgm:prSet presAssocID="{E95EDEC0-3F13-49FB-834C-CD39C92B6290}" presName="background4" presStyleLbl="node4" presStyleIdx="2" presStyleCnt="5"/>
      <dgm:spPr/>
    </dgm:pt>
    <dgm:pt modelId="{E8DC985C-085B-4BB6-A608-9315A50D25A5}" type="pres">
      <dgm:prSet presAssocID="{E95EDEC0-3F13-49FB-834C-CD39C92B6290}" presName="text4" presStyleLbl="fgAcc4" presStyleIdx="2" presStyleCnt="5">
        <dgm:presLayoutVars>
          <dgm:chPref val="3"/>
        </dgm:presLayoutVars>
      </dgm:prSet>
      <dgm:spPr/>
    </dgm:pt>
    <dgm:pt modelId="{60615E2E-2A38-42BA-AFA4-D9C29A2270B4}" type="pres">
      <dgm:prSet presAssocID="{E95EDEC0-3F13-49FB-834C-CD39C92B6290}" presName="hierChild5" presStyleCnt="0"/>
      <dgm:spPr/>
    </dgm:pt>
    <dgm:pt modelId="{3D75012E-8A82-4865-A212-995E5B23B53F}" type="pres">
      <dgm:prSet presAssocID="{2A9606AD-015D-4668-8AAF-C826CC2B513C}" presName="Name17" presStyleLbl="parChTrans1D3" presStyleIdx="3" presStyleCnt="4"/>
      <dgm:spPr/>
    </dgm:pt>
    <dgm:pt modelId="{6C2A9894-37AC-4DA6-8B3B-29C3BC0508A1}" type="pres">
      <dgm:prSet presAssocID="{2242E98D-9141-418C-81A0-D8F4F5DFD876}" presName="hierRoot3" presStyleCnt="0"/>
      <dgm:spPr/>
    </dgm:pt>
    <dgm:pt modelId="{50872345-3560-412B-A2D4-C6AD4B23C2B0}" type="pres">
      <dgm:prSet presAssocID="{2242E98D-9141-418C-81A0-D8F4F5DFD876}" presName="composite3" presStyleCnt="0"/>
      <dgm:spPr/>
    </dgm:pt>
    <dgm:pt modelId="{924734B9-EF78-48C2-849B-304785CD741B}" type="pres">
      <dgm:prSet presAssocID="{2242E98D-9141-418C-81A0-D8F4F5DFD876}" presName="background3" presStyleLbl="node3" presStyleIdx="3" presStyleCnt="4"/>
      <dgm:spPr/>
    </dgm:pt>
    <dgm:pt modelId="{1415E29B-43D4-44A5-8AA3-469DD797FBF4}" type="pres">
      <dgm:prSet presAssocID="{2242E98D-9141-418C-81A0-D8F4F5DFD876}" presName="text3" presStyleLbl="fgAcc3" presStyleIdx="3" presStyleCnt="4">
        <dgm:presLayoutVars>
          <dgm:chPref val="3"/>
        </dgm:presLayoutVars>
      </dgm:prSet>
      <dgm:spPr/>
    </dgm:pt>
    <dgm:pt modelId="{CFEFFCF2-CF79-4D6E-9341-B5FB0C539F4D}" type="pres">
      <dgm:prSet presAssocID="{2242E98D-9141-418C-81A0-D8F4F5DFD876}" presName="hierChild4" presStyleCnt="0"/>
      <dgm:spPr/>
    </dgm:pt>
    <dgm:pt modelId="{C4AEFC6E-EE2B-4900-ABDB-41C0A2A11AB5}" type="pres">
      <dgm:prSet presAssocID="{60C737DE-A62A-4166-872B-AF02BB707069}" presName="Name23" presStyleLbl="parChTrans1D4" presStyleIdx="3" presStyleCnt="5"/>
      <dgm:spPr/>
    </dgm:pt>
    <dgm:pt modelId="{3AD20E24-78BD-4C4F-AD47-1550D0FFD9AA}" type="pres">
      <dgm:prSet presAssocID="{A4BEEBE0-270B-4242-99AF-5B6303CFF81E}" presName="hierRoot4" presStyleCnt="0"/>
      <dgm:spPr/>
    </dgm:pt>
    <dgm:pt modelId="{3E305601-BDB2-4861-A82A-F43150029680}" type="pres">
      <dgm:prSet presAssocID="{A4BEEBE0-270B-4242-99AF-5B6303CFF81E}" presName="composite4" presStyleCnt="0"/>
      <dgm:spPr/>
    </dgm:pt>
    <dgm:pt modelId="{D4A68836-AADE-4DBC-A0B7-A278A20C0F7D}" type="pres">
      <dgm:prSet presAssocID="{A4BEEBE0-270B-4242-99AF-5B6303CFF81E}" presName="background4" presStyleLbl="node4" presStyleIdx="3" presStyleCnt="5"/>
      <dgm:spPr/>
    </dgm:pt>
    <dgm:pt modelId="{841F4723-2A9F-4DEE-8239-DF8932A11B1E}" type="pres">
      <dgm:prSet presAssocID="{A4BEEBE0-270B-4242-99AF-5B6303CFF81E}" presName="text4" presStyleLbl="fgAcc4" presStyleIdx="3" presStyleCnt="5">
        <dgm:presLayoutVars>
          <dgm:chPref val="3"/>
        </dgm:presLayoutVars>
      </dgm:prSet>
      <dgm:spPr/>
    </dgm:pt>
    <dgm:pt modelId="{4CA04ECB-EF59-47C3-9151-F78FADF2BADB}" type="pres">
      <dgm:prSet presAssocID="{A4BEEBE0-270B-4242-99AF-5B6303CFF81E}" presName="hierChild5" presStyleCnt="0"/>
      <dgm:spPr/>
    </dgm:pt>
    <dgm:pt modelId="{BBEE5186-8C39-4ABB-B2B5-FCFD8B59BF52}" type="pres">
      <dgm:prSet presAssocID="{57480883-0066-4B28-A56B-B6C3D488C5DB}" presName="Name23" presStyleLbl="parChTrans1D4" presStyleIdx="4" presStyleCnt="5"/>
      <dgm:spPr/>
    </dgm:pt>
    <dgm:pt modelId="{48BDC20E-0CCF-4286-AC59-A72585F69842}" type="pres">
      <dgm:prSet presAssocID="{43825AF3-FED2-478A-B6B1-BDD94BED749D}" presName="hierRoot4" presStyleCnt="0"/>
      <dgm:spPr/>
    </dgm:pt>
    <dgm:pt modelId="{0ABFD2D6-96EB-4250-BCBB-D5768C7B655E}" type="pres">
      <dgm:prSet presAssocID="{43825AF3-FED2-478A-B6B1-BDD94BED749D}" presName="composite4" presStyleCnt="0"/>
      <dgm:spPr/>
    </dgm:pt>
    <dgm:pt modelId="{4B5E4625-6A7A-4868-9A70-854A44350837}" type="pres">
      <dgm:prSet presAssocID="{43825AF3-FED2-478A-B6B1-BDD94BED749D}" presName="background4" presStyleLbl="node4" presStyleIdx="4" presStyleCnt="5"/>
      <dgm:spPr/>
    </dgm:pt>
    <dgm:pt modelId="{E05F15C2-60BB-4609-9F5C-F81658C74E26}" type="pres">
      <dgm:prSet presAssocID="{43825AF3-FED2-478A-B6B1-BDD94BED749D}" presName="text4" presStyleLbl="fgAcc4" presStyleIdx="4" presStyleCnt="5">
        <dgm:presLayoutVars>
          <dgm:chPref val="3"/>
        </dgm:presLayoutVars>
      </dgm:prSet>
      <dgm:spPr/>
    </dgm:pt>
    <dgm:pt modelId="{0E6FEED8-5D7B-4CF9-8961-F69396E355DD}" type="pres">
      <dgm:prSet presAssocID="{43825AF3-FED2-478A-B6B1-BDD94BED749D}" presName="hierChild5" presStyleCnt="0"/>
      <dgm:spPr/>
    </dgm:pt>
  </dgm:ptLst>
  <dgm:cxnLst>
    <dgm:cxn modelId="{5C1E4810-FFAE-4A76-99A3-0DBBA6083CE7}" type="presOf" srcId="{23DB236C-7432-42B3-AD3B-9EFF5FE742BF}" destId="{D145ECD4-93EC-499B-9178-0A8EF2FE6708}" srcOrd="0" destOrd="0" presId="urn:microsoft.com/office/officeart/2005/8/layout/hierarchy1"/>
    <dgm:cxn modelId="{324EFF16-CCF9-449E-A4DC-312F05199E7C}" srcId="{0EF63A1C-B734-4E02-84F9-BBDD5A76FEF6}" destId="{21DA303B-0883-4F8D-B52E-8334BB91654F}" srcOrd="1" destOrd="0" parTransId="{23DB236C-7432-42B3-AD3B-9EFF5FE742BF}" sibTransId="{3B4C10C7-9C2D-46D6-85F8-7EB80D70CDCC}"/>
    <dgm:cxn modelId="{74EDB11A-8AA7-4171-B5E0-05C9A901D666}" srcId="{881C0739-7943-44EF-BD76-6A9D4D2B3F27}" destId="{D2264B91-699F-49A0-9FFA-6C0CCA2A7C80}" srcOrd="1" destOrd="0" parTransId="{F8128AA2-CEDC-498F-99A1-AB59C57AEE5A}" sibTransId="{37F38100-B321-4E85-8654-56D82029AF19}"/>
    <dgm:cxn modelId="{990CAA21-E10E-4DA9-B383-55D7B3C46776}" type="presOf" srcId="{21DA303B-0883-4F8D-B52E-8334BB91654F}" destId="{AD399C43-145D-43D0-B88A-8736ED8C28B5}" srcOrd="0" destOrd="0" presId="urn:microsoft.com/office/officeart/2005/8/layout/hierarchy1"/>
    <dgm:cxn modelId="{5EEF9C2E-1DFA-44F7-B9A4-742FA2BD3789}" type="presOf" srcId="{A6F67CA6-7087-4B51-B927-B5BBD560ABCA}" destId="{F20E05E8-98DE-4B84-8B1A-F10911B9A4C6}" srcOrd="0" destOrd="0" presId="urn:microsoft.com/office/officeart/2005/8/layout/hierarchy1"/>
    <dgm:cxn modelId="{5AC37F2F-C907-4327-AD5D-CF33AE03D5E0}" srcId="{CB3EFC06-DE69-4142-AA73-38B6894872D8}" destId="{08F657A8-0649-4EE1-B878-73DE297C7FFE}" srcOrd="0" destOrd="0" parTransId="{2FC053DF-9B88-4A57-9360-82A4DBC16C90}" sibTransId="{73F08E9F-A778-47C3-93FE-DAFCC8D2CB51}"/>
    <dgm:cxn modelId="{3EA54B61-D0E5-4E6E-99C2-24A79FD67D35}" type="presOf" srcId="{E95EDEC0-3F13-49FB-834C-CD39C92B6290}" destId="{E8DC985C-085B-4BB6-A608-9315A50D25A5}" srcOrd="0" destOrd="0" presId="urn:microsoft.com/office/officeart/2005/8/layout/hierarchy1"/>
    <dgm:cxn modelId="{DB949B41-77C1-4FAE-967A-EFE3ECCC05FC}" type="presOf" srcId="{1544B6E4-E7EE-4AF0-9E91-2ABF3937FBB4}" destId="{D1952042-1375-4E98-A307-7B062BBF620F}" srcOrd="0" destOrd="0" presId="urn:microsoft.com/office/officeart/2005/8/layout/hierarchy1"/>
    <dgm:cxn modelId="{7C541D45-CC7C-4C4F-BBB2-BCCE92EFE235}" type="presOf" srcId="{2A9606AD-015D-4668-8AAF-C826CC2B513C}" destId="{3D75012E-8A82-4865-A212-995E5B23B53F}" srcOrd="0" destOrd="0" presId="urn:microsoft.com/office/officeart/2005/8/layout/hierarchy1"/>
    <dgm:cxn modelId="{F28D8D46-5A9C-43AA-8B35-4D9DE6E2492B}" type="presOf" srcId="{2FC053DF-9B88-4A57-9360-82A4DBC16C90}" destId="{29003078-F5E9-43E9-989F-0DE3873C6855}" srcOrd="0" destOrd="0" presId="urn:microsoft.com/office/officeart/2005/8/layout/hierarchy1"/>
    <dgm:cxn modelId="{8E18FB67-FE96-4106-87E6-F71277405885}" srcId="{2242E98D-9141-418C-81A0-D8F4F5DFD876}" destId="{A4BEEBE0-270B-4242-99AF-5B6303CFF81E}" srcOrd="0" destOrd="0" parTransId="{60C737DE-A62A-4166-872B-AF02BB707069}" sibTransId="{CDBE9535-50A2-4422-A35A-DC3CBA364584}"/>
    <dgm:cxn modelId="{99011A69-595A-4747-ADE3-9788F0D15879}" type="presOf" srcId="{57480883-0066-4B28-A56B-B6C3D488C5DB}" destId="{BBEE5186-8C39-4ABB-B2B5-FCFD8B59BF52}" srcOrd="0" destOrd="0" presId="urn:microsoft.com/office/officeart/2005/8/layout/hierarchy1"/>
    <dgm:cxn modelId="{3FA1E24C-625F-48AD-94F7-2957D9C566C0}" type="presOf" srcId="{74A34120-397E-4318-BB0A-E225657A770C}" destId="{15B29A14-8A61-4A85-867B-D3DBCE39CD78}" srcOrd="0" destOrd="0" presId="urn:microsoft.com/office/officeart/2005/8/layout/hierarchy1"/>
    <dgm:cxn modelId="{53766E5A-53C1-43FF-8920-BF4457DBE946}" srcId="{881C0739-7943-44EF-BD76-6A9D4D2B3F27}" destId="{CB3EFC06-DE69-4142-AA73-38B6894872D8}" srcOrd="0" destOrd="0" parTransId="{80842760-F91B-4DAB-A7EC-36915B75A0A7}" sibTransId="{B624454B-2418-4A00-AE2E-208DEC616CAE}"/>
    <dgm:cxn modelId="{ABF4D38A-5D4F-4157-8EE9-E24785CDA8F6}" srcId="{DC90B3F0-9042-4EF9-8524-8E1AD82FA674}" destId="{881C0739-7943-44EF-BD76-6A9D4D2B3F27}" srcOrd="0" destOrd="0" parTransId="{7289CE15-F2EF-4742-B693-516D60776215}" sibTransId="{FA3EA4E0-B896-4B7C-8983-C98AF8D265C2}"/>
    <dgm:cxn modelId="{46E55795-FE37-474C-BDDC-0BF62C32DB54}" type="presOf" srcId="{08F657A8-0649-4EE1-B878-73DE297C7FFE}" destId="{31744D33-82A3-44AA-AD62-5DC4D6AF031C}" srcOrd="0" destOrd="0" presId="urn:microsoft.com/office/officeart/2005/8/layout/hierarchy1"/>
    <dgm:cxn modelId="{85B79D95-F3A1-48D2-9532-A03B897EDC0C}" type="presOf" srcId="{D2264B91-699F-49A0-9FFA-6C0CCA2A7C80}" destId="{6952A5B5-D156-4AA0-8C86-A0AA4980AFC2}" srcOrd="0" destOrd="0" presId="urn:microsoft.com/office/officeart/2005/8/layout/hierarchy1"/>
    <dgm:cxn modelId="{92B364A7-6EED-41FF-9C0C-4BB968389F23}" type="presOf" srcId="{DC90B3F0-9042-4EF9-8524-8E1AD82FA674}" destId="{A28D54F6-E6E9-44D8-87AF-B06D1360A52D}" srcOrd="0" destOrd="0" presId="urn:microsoft.com/office/officeart/2005/8/layout/hierarchy1"/>
    <dgm:cxn modelId="{6B4A68B0-EA91-4FDB-AB28-53E60A6A1245}" type="presOf" srcId="{699672D2-7CC5-44F7-BF6D-57CB27E4FDDE}" destId="{E018ADC2-A1E0-4B5D-9EF2-ABB1F83116C6}" srcOrd="0" destOrd="0" presId="urn:microsoft.com/office/officeart/2005/8/layout/hierarchy1"/>
    <dgm:cxn modelId="{81A4F2B6-9FFD-40FB-A5EA-C6098C518D23}" type="presOf" srcId="{43825AF3-FED2-478A-B6B1-BDD94BED749D}" destId="{E05F15C2-60BB-4609-9F5C-F81658C74E26}" srcOrd="0" destOrd="0" presId="urn:microsoft.com/office/officeart/2005/8/layout/hierarchy1"/>
    <dgm:cxn modelId="{DF8437B7-A22C-4534-90D2-DB696F03DD81}" srcId="{CB3EFC06-DE69-4142-AA73-38B6894872D8}" destId="{74A34120-397E-4318-BB0A-E225657A770C}" srcOrd="1" destOrd="0" parTransId="{CC8AE5BF-EE24-466C-83E5-792AC9EB7C97}" sibTransId="{1101559F-1E66-4334-B955-C39CD3B7E068}"/>
    <dgm:cxn modelId="{F45EB5B7-B482-4169-B9FC-C3854EF7B3DA}" type="presOf" srcId="{CB3EFC06-DE69-4142-AA73-38B6894872D8}" destId="{320FD404-409D-4E1F-AEB7-F7D7BD9BE221}" srcOrd="0" destOrd="0" presId="urn:microsoft.com/office/officeart/2005/8/layout/hierarchy1"/>
    <dgm:cxn modelId="{445AA3B9-BFFE-4209-A853-87118A836EF2}" type="presOf" srcId="{CC8AE5BF-EE24-466C-83E5-792AC9EB7C97}" destId="{D735E66A-DE2C-4391-974E-5235C3F90876}" srcOrd="0" destOrd="0" presId="urn:microsoft.com/office/officeart/2005/8/layout/hierarchy1"/>
    <dgm:cxn modelId="{C51512C1-3018-4A78-9E84-793B7A9D1F18}" type="presOf" srcId="{80842760-F91B-4DAB-A7EC-36915B75A0A7}" destId="{7C0469FD-B98E-4637-A481-108F4E50CACB}" srcOrd="0" destOrd="0" presId="urn:microsoft.com/office/officeart/2005/8/layout/hierarchy1"/>
    <dgm:cxn modelId="{007C27C9-8F08-4E76-9AA4-297AFE410F6B}" srcId="{D2264B91-699F-49A0-9FFA-6C0CCA2A7C80}" destId="{0EF63A1C-B734-4E02-84F9-BBDD5A76FEF6}" srcOrd="0" destOrd="0" parTransId="{1544B6E4-E7EE-4AF0-9E91-2ABF3937FBB4}" sibTransId="{6484FEC6-6474-4ED9-A1AF-B98B3F3E044D}"/>
    <dgm:cxn modelId="{45BA78C9-C989-4836-9D79-B14412F61244}" srcId="{0EF63A1C-B734-4E02-84F9-BBDD5A76FEF6}" destId="{E95EDEC0-3F13-49FB-834C-CD39C92B6290}" srcOrd="2" destOrd="0" parTransId="{699672D2-7CC5-44F7-BF6D-57CB27E4FDDE}" sibTransId="{43E930DC-A652-4660-9E91-512CBCB5EBEA}"/>
    <dgm:cxn modelId="{97F386D1-6088-40E1-BA95-3EFA088E22D6}" type="presOf" srcId="{60C737DE-A62A-4166-872B-AF02BB707069}" destId="{C4AEFC6E-EE2B-4900-ABDB-41C0A2A11AB5}" srcOrd="0" destOrd="0" presId="urn:microsoft.com/office/officeart/2005/8/layout/hierarchy1"/>
    <dgm:cxn modelId="{9A2DD2D1-6643-4B8E-BC62-2B6F6488A581}" srcId="{2242E98D-9141-418C-81A0-D8F4F5DFD876}" destId="{43825AF3-FED2-478A-B6B1-BDD94BED749D}" srcOrd="1" destOrd="0" parTransId="{57480883-0066-4B28-A56B-B6C3D488C5DB}" sibTransId="{DA6AC472-28EE-494D-A7D3-E89A4CB5A84F}"/>
    <dgm:cxn modelId="{A37FFCD4-303B-45AF-8441-C5BD6B64771A}" type="presOf" srcId="{881C0739-7943-44EF-BD76-6A9D4D2B3F27}" destId="{5941A6D5-DD07-4CF9-A9F7-F72748EC608C}" srcOrd="0" destOrd="0" presId="urn:microsoft.com/office/officeart/2005/8/layout/hierarchy1"/>
    <dgm:cxn modelId="{D4CFF8DC-E13F-4288-93A6-D0CB3BE04F7B}" type="presOf" srcId="{0102B7CC-2A07-4D56-BA17-42F584B48D8F}" destId="{5D76F35D-E6DE-418A-8F7A-64FDC0E82A69}" srcOrd="0" destOrd="0" presId="urn:microsoft.com/office/officeart/2005/8/layout/hierarchy1"/>
    <dgm:cxn modelId="{2B87F5DE-EE08-42B4-B514-B61B50A98E81}" srcId="{D2264B91-699F-49A0-9FFA-6C0CCA2A7C80}" destId="{2242E98D-9141-418C-81A0-D8F4F5DFD876}" srcOrd="1" destOrd="0" parTransId="{2A9606AD-015D-4668-8AAF-C826CC2B513C}" sibTransId="{E6866E29-4897-4611-92EE-0E2BD66D9EF8}"/>
    <dgm:cxn modelId="{BFD237DF-1B71-4B10-8A14-81853AFF1AB5}" srcId="{0EF63A1C-B734-4E02-84F9-BBDD5A76FEF6}" destId="{A6F67CA6-7087-4B51-B927-B5BBD560ABCA}" srcOrd="0" destOrd="0" parTransId="{0102B7CC-2A07-4D56-BA17-42F584B48D8F}" sibTransId="{E375B44C-93C1-48E5-90FE-2BF969EAACEF}"/>
    <dgm:cxn modelId="{4EA56FE1-AF13-43F5-8B8D-E11E6574DE33}" type="presOf" srcId="{0EF63A1C-B734-4E02-84F9-BBDD5A76FEF6}" destId="{9B62BA52-4F30-4AA0-A99C-A978AC8E9A08}" srcOrd="0" destOrd="0" presId="urn:microsoft.com/office/officeart/2005/8/layout/hierarchy1"/>
    <dgm:cxn modelId="{FF3EBDEE-28F4-47B4-BBA6-DED0C5285831}" type="presOf" srcId="{F8128AA2-CEDC-498F-99A1-AB59C57AEE5A}" destId="{A425EA85-1220-4EFD-B211-4850C8BB43E7}" srcOrd="0" destOrd="0" presId="urn:microsoft.com/office/officeart/2005/8/layout/hierarchy1"/>
    <dgm:cxn modelId="{19AD13F9-15DE-4087-9167-797C393DF165}" type="presOf" srcId="{2242E98D-9141-418C-81A0-D8F4F5DFD876}" destId="{1415E29B-43D4-44A5-8AA3-469DD797FBF4}" srcOrd="0" destOrd="0" presId="urn:microsoft.com/office/officeart/2005/8/layout/hierarchy1"/>
    <dgm:cxn modelId="{19DEA8FA-4B70-4667-B983-D2602842627B}" type="presOf" srcId="{A4BEEBE0-270B-4242-99AF-5B6303CFF81E}" destId="{841F4723-2A9F-4DEE-8239-DF8932A11B1E}" srcOrd="0" destOrd="0" presId="urn:microsoft.com/office/officeart/2005/8/layout/hierarchy1"/>
    <dgm:cxn modelId="{EB9EC76B-7600-44BD-9926-029AEE3737E3}" type="presParOf" srcId="{A28D54F6-E6E9-44D8-87AF-B06D1360A52D}" destId="{29736180-43D6-4D56-A974-FA10F8B5F9A2}" srcOrd="0" destOrd="0" presId="urn:microsoft.com/office/officeart/2005/8/layout/hierarchy1"/>
    <dgm:cxn modelId="{4D8B4FE2-C9FE-4B7F-BE6F-EF101B5F0FD7}" type="presParOf" srcId="{29736180-43D6-4D56-A974-FA10F8B5F9A2}" destId="{612247BE-AAE9-4FDD-B392-BBFEFD51FA7A}" srcOrd="0" destOrd="0" presId="urn:microsoft.com/office/officeart/2005/8/layout/hierarchy1"/>
    <dgm:cxn modelId="{4A556572-7992-46C7-AFEC-8C771829C3A5}" type="presParOf" srcId="{612247BE-AAE9-4FDD-B392-BBFEFD51FA7A}" destId="{25B37764-B936-4A82-941E-933050CE1DD0}" srcOrd="0" destOrd="0" presId="urn:microsoft.com/office/officeart/2005/8/layout/hierarchy1"/>
    <dgm:cxn modelId="{13E7B447-670B-4456-AF00-357964AFACC9}" type="presParOf" srcId="{612247BE-AAE9-4FDD-B392-BBFEFD51FA7A}" destId="{5941A6D5-DD07-4CF9-A9F7-F72748EC608C}" srcOrd="1" destOrd="0" presId="urn:microsoft.com/office/officeart/2005/8/layout/hierarchy1"/>
    <dgm:cxn modelId="{448FACC3-01F6-40CC-8347-B18E094D7FDB}" type="presParOf" srcId="{29736180-43D6-4D56-A974-FA10F8B5F9A2}" destId="{73784BDC-A0B0-45F3-9C49-C671A54E6600}" srcOrd="1" destOrd="0" presId="urn:microsoft.com/office/officeart/2005/8/layout/hierarchy1"/>
    <dgm:cxn modelId="{19727D40-EDE4-4706-A2F6-91F4F8E02B4C}" type="presParOf" srcId="{73784BDC-A0B0-45F3-9C49-C671A54E6600}" destId="{7C0469FD-B98E-4637-A481-108F4E50CACB}" srcOrd="0" destOrd="0" presId="urn:microsoft.com/office/officeart/2005/8/layout/hierarchy1"/>
    <dgm:cxn modelId="{1EA03CCF-32ED-4AD3-B7F1-329073A68D12}" type="presParOf" srcId="{73784BDC-A0B0-45F3-9C49-C671A54E6600}" destId="{163CE9A9-1FD3-45F3-9D23-5DADA79788C4}" srcOrd="1" destOrd="0" presId="urn:microsoft.com/office/officeart/2005/8/layout/hierarchy1"/>
    <dgm:cxn modelId="{740A65FB-539F-45B7-818A-7E1FC84C15DE}" type="presParOf" srcId="{163CE9A9-1FD3-45F3-9D23-5DADA79788C4}" destId="{B408B492-B770-49B9-A09B-0A833743E876}" srcOrd="0" destOrd="0" presId="urn:microsoft.com/office/officeart/2005/8/layout/hierarchy1"/>
    <dgm:cxn modelId="{7B14E64C-45B6-4F7B-B610-F188A1493550}" type="presParOf" srcId="{B408B492-B770-49B9-A09B-0A833743E876}" destId="{EA12A5BA-5FFC-45F1-B49F-FCEF2A07016E}" srcOrd="0" destOrd="0" presId="urn:microsoft.com/office/officeart/2005/8/layout/hierarchy1"/>
    <dgm:cxn modelId="{851811F2-DBA0-4A9A-95D5-35D959F4E6DF}" type="presParOf" srcId="{B408B492-B770-49B9-A09B-0A833743E876}" destId="{320FD404-409D-4E1F-AEB7-F7D7BD9BE221}" srcOrd="1" destOrd="0" presId="urn:microsoft.com/office/officeart/2005/8/layout/hierarchy1"/>
    <dgm:cxn modelId="{0D6E1FFC-4007-4D2D-800D-8B935CC94944}" type="presParOf" srcId="{163CE9A9-1FD3-45F3-9D23-5DADA79788C4}" destId="{4E471225-742C-4203-95CD-2D98C2F6751B}" srcOrd="1" destOrd="0" presId="urn:microsoft.com/office/officeart/2005/8/layout/hierarchy1"/>
    <dgm:cxn modelId="{685FF57D-CDB1-44F7-B296-1EB23051486C}" type="presParOf" srcId="{4E471225-742C-4203-95CD-2D98C2F6751B}" destId="{29003078-F5E9-43E9-989F-0DE3873C6855}" srcOrd="0" destOrd="0" presId="urn:microsoft.com/office/officeart/2005/8/layout/hierarchy1"/>
    <dgm:cxn modelId="{E7140796-BB62-4E92-88CA-6AAE06B309D4}" type="presParOf" srcId="{4E471225-742C-4203-95CD-2D98C2F6751B}" destId="{08F32115-873D-47EE-BC14-5C5D100265AB}" srcOrd="1" destOrd="0" presId="urn:microsoft.com/office/officeart/2005/8/layout/hierarchy1"/>
    <dgm:cxn modelId="{231FF157-736C-4A7A-9B43-AD5FA690C3E0}" type="presParOf" srcId="{08F32115-873D-47EE-BC14-5C5D100265AB}" destId="{36EC643A-E064-460F-831B-85EB2B2588AC}" srcOrd="0" destOrd="0" presId="urn:microsoft.com/office/officeart/2005/8/layout/hierarchy1"/>
    <dgm:cxn modelId="{EF84EB23-EC4F-49D2-A05F-4CD8FABDA8CF}" type="presParOf" srcId="{36EC643A-E064-460F-831B-85EB2B2588AC}" destId="{2C673FAB-0977-4995-B93B-5B834DB770C4}" srcOrd="0" destOrd="0" presId="urn:microsoft.com/office/officeart/2005/8/layout/hierarchy1"/>
    <dgm:cxn modelId="{F1BBCA5E-71E5-4BE8-83D0-EE00FB446F1A}" type="presParOf" srcId="{36EC643A-E064-460F-831B-85EB2B2588AC}" destId="{31744D33-82A3-44AA-AD62-5DC4D6AF031C}" srcOrd="1" destOrd="0" presId="urn:microsoft.com/office/officeart/2005/8/layout/hierarchy1"/>
    <dgm:cxn modelId="{66216529-6514-4749-A117-9D54BCE008EF}" type="presParOf" srcId="{08F32115-873D-47EE-BC14-5C5D100265AB}" destId="{03CCF983-3DF4-42A5-9F76-889946B37B9F}" srcOrd="1" destOrd="0" presId="urn:microsoft.com/office/officeart/2005/8/layout/hierarchy1"/>
    <dgm:cxn modelId="{7F2DD0F5-77C2-4566-9D03-3852F0FA83C8}" type="presParOf" srcId="{4E471225-742C-4203-95CD-2D98C2F6751B}" destId="{D735E66A-DE2C-4391-974E-5235C3F90876}" srcOrd="2" destOrd="0" presId="urn:microsoft.com/office/officeart/2005/8/layout/hierarchy1"/>
    <dgm:cxn modelId="{4E3B1273-56D6-480B-8065-E30112419BB4}" type="presParOf" srcId="{4E471225-742C-4203-95CD-2D98C2F6751B}" destId="{2529119F-ECAF-45BD-8C46-EDCEFF5B22B0}" srcOrd="3" destOrd="0" presId="urn:microsoft.com/office/officeart/2005/8/layout/hierarchy1"/>
    <dgm:cxn modelId="{1ACAA401-F904-404C-8B7C-E5B5D84F4C60}" type="presParOf" srcId="{2529119F-ECAF-45BD-8C46-EDCEFF5B22B0}" destId="{2EB52BC5-D5F9-4CCF-B410-900985090E1A}" srcOrd="0" destOrd="0" presId="urn:microsoft.com/office/officeart/2005/8/layout/hierarchy1"/>
    <dgm:cxn modelId="{5E7A6D83-4E52-4B66-ACE0-04885BA21713}" type="presParOf" srcId="{2EB52BC5-D5F9-4CCF-B410-900985090E1A}" destId="{DF180794-925B-4AB1-9E13-C12518871128}" srcOrd="0" destOrd="0" presId="urn:microsoft.com/office/officeart/2005/8/layout/hierarchy1"/>
    <dgm:cxn modelId="{77D3E547-05C2-4DC4-B4BE-DF64BE410FF5}" type="presParOf" srcId="{2EB52BC5-D5F9-4CCF-B410-900985090E1A}" destId="{15B29A14-8A61-4A85-867B-D3DBCE39CD78}" srcOrd="1" destOrd="0" presId="urn:microsoft.com/office/officeart/2005/8/layout/hierarchy1"/>
    <dgm:cxn modelId="{9D53A023-078A-4E60-9063-203956AA351E}" type="presParOf" srcId="{2529119F-ECAF-45BD-8C46-EDCEFF5B22B0}" destId="{DB20AE81-ADE2-41A5-B977-92194284A3C9}" srcOrd="1" destOrd="0" presId="urn:microsoft.com/office/officeart/2005/8/layout/hierarchy1"/>
    <dgm:cxn modelId="{654AE26B-4A08-40DA-89B0-7096423BF393}" type="presParOf" srcId="{73784BDC-A0B0-45F3-9C49-C671A54E6600}" destId="{A425EA85-1220-4EFD-B211-4850C8BB43E7}" srcOrd="2" destOrd="0" presId="urn:microsoft.com/office/officeart/2005/8/layout/hierarchy1"/>
    <dgm:cxn modelId="{BA112702-F54B-41A9-BFB1-F06B37D4C8FD}" type="presParOf" srcId="{73784BDC-A0B0-45F3-9C49-C671A54E6600}" destId="{1CC155A2-2085-4F19-9880-AE01A039AFF3}" srcOrd="3" destOrd="0" presId="urn:microsoft.com/office/officeart/2005/8/layout/hierarchy1"/>
    <dgm:cxn modelId="{59925601-89B2-4B6B-8C91-8DFF37432880}" type="presParOf" srcId="{1CC155A2-2085-4F19-9880-AE01A039AFF3}" destId="{394FD2C6-3AC4-4307-893F-485C0184B247}" srcOrd="0" destOrd="0" presId="urn:microsoft.com/office/officeart/2005/8/layout/hierarchy1"/>
    <dgm:cxn modelId="{2AEEC29C-EA94-4F4F-9290-FE86D104D57C}" type="presParOf" srcId="{394FD2C6-3AC4-4307-893F-485C0184B247}" destId="{2B102F27-AD70-4135-9158-4E15606A314D}" srcOrd="0" destOrd="0" presId="urn:microsoft.com/office/officeart/2005/8/layout/hierarchy1"/>
    <dgm:cxn modelId="{4BF2B2A1-C531-4806-AC58-5F703E9575D4}" type="presParOf" srcId="{394FD2C6-3AC4-4307-893F-485C0184B247}" destId="{6952A5B5-D156-4AA0-8C86-A0AA4980AFC2}" srcOrd="1" destOrd="0" presId="urn:microsoft.com/office/officeart/2005/8/layout/hierarchy1"/>
    <dgm:cxn modelId="{08D1C2BB-8828-4C98-875E-0BDF263733C6}" type="presParOf" srcId="{1CC155A2-2085-4F19-9880-AE01A039AFF3}" destId="{971B2A8C-0F61-431C-B9A8-C7A5842C7A16}" srcOrd="1" destOrd="0" presId="urn:microsoft.com/office/officeart/2005/8/layout/hierarchy1"/>
    <dgm:cxn modelId="{B6CEDAF3-A55B-40ED-8185-31B2811E51D0}" type="presParOf" srcId="{971B2A8C-0F61-431C-B9A8-C7A5842C7A16}" destId="{D1952042-1375-4E98-A307-7B062BBF620F}" srcOrd="0" destOrd="0" presId="urn:microsoft.com/office/officeart/2005/8/layout/hierarchy1"/>
    <dgm:cxn modelId="{FD70679B-267C-4B44-A5A8-7730937BD110}" type="presParOf" srcId="{971B2A8C-0F61-431C-B9A8-C7A5842C7A16}" destId="{B937B0A3-693C-4F47-87D4-98A7EE7A2183}" srcOrd="1" destOrd="0" presId="urn:microsoft.com/office/officeart/2005/8/layout/hierarchy1"/>
    <dgm:cxn modelId="{3B6BF209-46AB-48A2-A3A8-169221EBBC21}" type="presParOf" srcId="{B937B0A3-693C-4F47-87D4-98A7EE7A2183}" destId="{CA78ADD7-1A68-4E99-922E-0D9F145816DA}" srcOrd="0" destOrd="0" presId="urn:microsoft.com/office/officeart/2005/8/layout/hierarchy1"/>
    <dgm:cxn modelId="{087F6583-47CC-434F-AF09-C692FEB34DB4}" type="presParOf" srcId="{CA78ADD7-1A68-4E99-922E-0D9F145816DA}" destId="{4F76F2E8-DC22-412C-9878-20B772C999FC}" srcOrd="0" destOrd="0" presId="urn:microsoft.com/office/officeart/2005/8/layout/hierarchy1"/>
    <dgm:cxn modelId="{BA21935E-81BB-4297-A3A0-FE217CAE7EDD}" type="presParOf" srcId="{CA78ADD7-1A68-4E99-922E-0D9F145816DA}" destId="{9B62BA52-4F30-4AA0-A99C-A978AC8E9A08}" srcOrd="1" destOrd="0" presId="urn:microsoft.com/office/officeart/2005/8/layout/hierarchy1"/>
    <dgm:cxn modelId="{743D3E27-5F4B-4BC8-BFD0-36A7934F2EED}" type="presParOf" srcId="{B937B0A3-693C-4F47-87D4-98A7EE7A2183}" destId="{366BDB26-8A30-4E0A-B50B-7EE09F9E1A39}" srcOrd="1" destOrd="0" presId="urn:microsoft.com/office/officeart/2005/8/layout/hierarchy1"/>
    <dgm:cxn modelId="{C2B05AC5-297E-4E42-AFC3-F59588FE06C7}" type="presParOf" srcId="{366BDB26-8A30-4E0A-B50B-7EE09F9E1A39}" destId="{5D76F35D-E6DE-418A-8F7A-64FDC0E82A69}" srcOrd="0" destOrd="0" presId="urn:microsoft.com/office/officeart/2005/8/layout/hierarchy1"/>
    <dgm:cxn modelId="{9A2F4666-5AB7-48CA-A8B3-9CB8103473DC}" type="presParOf" srcId="{366BDB26-8A30-4E0A-B50B-7EE09F9E1A39}" destId="{F1DE0E51-1F62-434D-9194-E8FB0DD50687}" srcOrd="1" destOrd="0" presId="urn:microsoft.com/office/officeart/2005/8/layout/hierarchy1"/>
    <dgm:cxn modelId="{011158CE-A553-4A6B-8B04-DFF9BB3B402A}" type="presParOf" srcId="{F1DE0E51-1F62-434D-9194-E8FB0DD50687}" destId="{F50B2360-A657-44DB-87F6-17A002AB9027}" srcOrd="0" destOrd="0" presId="urn:microsoft.com/office/officeart/2005/8/layout/hierarchy1"/>
    <dgm:cxn modelId="{CC4D16B3-8441-4A5D-8740-E44B5944E251}" type="presParOf" srcId="{F50B2360-A657-44DB-87F6-17A002AB9027}" destId="{D94F6C87-5317-4B2B-82D2-616E9E301A31}" srcOrd="0" destOrd="0" presId="urn:microsoft.com/office/officeart/2005/8/layout/hierarchy1"/>
    <dgm:cxn modelId="{0BE314B8-8A12-4E3E-9887-EC3D79485597}" type="presParOf" srcId="{F50B2360-A657-44DB-87F6-17A002AB9027}" destId="{F20E05E8-98DE-4B84-8B1A-F10911B9A4C6}" srcOrd="1" destOrd="0" presId="urn:microsoft.com/office/officeart/2005/8/layout/hierarchy1"/>
    <dgm:cxn modelId="{5EDEF7E3-F5C6-4DBF-AC9B-57F4D4B398F2}" type="presParOf" srcId="{F1DE0E51-1F62-434D-9194-E8FB0DD50687}" destId="{04A9687F-2AA0-4002-9704-EF7A9B5071C5}" srcOrd="1" destOrd="0" presId="urn:microsoft.com/office/officeart/2005/8/layout/hierarchy1"/>
    <dgm:cxn modelId="{F6A56107-6679-441F-BBE5-6D6832564CF4}" type="presParOf" srcId="{366BDB26-8A30-4E0A-B50B-7EE09F9E1A39}" destId="{D145ECD4-93EC-499B-9178-0A8EF2FE6708}" srcOrd="2" destOrd="0" presId="urn:microsoft.com/office/officeart/2005/8/layout/hierarchy1"/>
    <dgm:cxn modelId="{270B6794-92DB-44D2-82CC-EE9554652857}" type="presParOf" srcId="{366BDB26-8A30-4E0A-B50B-7EE09F9E1A39}" destId="{2A196C53-C48F-40D2-9369-EBB025F7CAB0}" srcOrd="3" destOrd="0" presId="urn:microsoft.com/office/officeart/2005/8/layout/hierarchy1"/>
    <dgm:cxn modelId="{8623A874-8615-421F-B061-CD568E839ACB}" type="presParOf" srcId="{2A196C53-C48F-40D2-9369-EBB025F7CAB0}" destId="{E65458A2-FE99-4774-8F14-F2970826EB5D}" srcOrd="0" destOrd="0" presId="urn:microsoft.com/office/officeart/2005/8/layout/hierarchy1"/>
    <dgm:cxn modelId="{372F39C4-868B-4DC6-BB14-CFCEB6D2434D}" type="presParOf" srcId="{E65458A2-FE99-4774-8F14-F2970826EB5D}" destId="{99C7340D-6643-4E11-89D4-5AD8A7E22B8D}" srcOrd="0" destOrd="0" presId="urn:microsoft.com/office/officeart/2005/8/layout/hierarchy1"/>
    <dgm:cxn modelId="{D1BEE8D7-9827-46F8-95BF-FE7E64E6F92B}" type="presParOf" srcId="{E65458A2-FE99-4774-8F14-F2970826EB5D}" destId="{AD399C43-145D-43D0-B88A-8736ED8C28B5}" srcOrd="1" destOrd="0" presId="urn:microsoft.com/office/officeart/2005/8/layout/hierarchy1"/>
    <dgm:cxn modelId="{EB3C0634-F36B-47EE-BE0E-65501EBDCB4F}" type="presParOf" srcId="{2A196C53-C48F-40D2-9369-EBB025F7CAB0}" destId="{68007693-870D-40CF-A464-E1BBEB848B3D}" srcOrd="1" destOrd="0" presId="urn:microsoft.com/office/officeart/2005/8/layout/hierarchy1"/>
    <dgm:cxn modelId="{AB22E284-AF6F-448A-A873-E8622EFDAEF3}" type="presParOf" srcId="{366BDB26-8A30-4E0A-B50B-7EE09F9E1A39}" destId="{E018ADC2-A1E0-4B5D-9EF2-ABB1F83116C6}" srcOrd="4" destOrd="0" presId="urn:microsoft.com/office/officeart/2005/8/layout/hierarchy1"/>
    <dgm:cxn modelId="{259F2816-7C5E-41CC-8B44-ED47AC379B57}" type="presParOf" srcId="{366BDB26-8A30-4E0A-B50B-7EE09F9E1A39}" destId="{12D6202A-89A9-4B1B-AA0C-7747B5904A02}" srcOrd="5" destOrd="0" presId="urn:microsoft.com/office/officeart/2005/8/layout/hierarchy1"/>
    <dgm:cxn modelId="{D1DEFF74-5BDD-4699-825D-4EB9710CC9DD}" type="presParOf" srcId="{12D6202A-89A9-4B1B-AA0C-7747B5904A02}" destId="{6E9EE8E1-1387-4654-9EC9-CA986EC73F54}" srcOrd="0" destOrd="0" presId="urn:microsoft.com/office/officeart/2005/8/layout/hierarchy1"/>
    <dgm:cxn modelId="{A1C21830-AC88-4622-B29E-C7F11568DF75}" type="presParOf" srcId="{6E9EE8E1-1387-4654-9EC9-CA986EC73F54}" destId="{A6FFE2F9-BD39-443A-9D32-687E2CAA1C65}" srcOrd="0" destOrd="0" presId="urn:microsoft.com/office/officeart/2005/8/layout/hierarchy1"/>
    <dgm:cxn modelId="{3CE95D58-6A28-40EE-8A75-DFE7A3DD48BF}" type="presParOf" srcId="{6E9EE8E1-1387-4654-9EC9-CA986EC73F54}" destId="{E8DC985C-085B-4BB6-A608-9315A50D25A5}" srcOrd="1" destOrd="0" presId="urn:microsoft.com/office/officeart/2005/8/layout/hierarchy1"/>
    <dgm:cxn modelId="{DB1E9489-A674-4F78-8294-1AD8AC030E9A}" type="presParOf" srcId="{12D6202A-89A9-4B1B-AA0C-7747B5904A02}" destId="{60615E2E-2A38-42BA-AFA4-D9C29A2270B4}" srcOrd="1" destOrd="0" presId="urn:microsoft.com/office/officeart/2005/8/layout/hierarchy1"/>
    <dgm:cxn modelId="{B8CFFF3E-FD7E-4A5F-B0C4-043DB156133C}" type="presParOf" srcId="{971B2A8C-0F61-431C-B9A8-C7A5842C7A16}" destId="{3D75012E-8A82-4865-A212-995E5B23B53F}" srcOrd="2" destOrd="0" presId="urn:microsoft.com/office/officeart/2005/8/layout/hierarchy1"/>
    <dgm:cxn modelId="{AC373C08-5E48-4A60-95C6-9C328975FC61}" type="presParOf" srcId="{971B2A8C-0F61-431C-B9A8-C7A5842C7A16}" destId="{6C2A9894-37AC-4DA6-8B3B-29C3BC0508A1}" srcOrd="3" destOrd="0" presId="urn:microsoft.com/office/officeart/2005/8/layout/hierarchy1"/>
    <dgm:cxn modelId="{F2C31BB6-FC5D-48CA-8964-E4B25AB9CF28}" type="presParOf" srcId="{6C2A9894-37AC-4DA6-8B3B-29C3BC0508A1}" destId="{50872345-3560-412B-A2D4-C6AD4B23C2B0}" srcOrd="0" destOrd="0" presId="urn:microsoft.com/office/officeart/2005/8/layout/hierarchy1"/>
    <dgm:cxn modelId="{5E7057D9-9B5E-4B83-AEF0-520EB25174ED}" type="presParOf" srcId="{50872345-3560-412B-A2D4-C6AD4B23C2B0}" destId="{924734B9-EF78-48C2-849B-304785CD741B}" srcOrd="0" destOrd="0" presId="urn:microsoft.com/office/officeart/2005/8/layout/hierarchy1"/>
    <dgm:cxn modelId="{6D315323-CE9B-48B5-80F1-157E2295BA0F}" type="presParOf" srcId="{50872345-3560-412B-A2D4-C6AD4B23C2B0}" destId="{1415E29B-43D4-44A5-8AA3-469DD797FBF4}" srcOrd="1" destOrd="0" presId="urn:microsoft.com/office/officeart/2005/8/layout/hierarchy1"/>
    <dgm:cxn modelId="{3787212D-5378-4B67-9A36-10B51F9E0581}" type="presParOf" srcId="{6C2A9894-37AC-4DA6-8B3B-29C3BC0508A1}" destId="{CFEFFCF2-CF79-4D6E-9341-B5FB0C539F4D}" srcOrd="1" destOrd="0" presId="urn:microsoft.com/office/officeart/2005/8/layout/hierarchy1"/>
    <dgm:cxn modelId="{69043C6F-4DE4-4A6A-88B0-45DB8F9EEFD8}" type="presParOf" srcId="{CFEFFCF2-CF79-4D6E-9341-B5FB0C539F4D}" destId="{C4AEFC6E-EE2B-4900-ABDB-41C0A2A11AB5}" srcOrd="0" destOrd="0" presId="urn:microsoft.com/office/officeart/2005/8/layout/hierarchy1"/>
    <dgm:cxn modelId="{BE2B2E6D-41D0-4BD8-89A0-9C53B3B0FA36}" type="presParOf" srcId="{CFEFFCF2-CF79-4D6E-9341-B5FB0C539F4D}" destId="{3AD20E24-78BD-4C4F-AD47-1550D0FFD9AA}" srcOrd="1" destOrd="0" presId="urn:microsoft.com/office/officeart/2005/8/layout/hierarchy1"/>
    <dgm:cxn modelId="{53F5C70E-447D-4255-AF67-14B1075550D1}" type="presParOf" srcId="{3AD20E24-78BD-4C4F-AD47-1550D0FFD9AA}" destId="{3E305601-BDB2-4861-A82A-F43150029680}" srcOrd="0" destOrd="0" presId="urn:microsoft.com/office/officeart/2005/8/layout/hierarchy1"/>
    <dgm:cxn modelId="{D0D9C2E1-E370-4699-86A6-1C0CDEC4BE4E}" type="presParOf" srcId="{3E305601-BDB2-4861-A82A-F43150029680}" destId="{D4A68836-AADE-4DBC-A0B7-A278A20C0F7D}" srcOrd="0" destOrd="0" presId="urn:microsoft.com/office/officeart/2005/8/layout/hierarchy1"/>
    <dgm:cxn modelId="{200AD09E-3BC6-450B-84CF-CC4556FB3F61}" type="presParOf" srcId="{3E305601-BDB2-4861-A82A-F43150029680}" destId="{841F4723-2A9F-4DEE-8239-DF8932A11B1E}" srcOrd="1" destOrd="0" presId="urn:microsoft.com/office/officeart/2005/8/layout/hierarchy1"/>
    <dgm:cxn modelId="{7D9198A9-2B53-40A8-9D93-1A231D981E0B}" type="presParOf" srcId="{3AD20E24-78BD-4C4F-AD47-1550D0FFD9AA}" destId="{4CA04ECB-EF59-47C3-9151-F78FADF2BADB}" srcOrd="1" destOrd="0" presId="urn:microsoft.com/office/officeart/2005/8/layout/hierarchy1"/>
    <dgm:cxn modelId="{14878F2D-7BD8-444E-B851-D39A238D539A}" type="presParOf" srcId="{CFEFFCF2-CF79-4D6E-9341-B5FB0C539F4D}" destId="{BBEE5186-8C39-4ABB-B2B5-FCFD8B59BF52}" srcOrd="2" destOrd="0" presId="urn:microsoft.com/office/officeart/2005/8/layout/hierarchy1"/>
    <dgm:cxn modelId="{3702C460-B185-4972-8D0D-8261A81E9C2B}" type="presParOf" srcId="{CFEFFCF2-CF79-4D6E-9341-B5FB0C539F4D}" destId="{48BDC20E-0CCF-4286-AC59-A72585F69842}" srcOrd="3" destOrd="0" presId="urn:microsoft.com/office/officeart/2005/8/layout/hierarchy1"/>
    <dgm:cxn modelId="{D1237670-32CE-4A43-B538-13B17C3A0FBC}" type="presParOf" srcId="{48BDC20E-0CCF-4286-AC59-A72585F69842}" destId="{0ABFD2D6-96EB-4250-BCBB-D5768C7B655E}" srcOrd="0" destOrd="0" presId="urn:microsoft.com/office/officeart/2005/8/layout/hierarchy1"/>
    <dgm:cxn modelId="{3A0CD4E4-963A-4E73-87B3-6164FDF268FE}" type="presParOf" srcId="{0ABFD2D6-96EB-4250-BCBB-D5768C7B655E}" destId="{4B5E4625-6A7A-4868-9A70-854A44350837}" srcOrd="0" destOrd="0" presId="urn:microsoft.com/office/officeart/2005/8/layout/hierarchy1"/>
    <dgm:cxn modelId="{2FE03AA3-3472-4879-A044-74AA1282F42F}" type="presParOf" srcId="{0ABFD2D6-96EB-4250-BCBB-D5768C7B655E}" destId="{E05F15C2-60BB-4609-9F5C-F81658C74E26}" srcOrd="1" destOrd="0" presId="urn:microsoft.com/office/officeart/2005/8/layout/hierarchy1"/>
    <dgm:cxn modelId="{56899B1E-50BA-4379-BAE2-C0CF2B8F62F5}" type="presParOf" srcId="{48BDC20E-0CCF-4286-AC59-A72585F69842}" destId="{0E6FEED8-5D7B-4CF9-8961-F69396E355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3B3430-D670-4166-9662-3421C91598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331DC-41B0-4285-83C5-E96010AC8574}">
      <dgm:prSet phldrT="[Text]"/>
      <dgm:spPr/>
      <dgm:t>
        <a:bodyPr/>
        <a:lstStyle/>
        <a:p>
          <a:r>
            <a:rPr lang="en-US" dirty="0"/>
            <a:t>Tax Structure</a:t>
          </a:r>
        </a:p>
      </dgm:t>
    </dgm:pt>
    <dgm:pt modelId="{5DC9F73A-C00C-44D4-B295-CC5BAD85B197}" type="parTrans" cxnId="{261A7535-5BF2-409A-9B86-3127C9409FD9}">
      <dgm:prSet/>
      <dgm:spPr/>
      <dgm:t>
        <a:bodyPr/>
        <a:lstStyle/>
        <a:p>
          <a:endParaRPr lang="en-US"/>
        </a:p>
      </dgm:t>
    </dgm:pt>
    <dgm:pt modelId="{C7C896A0-2C27-4ECF-A381-762A885913F6}" type="sibTrans" cxnId="{261A7535-5BF2-409A-9B86-3127C9409FD9}">
      <dgm:prSet/>
      <dgm:spPr/>
      <dgm:t>
        <a:bodyPr/>
        <a:lstStyle/>
        <a:p>
          <a:endParaRPr lang="en-US"/>
        </a:p>
      </dgm:t>
    </dgm:pt>
    <dgm:pt modelId="{2A337F28-3283-46EC-8567-09815FD818A0}">
      <dgm:prSet phldrT="[Text]"/>
      <dgm:spPr/>
      <dgm:t>
        <a:bodyPr/>
        <a:lstStyle/>
        <a:p>
          <a:r>
            <a:rPr lang="en-US" dirty="0"/>
            <a:t>Direct Tax</a:t>
          </a:r>
        </a:p>
      </dgm:t>
    </dgm:pt>
    <dgm:pt modelId="{4B11FDD3-5340-4299-9BED-9DF23EC73418}" type="parTrans" cxnId="{D4887810-E1C6-4110-9E68-CBEFE4EBCB91}">
      <dgm:prSet/>
      <dgm:spPr/>
      <dgm:t>
        <a:bodyPr/>
        <a:lstStyle/>
        <a:p>
          <a:endParaRPr lang="en-US"/>
        </a:p>
      </dgm:t>
    </dgm:pt>
    <dgm:pt modelId="{811A61D4-3EC0-4F14-8BCE-15221B8DF113}" type="sibTrans" cxnId="{D4887810-E1C6-4110-9E68-CBEFE4EBCB91}">
      <dgm:prSet/>
      <dgm:spPr/>
      <dgm:t>
        <a:bodyPr/>
        <a:lstStyle/>
        <a:p>
          <a:endParaRPr lang="en-US"/>
        </a:p>
      </dgm:t>
    </dgm:pt>
    <dgm:pt modelId="{C3EF721B-807E-46C4-860C-895AF6CAE281}">
      <dgm:prSet phldrT="[Text]"/>
      <dgm:spPr/>
      <dgm:t>
        <a:bodyPr/>
        <a:lstStyle/>
        <a:p>
          <a:r>
            <a:rPr lang="en-US" dirty="0"/>
            <a:t>Income Tax	</a:t>
          </a:r>
        </a:p>
      </dgm:t>
    </dgm:pt>
    <dgm:pt modelId="{9186EE76-7E85-459A-875F-4A32F18203F6}" type="parTrans" cxnId="{F193137E-46C0-48C3-925A-74A85B1934FA}">
      <dgm:prSet/>
      <dgm:spPr/>
      <dgm:t>
        <a:bodyPr/>
        <a:lstStyle/>
        <a:p>
          <a:endParaRPr lang="en-US"/>
        </a:p>
      </dgm:t>
    </dgm:pt>
    <dgm:pt modelId="{A579C2BD-D881-41BB-9A40-C69BD7DCC089}" type="sibTrans" cxnId="{F193137E-46C0-48C3-925A-74A85B1934FA}">
      <dgm:prSet/>
      <dgm:spPr/>
      <dgm:t>
        <a:bodyPr/>
        <a:lstStyle/>
        <a:p>
          <a:endParaRPr lang="en-US"/>
        </a:p>
      </dgm:t>
    </dgm:pt>
    <dgm:pt modelId="{29810912-2C96-4775-80CE-BE7E6E278BFB}">
      <dgm:prSet phldrT="[Text]"/>
      <dgm:spPr/>
      <dgm:t>
        <a:bodyPr/>
        <a:lstStyle/>
        <a:p>
          <a:r>
            <a:rPr lang="en-US" dirty="0"/>
            <a:t>Wealth Tax</a:t>
          </a:r>
        </a:p>
      </dgm:t>
    </dgm:pt>
    <dgm:pt modelId="{193E6F58-6E87-465A-A54A-B47E15D86A63}" type="parTrans" cxnId="{84D6058A-B239-4DC0-9F3A-229EB4873D15}">
      <dgm:prSet/>
      <dgm:spPr/>
      <dgm:t>
        <a:bodyPr/>
        <a:lstStyle/>
        <a:p>
          <a:endParaRPr lang="en-US"/>
        </a:p>
      </dgm:t>
    </dgm:pt>
    <dgm:pt modelId="{1A970BDD-8EFC-442C-A885-8FA59DF80A7D}" type="sibTrans" cxnId="{84D6058A-B239-4DC0-9F3A-229EB4873D15}">
      <dgm:prSet/>
      <dgm:spPr/>
      <dgm:t>
        <a:bodyPr/>
        <a:lstStyle/>
        <a:p>
          <a:endParaRPr lang="en-US"/>
        </a:p>
      </dgm:t>
    </dgm:pt>
    <dgm:pt modelId="{5C999F5E-1C88-4888-8AF4-A417488DB7DC}">
      <dgm:prSet phldrT="[Text]"/>
      <dgm:spPr/>
      <dgm:t>
        <a:bodyPr/>
        <a:lstStyle/>
        <a:p>
          <a:r>
            <a:rPr lang="en-US" dirty="0"/>
            <a:t>Indirect Tax = GST (Except customs)</a:t>
          </a:r>
        </a:p>
      </dgm:t>
    </dgm:pt>
    <dgm:pt modelId="{D3EEB957-A101-4EB4-B6D4-AC862591E11A}" type="parTrans" cxnId="{7723A48B-85E1-4FA4-B4BB-8C2A2CCEA0A1}">
      <dgm:prSet/>
      <dgm:spPr/>
      <dgm:t>
        <a:bodyPr/>
        <a:lstStyle/>
        <a:p>
          <a:endParaRPr lang="en-US"/>
        </a:p>
      </dgm:t>
    </dgm:pt>
    <dgm:pt modelId="{72252A6D-95A0-4700-86D0-94B578DF9CB5}" type="sibTrans" cxnId="{7723A48B-85E1-4FA4-B4BB-8C2A2CCEA0A1}">
      <dgm:prSet/>
      <dgm:spPr/>
      <dgm:t>
        <a:bodyPr/>
        <a:lstStyle/>
        <a:p>
          <a:endParaRPr lang="en-US"/>
        </a:p>
      </dgm:t>
    </dgm:pt>
    <dgm:pt modelId="{3B505A53-75A4-43C7-8BD8-0F097220BE7E}">
      <dgm:prSet phldrT="[Text]"/>
      <dgm:spPr/>
      <dgm:t>
        <a:bodyPr/>
        <a:lstStyle/>
        <a:p>
          <a:r>
            <a:rPr lang="en-US" dirty="0"/>
            <a:t>Intra- state</a:t>
          </a:r>
        </a:p>
      </dgm:t>
    </dgm:pt>
    <dgm:pt modelId="{54744B40-F685-4296-A584-1228AAA07B97}" type="parTrans" cxnId="{A439F325-AC3D-49B4-94BC-67382E243EC2}">
      <dgm:prSet/>
      <dgm:spPr/>
      <dgm:t>
        <a:bodyPr/>
        <a:lstStyle/>
        <a:p>
          <a:endParaRPr lang="en-US"/>
        </a:p>
      </dgm:t>
    </dgm:pt>
    <dgm:pt modelId="{E40683AE-1801-44B8-AF1B-5ECAAD247C7A}" type="sibTrans" cxnId="{A439F325-AC3D-49B4-94BC-67382E243EC2}">
      <dgm:prSet/>
      <dgm:spPr/>
      <dgm:t>
        <a:bodyPr/>
        <a:lstStyle/>
        <a:p>
          <a:endParaRPr lang="en-US"/>
        </a:p>
      </dgm:t>
    </dgm:pt>
    <dgm:pt modelId="{615E90B3-9E84-481B-9E39-2DE9994854B4}">
      <dgm:prSet/>
      <dgm:spPr/>
      <dgm:t>
        <a:bodyPr/>
        <a:lstStyle/>
        <a:p>
          <a:r>
            <a:rPr lang="en-US" dirty="0"/>
            <a:t>Inter State</a:t>
          </a:r>
        </a:p>
      </dgm:t>
    </dgm:pt>
    <dgm:pt modelId="{C282CD00-14D2-423A-91FE-44EC977B1406}" type="parTrans" cxnId="{346A44AA-488E-4C66-8254-FD93D66432C4}">
      <dgm:prSet/>
      <dgm:spPr/>
      <dgm:t>
        <a:bodyPr/>
        <a:lstStyle/>
        <a:p>
          <a:endParaRPr lang="en-US"/>
        </a:p>
      </dgm:t>
    </dgm:pt>
    <dgm:pt modelId="{B59BC19C-BFB9-4AE2-8C50-CA8FEC8ED85F}" type="sibTrans" cxnId="{346A44AA-488E-4C66-8254-FD93D66432C4}">
      <dgm:prSet/>
      <dgm:spPr/>
      <dgm:t>
        <a:bodyPr/>
        <a:lstStyle/>
        <a:p>
          <a:endParaRPr lang="en-US"/>
        </a:p>
      </dgm:t>
    </dgm:pt>
    <dgm:pt modelId="{7A022926-E7BD-4D5D-882B-E954087460D7}">
      <dgm:prSet/>
      <dgm:spPr/>
      <dgm:t>
        <a:bodyPr/>
        <a:lstStyle/>
        <a:p>
          <a:r>
            <a:rPr lang="en-US" dirty="0"/>
            <a:t>CGST (Central)</a:t>
          </a:r>
        </a:p>
      </dgm:t>
    </dgm:pt>
    <dgm:pt modelId="{CF55A148-6C24-4F72-AFC2-9B9AC72738AE}" type="parTrans" cxnId="{51EE8B0B-D57B-47A0-B925-A48B81A78425}">
      <dgm:prSet/>
      <dgm:spPr/>
      <dgm:t>
        <a:bodyPr/>
        <a:lstStyle/>
        <a:p>
          <a:endParaRPr lang="en-US"/>
        </a:p>
      </dgm:t>
    </dgm:pt>
    <dgm:pt modelId="{8CE736CA-701A-4B2E-811B-D666A2E742A9}" type="sibTrans" cxnId="{51EE8B0B-D57B-47A0-B925-A48B81A78425}">
      <dgm:prSet/>
      <dgm:spPr/>
      <dgm:t>
        <a:bodyPr/>
        <a:lstStyle/>
        <a:p>
          <a:endParaRPr lang="en-US"/>
        </a:p>
      </dgm:t>
    </dgm:pt>
    <dgm:pt modelId="{C6909513-9A6F-47D1-B425-191E4C864E75}">
      <dgm:prSet/>
      <dgm:spPr/>
      <dgm:t>
        <a:bodyPr/>
        <a:lstStyle/>
        <a:p>
          <a:r>
            <a:rPr lang="en-US" dirty="0"/>
            <a:t>IGST (Central)</a:t>
          </a:r>
        </a:p>
      </dgm:t>
    </dgm:pt>
    <dgm:pt modelId="{50D144BA-D5FD-44A5-85F9-E345BBE5A65C}" type="parTrans" cxnId="{D9046FCA-5279-43C5-AFDA-0D81EDD10B85}">
      <dgm:prSet/>
      <dgm:spPr/>
      <dgm:t>
        <a:bodyPr/>
        <a:lstStyle/>
        <a:p>
          <a:endParaRPr lang="en-US"/>
        </a:p>
      </dgm:t>
    </dgm:pt>
    <dgm:pt modelId="{D7880243-87DC-488A-B492-B5BDD6FCA996}" type="sibTrans" cxnId="{D9046FCA-5279-43C5-AFDA-0D81EDD10B85}">
      <dgm:prSet/>
      <dgm:spPr/>
      <dgm:t>
        <a:bodyPr/>
        <a:lstStyle/>
        <a:p>
          <a:endParaRPr lang="en-US"/>
        </a:p>
      </dgm:t>
    </dgm:pt>
    <dgm:pt modelId="{A8321E8B-F709-419B-BAFF-B24D60A34B9C}">
      <dgm:prSet/>
      <dgm:spPr/>
      <dgm:t>
        <a:bodyPr/>
        <a:lstStyle/>
        <a:p>
          <a:r>
            <a:rPr lang="en-US" dirty="0"/>
            <a:t>SGST (State)</a:t>
          </a:r>
        </a:p>
      </dgm:t>
    </dgm:pt>
    <dgm:pt modelId="{23E74596-5A9F-4E58-A03A-9593360297CD}" type="parTrans" cxnId="{F3CA7904-2776-4ACD-9AEC-539EA12D5AF4}">
      <dgm:prSet/>
      <dgm:spPr/>
      <dgm:t>
        <a:bodyPr/>
        <a:lstStyle/>
        <a:p>
          <a:endParaRPr lang="en-US"/>
        </a:p>
      </dgm:t>
    </dgm:pt>
    <dgm:pt modelId="{453DB56F-15C6-43C8-9AFE-EEF17529B1BC}" type="sibTrans" cxnId="{F3CA7904-2776-4ACD-9AEC-539EA12D5AF4}">
      <dgm:prSet/>
      <dgm:spPr/>
      <dgm:t>
        <a:bodyPr/>
        <a:lstStyle/>
        <a:p>
          <a:endParaRPr lang="en-US"/>
        </a:p>
      </dgm:t>
    </dgm:pt>
    <dgm:pt modelId="{620C4191-AFD5-4578-9983-310F6CC109F4}" type="pres">
      <dgm:prSet presAssocID="{5B3B3430-D670-4166-9662-3421C91598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5D1557-5CCD-4F71-8688-59858A0DAD72}" type="pres">
      <dgm:prSet presAssocID="{C25331DC-41B0-4285-83C5-E96010AC8574}" presName="hierRoot1" presStyleCnt="0"/>
      <dgm:spPr/>
    </dgm:pt>
    <dgm:pt modelId="{C87AC927-6913-477A-96AB-8CA935122EEB}" type="pres">
      <dgm:prSet presAssocID="{C25331DC-41B0-4285-83C5-E96010AC8574}" presName="composite" presStyleCnt="0"/>
      <dgm:spPr/>
    </dgm:pt>
    <dgm:pt modelId="{53150D77-AE12-4B65-AA7C-CA8FB72132D9}" type="pres">
      <dgm:prSet presAssocID="{C25331DC-41B0-4285-83C5-E96010AC8574}" presName="background" presStyleLbl="node0" presStyleIdx="0" presStyleCnt="1"/>
      <dgm:spPr/>
    </dgm:pt>
    <dgm:pt modelId="{B743896C-C600-4206-878D-D56E04F66183}" type="pres">
      <dgm:prSet presAssocID="{C25331DC-41B0-4285-83C5-E96010AC8574}" presName="text" presStyleLbl="fgAcc0" presStyleIdx="0" presStyleCnt="1">
        <dgm:presLayoutVars>
          <dgm:chPref val="3"/>
        </dgm:presLayoutVars>
      </dgm:prSet>
      <dgm:spPr/>
    </dgm:pt>
    <dgm:pt modelId="{A84E8C56-75AD-4321-8987-0DA3D5E85BCB}" type="pres">
      <dgm:prSet presAssocID="{C25331DC-41B0-4285-83C5-E96010AC8574}" presName="hierChild2" presStyleCnt="0"/>
      <dgm:spPr/>
    </dgm:pt>
    <dgm:pt modelId="{56D007A3-970D-4B0C-846B-C8AFA8B8D23F}" type="pres">
      <dgm:prSet presAssocID="{4B11FDD3-5340-4299-9BED-9DF23EC73418}" presName="Name10" presStyleLbl="parChTrans1D2" presStyleIdx="0" presStyleCnt="2"/>
      <dgm:spPr/>
    </dgm:pt>
    <dgm:pt modelId="{3FCA6179-DC78-4A0C-AA30-54189CEF8544}" type="pres">
      <dgm:prSet presAssocID="{2A337F28-3283-46EC-8567-09815FD818A0}" presName="hierRoot2" presStyleCnt="0"/>
      <dgm:spPr/>
    </dgm:pt>
    <dgm:pt modelId="{17BAE752-42D9-486D-AC13-34480F51381D}" type="pres">
      <dgm:prSet presAssocID="{2A337F28-3283-46EC-8567-09815FD818A0}" presName="composite2" presStyleCnt="0"/>
      <dgm:spPr/>
    </dgm:pt>
    <dgm:pt modelId="{DBA11C35-497E-4B37-B065-09986C76FB88}" type="pres">
      <dgm:prSet presAssocID="{2A337F28-3283-46EC-8567-09815FD818A0}" presName="background2" presStyleLbl="node2" presStyleIdx="0" presStyleCnt="2"/>
      <dgm:spPr/>
    </dgm:pt>
    <dgm:pt modelId="{5F27F51E-B4EC-4472-94BE-69F376110BF9}" type="pres">
      <dgm:prSet presAssocID="{2A337F28-3283-46EC-8567-09815FD818A0}" presName="text2" presStyleLbl="fgAcc2" presStyleIdx="0" presStyleCnt="2">
        <dgm:presLayoutVars>
          <dgm:chPref val="3"/>
        </dgm:presLayoutVars>
      </dgm:prSet>
      <dgm:spPr/>
    </dgm:pt>
    <dgm:pt modelId="{8B9FC6A9-ED4B-4041-8EC9-2EC771B78902}" type="pres">
      <dgm:prSet presAssocID="{2A337F28-3283-46EC-8567-09815FD818A0}" presName="hierChild3" presStyleCnt="0"/>
      <dgm:spPr/>
    </dgm:pt>
    <dgm:pt modelId="{D984BB0F-357F-4856-B419-60E62C50D274}" type="pres">
      <dgm:prSet presAssocID="{9186EE76-7E85-459A-875F-4A32F18203F6}" presName="Name17" presStyleLbl="parChTrans1D3" presStyleIdx="0" presStyleCnt="4"/>
      <dgm:spPr/>
    </dgm:pt>
    <dgm:pt modelId="{FCA6DA85-F173-4ED0-B12E-89F0C259CE76}" type="pres">
      <dgm:prSet presAssocID="{C3EF721B-807E-46C4-860C-895AF6CAE281}" presName="hierRoot3" presStyleCnt="0"/>
      <dgm:spPr/>
    </dgm:pt>
    <dgm:pt modelId="{C01040BC-89CE-429D-9CDE-E5C9DC77EE87}" type="pres">
      <dgm:prSet presAssocID="{C3EF721B-807E-46C4-860C-895AF6CAE281}" presName="composite3" presStyleCnt="0"/>
      <dgm:spPr/>
    </dgm:pt>
    <dgm:pt modelId="{8D1C1AF6-ED47-4845-A2A6-1CEA2CA54356}" type="pres">
      <dgm:prSet presAssocID="{C3EF721B-807E-46C4-860C-895AF6CAE281}" presName="background3" presStyleLbl="node3" presStyleIdx="0" presStyleCnt="4"/>
      <dgm:spPr/>
    </dgm:pt>
    <dgm:pt modelId="{340781CD-889C-49BD-A7B2-E2B714647FBD}" type="pres">
      <dgm:prSet presAssocID="{C3EF721B-807E-46C4-860C-895AF6CAE281}" presName="text3" presStyleLbl="fgAcc3" presStyleIdx="0" presStyleCnt="4">
        <dgm:presLayoutVars>
          <dgm:chPref val="3"/>
        </dgm:presLayoutVars>
      </dgm:prSet>
      <dgm:spPr/>
    </dgm:pt>
    <dgm:pt modelId="{4739AAF6-E044-470B-8F52-2091D3668176}" type="pres">
      <dgm:prSet presAssocID="{C3EF721B-807E-46C4-860C-895AF6CAE281}" presName="hierChild4" presStyleCnt="0"/>
      <dgm:spPr/>
    </dgm:pt>
    <dgm:pt modelId="{9C03391E-8FED-477D-9887-80127A3DD34F}" type="pres">
      <dgm:prSet presAssocID="{193E6F58-6E87-465A-A54A-B47E15D86A63}" presName="Name17" presStyleLbl="parChTrans1D3" presStyleIdx="1" presStyleCnt="4"/>
      <dgm:spPr/>
    </dgm:pt>
    <dgm:pt modelId="{341665EA-A0E1-48C1-8833-9000BD6B9867}" type="pres">
      <dgm:prSet presAssocID="{29810912-2C96-4775-80CE-BE7E6E278BFB}" presName="hierRoot3" presStyleCnt="0"/>
      <dgm:spPr/>
    </dgm:pt>
    <dgm:pt modelId="{E2298D5A-241D-435D-8B1D-B0D4147888B0}" type="pres">
      <dgm:prSet presAssocID="{29810912-2C96-4775-80CE-BE7E6E278BFB}" presName="composite3" presStyleCnt="0"/>
      <dgm:spPr/>
    </dgm:pt>
    <dgm:pt modelId="{4F762661-0963-4265-BDFB-81AC68FE3AAB}" type="pres">
      <dgm:prSet presAssocID="{29810912-2C96-4775-80CE-BE7E6E278BFB}" presName="background3" presStyleLbl="node3" presStyleIdx="1" presStyleCnt="4"/>
      <dgm:spPr/>
    </dgm:pt>
    <dgm:pt modelId="{4F299BC9-1E4F-4BE7-9882-E5A16EA0187F}" type="pres">
      <dgm:prSet presAssocID="{29810912-2C96-4775-80CE-BE7E6E278BFB}" presName="text3" presStyleLbl="fgAcc3" presStyleIdx="1" presStyleCnt="4">
        <dgm:presLayoutVars>
          <dgm:chPref val="3"/>
        </dgm:presLayoutVars>
      </dgm:prSet>
      <dgm:spPr/>
    </dgm:pt>
    <dgm:pt modelId="{B3908970-9EA5-40F9-A2AA-A50A56138FFA}" type="pres">
      <dgm:prSet presAssocID="{29810912-2C96-4775-80CE-BE7E6E278BFB}" presName="hierChild4" presStyleCnt="0"/>
      <dgm:spPr/>
    </dgm:pt>
    <dgm:pt modelId="{251ADD4F-5795-48CE-8FC8-FA42711B4363}" type="pres">
      <dgm:prSet presAssocID="{D3EEB957-A101-4EB4-B6D4-AC862591E11A}" presName="Name10" presStyleLbl="parChTrans1D2" presStyleIdx="1" presStyleCnt="2"/>
      <dgm:spPr/>
    </dgm:pt>
    <dgm:pt modelId="{927A2394-581C-45E0-A0BB-ECFD1D64366D}" type="pres">
      <dgm:prSet presAssocID="{5C999F5E-1C88-4888-8AF4-A417488DB7DC}" presName="hierRoot2" presStyleCnt="0"/>
      <dgm:spPr/>
    </dgm:pt>
    <dgm:pt modelId="{8251E91B-5004-464E-AB7C-E9B685CFF10A}" type="pres">
      <dgm:prSet presAssocID="{5C999F5E-1C88-4888-8AF4-A417488DB7DC}" presName="composite2" presStyleCnt="0"/>
      <dgm:spPr/>
    </dgm:pt>
    <dgm:pt modelId="{2A41953F-EEE0-4543-A411-D444DA71EC97}" type="pres">
      <dgm:prSet presAssocID="{5C999F5E-1C88-4888-8AF4-A417488DB7DC}" presName="background2" presStyleLbl="node2" presStyleIdx="1" presStyleCnt="2"/>
      <dgm:spPr/>
    </dgm:pt>
    <dgm:pt modelId="{88F2E1CF-4A0D-40EF-B222-1071405C3BFA}" type="pres">
      <dgm:prSet presAssocID="{5C999F5E-1C88-4888-8AF4-A417488DB7DC}" presName="text2" presStyleLbl="fgAcc2" presStyleIdx="1" presStyleCnt="2">
        <dgm:presLayoutVars>
          <dgm:chPref val="3"/>
        </dgm:presLayoutVars>
      </dgm:prSet>
      <dgm:spPr/>
    </dgm:pt>
    <dgm:pt modelId="{44F59882-3B03-445E-AD58-46D9F888ACC6}" type="pres">
      <dgm:prSet presAssocID="{5C999F5E-1C88-4888-8AF4-A417488DB7DC}" presName="hierChild3" presStyleCnt="0"/>
      <dgm:spPr/>
    </dgm:pt>
    <dgm:pt modelId="{057C3A22-6987-4EF4-B843-43EE1FCD2B6C}" type="pres">
      <dgm:prSet presAssocID="{54744B40-F685-4296-A584-1228AAA07B97}" presName="Name17" presStyleLbl="parChTrans1D3" presStyleIdx="2" presStyleCnt="4"/>
      <dgm:spPr/>
    </dgm:pt>
    <dgm:pt modelId="{5D4A8E3D-60CB-47CF-BEAD-2B0B81A231E9}" type="pres">
      <dgm:prSet presAssocID="{3B505A53-75A4-43C7-8BD8-0F097220BE7E}" presName="hierRoot3" presStyleCnt="0"/>
      <dgm:spPr/>
    </dgm:pt>
    <dgm:pt modelId="{915DAA97-4C50-4584-8351-045BCE4B723E}" type="pres">
      <dgm:prSet presAssocID="{3B505A53-75A4-43C7-8BD8-0F097220BE7E}" presName="composite3" presStyleCnt="0"/>
      <dgm:spPr/>
    </dgm:pt>
    <dgm:pt modelId="{CB93EC8D-97BC-486B-A7F8-9F26B1AD7B5D}" type="pres">
      <dgm:prSet presAssocID="{3B505A53-75A4-43C7-8BD8-0F097220BE7E}" presName="background3" presStyleLbl="node3" presStyleIdx="2" presStyleCnt="4"/>
      <dgm:spPr/>
    </dgm:pt>
    <dgm:pt modelId="{CBEE957C-B5A8-41CF-BE4E-4373CE12AB0D}" type="pres">
      <dgm:prSet presAssocID="{3B505A53-75A4-43C7-8BD8-0F097220BE7E}" presName="text3" presStyleLbl="fgAcc3" presStyleIdx="2" presStyleCnt="4">
        <dgm:presLayoutVars>
          <dgm:chPref val="3"/>
        </dgm:presLayoutVars>
      </dgm:prSet>
      <dgm:spPr/>
    </dgm:pt>
    <dgm:pt modelId="{1B6EC152-DBF7-444F-A010-D35DB11C1687}" type="pres">
      <dgm:prSet presAssocID="{3B505A53-75A4-43C7-8BD8-0F097220BE7E}" presName="hierChild4" presStyleCnt="0"/>
      <dgm:spPr/>
    </dgm:pt>
    <dgm:pt modelId="{21F99B9C-7764-419A-BDBD-D280E7394C0A}" type="pres">
      <dgm:prSet presAssocID="{CF55A148-6C24-4F72-AFC2-9B9AC72738AE}" presName="Name23" presStyleLbl="parChTrans1D4" presStyleIdx="0" presStyleCnt="3"/>
      <dgm:spPr/>
    </dgm:pt>
    <dgm:pt modelId="{625E382E-B32E-43E7-AB8B-CC9CAABE8537}" type="pres">
      <dgm:prSet presAssocID="{7A022926-E7BD-4D5D-882B-E954087460D7}" presName="hierRoot4" presStyleCnt="0"/>
      <dgm:spPr/>
    </dgm:pt>
    <dgm:pt modelId="{EB234F7A-0701-4327-94B5-03306F2A970F}" type="pres">
      <dgm:prSet presAssocID="{7A022926-E7BD-4D5D-882B-E954087460D7}" presName="composite4" presStyleCnt="0"/>
      <dgm:spPr/>
    </dgm:pt>
    <dgm:pt modelId="{FD321211-0892-47A4-910A-BA22481258F1}" type="pres">
      <dgm:prSet presAssocID="{7A022926-E7BD-4D5D-882B-E954087460D7}" presName="background4" presStyleLbl="node4" presStyleIdx="0" presStyleCnt="3"/>
      <dgm:spPr/>
    </dgm:pt>
    <dgm:pt modelId="{F15F8936-552F-485B-ABF8-B9178FE2454F}" type="pres">
      <dgm:prSet presAssocID="{7A022926-E7BD-4D5D-882B-E954087460D7}" presName="text4" presStyleLbl="fgAcc4" presStyleIdx="0" presStyleCnt="3">
        <dgm:presLayoutVars>
          <dgm:chPref val="3"/>
        </dgm:presLayoutVars>
      </dgm:prSet>
      <dgm:spPr/>
    </dgm:pt>
    <dgm:pt modelId="{E4821451-29BF-4EFF-A646-05AF66F33740}" type="pres">
      <dgm:prSet presAssocID="{7A022926-E7BD-4D5D-882B-E954087460D7}" presName="hierChild5" presStyleCnt="0"/>
      <dgm:spPr/>
    </dgm:pt>
    <dgm:pt modelId="{C3687BEA-3904-4EF6-9626-028BC1621D38}" type="pres">
      <dgm:prSet presAssocID="{23E74596-5A9F-4E58-A03A-9593360297CD}" presName="Name23" presStyleLbl="parChTrans1D4" presStyleIdx="1" presStyleCnt="3"/>
      <dgm:spPr/>
    </dgm:pt>
    <dgm:pt modelId="{9805C757-260D-42BB-97F1-D22541163F06}" type="pres">
      <dgm:prSet presAssocID="{A8321E8B-F709-419B-BAFF-B24D60A34B9C}" presName="hierRoot4" presStyleCnt="0"/>
      <dgm:spPr/>
    </dgm:pt>
    <dgm:pt modelId="{CE55E580-1DB3-4E4D-99C7-17C5F2EF7C08}" type="pres">
      <dgm:prSet presAssocID="{A8321E8B-F709-419B-BAFF-B24D60A34B9C}" presName="composite4" presStyleCnt="0"/>
      <dgm:spPr/>
    </dgm:pt>
    <dgm:pt modelId="{26F23F47-57FD-4F4F-A1F7-71B626FBA181}" type="pres">
      <dgm:prSet presAssocID="{A8321E8B-F709-419B-BAFF-B24D60A34B9C}" presName="background4" presStyleLbl="node4" presStyleIdx="1" presStyleCnt="3"/>
      <dgm:spPr/>
    </dgm:pt>
    <dgm:pt modelId="{31D184C6-4F72-465C-B834-D5DC86909FA8}" type="pres">
      <dgm:prSet presAssocID="{A8321E8B-F709-419B-BAFF-B24D60A34B9C}" presName="text4" presStyleLbl="fgAcc4" presStyleIdx="1" presStyleCnt="3">
        <dgm:presLayoutVars>
          <dgm:chPref val="3"/>
        </dgm:presLayoutVars>
      </dgm:prSet>
      <dgm:spPr/>
    </dgm:pt>
    <dgm:pt modelId="{8C8CADAA-E91D-495E-BA1E-299EEB8D228E}" type="pres">
      <dgm:prSet presAssocID="{A8321E8B-F709-419B-BAFF-B24D60A34B9C}" presName="hierChild5" presStyleCnt="0"/>
      <dgm:spPr/>
    </dgm:pt>
    <dgm:pt modelId="{420119B5-FECB-429D-B98E-55F7B28C0732}" type="pres">
      <dgm:prSet presAssocID="{C282CD00-14D2-423A-91FE-44EC977B1406}" presName="Name17" presStyleLbl="parChTrans1D3" presStyleIdx="3" presStyleCnt="4"/>
      <dgm:spPr/>
    </dgm:pt>
    <dgm:pt modelId="{49F1B456-4F6D-4C21-B399-28C32B8F4222}" type="pres">
      <dgm:prSet presAssocID="{615E90B3-9E84-481B-9E39-2DE9994854B4}" presName="hierRoot3" presStyleCnt="0"/>
      <dgm:spPr/>
    </dgm:pt>
    <dgm:pt modelId="{805B6644-16E5-41A8-9403-3913B7DB07AF}" type="pres">
      <dgm:prSet presAssocID="{615E90B3-9E84-481B-9E39-2DE9994854B4}" presName="composite3" presStyleCnt="0"/>
      <dgm:spPr/>
    </dgm:pt>
    <dgm:pt modelId="{1DC6C926-BEF1-49D5-BE9A-5624667FDDA4}" type="pres">
      <dgm:prSet presAssocID="{615E90B3-9E84-481B-9E39-2DE9994854B4}" presName="background3" presStyleLbl="node3" presStyleIdx="3" presStyleCnt="4"/>
      <dgm:spPr/>
    </dgm:pt>
    <dgm:pt modelId="{7B22B08C-CE12-4781-990D-18538E11A249}" type="pres">
      <dgm:prSet presAssocID="{615E90B3-9E84-481B-9E39-2DE9994854B4}" presName="text3" presStyleLbl="fgAcc3" presStyleIdx="3" presStyleCnt="4">
        <dgm:presLayoutVars>
          <dgm:chPref val="3"/>
        </dgm:presLayoutVars>
      </dgm:prSet>
      <dgm:spPr/>
    </dgm:pt>
    <dgm:pt modelId="{697742A3-3B63-408E-9AA3-152140AFEE93}" type="pres">
      <dgm:prSet presAssocID="{615E90B3-9E84-481B-9E39-2DE9994854B4}" presName="hierChild4" presStyleCnt="0"/>
      <dgm:spPr/>
    </dgm:pt>
    <dgm:pt modelId="{730A4FDB-AB56-4933-B796-8199C3177272}" type="pres">
      <dgm:prSet presAssocID="{50D144BA-D5FD-44A5-85F9-E345BBE5A65C}" presName="Name23" presStyleLbl="parChTrans1D4" presStyleIdx="2" presStyleCnt="3"/>
      <dgm:spPr/>
    </dgm:pt>
    <dgm:pt modelId="{94405FBD-2DD3-48F9-90EF-8A497039B7BF}" type="pres">
      <dgm:prSet presAssocID="{C6909513-9A6F-47D1-B425-191E4C864E75}" presName="hierRoot4" presStyleCnt="0"/>
      <dgm:spPr/>
    </dgm:pt>
    <dgm:pt modelId="{33AE416F-C21A-44B8-B108-F47793CDEF1F}" type="pres">
      <dgm:prSet presAssocID="{C6909513-9A6F-47D1-B425-191E4C864E75}" presName="composite4" presStyleCnt="0"/>
      <dgm:spPr/>
    </dgm:pt>
    <dgm:pt modelId="{29F79F59-70C7-4667-92DD-0A5FC127776F}" type="pres">
      <dgm:prSet presAssocID="{C6909513-9A6F-47D1-B425-191E4C864E75}" presName="background4" presStyleLbl="node4" presStyleIdx="2" presStyleCnt="3"/>
      <dgm:spPr/>
    </dgm:pt>
    <dgm:pt modelId="{3D354759-5DB8-46A8-ADCF-9AFA50758687}" type="pres">
      <dgm:prSet presAssocID="{C6909513-9A6F-47D1-B425-191E4C864E75}" presName="text4" presStyleLbl="fgAcc4" presStyleIdx="2" presStyleCnt="3">
        <dgm:presLayoutVars>
          <dgm:chPref val="3"/>
        </dgm:presLayoutVars>
      </dgm:prSet>
      <dgm:spPr/>
    </dgm:pt>
    <dgm:pt modelId="{239BCFD8-DD78-42C1-B42E-CE9B98E0D2EF}" type="pres">
      <dgm:prSet presAssocID="{C6909513-9A6F-47D1-B425-191E4C864E75}" presName="hierChild5" presStyleCnt="0"/>
      <dgm:spPr/>
    </dgm:pt>
  </dgm:ptLst>
  <dgm:cxnLst>
    <dgm:cxn modelId="{F3CA7904-2776-4ACD-9AEC-539EA12D5AF4}" srcId="{3B505A53-75A4-43C7-8BD8-0F097220BE7E}" destId="{A8321E8B-F709-419B-BAFF-B24D60A34B9C}" srcOrd="1" destOrd="0" parTransId="{23E74596-5A9F-4E58-A03A-9593360297CD}" sibTransId="{453DB56F-15C6-43C8-9AFE-EEF17529B1BC}"/>
    <dgm:cxn modelId="{51EE8B0B-D57B-47A0-B925-A48B81A78425}" srcId="{3B505A53-75A4-43C7-8BD8-0F097220BE7E}" destId="{7A022926-E7BD-4D5D-882B-E954087460D7}" srcOrd="0" destOrd="0" parTransId="{CF55A148-6C24-4F72-AFC2-9B9AC72738AE}" sibTransId="{8CE736CA-701A-4B2E-811B-D666A2E742A9}"/>
    <dgm:cxn modelId="{C5C32F10-085A-4AC0-90AE-53ACEE7A5341}" type="presOf" srcId="{7A022926-E7BD-4D5D-882B-E954087460D7}" destId="{F15F8936-552F-485B-ABF8-B9178FE2454F}" srcOrd="0" destOrd="0" presId="urn:microsoft.com/office/officeart/2005/8/layout/hierarchy1"/>
    <dgm:cxn modelId="{D4887810-E1C6-4110-9E68-CBEFE4EBCB91}" srcId="{C25331DC-41B0-4285-83C5-E96010AC8574}" destId="{2A337F28-3283-46EC-8567-09815FD818A0}" srcOrd="0" destOrd="0" parTransId="{4B11FDD3-5340-4299-9BED-9DF23EC73418}" sibTransId="{811A61D4-3EC0-4F14-8BCE-15221B8DF113}"/>
    <dgm:cxn modelId="{B49B4A24-4D2F-4D74-A1FE-D96A087B6A55}" type="presOf" srcId="{9186EE76-7E85-459A-875F-4A32F18203F6}" destId="{D984BB0F-357F-4856-B419-60E62C50D274}" srcOrd="0" destOrd="0" presId="urn:microsoft.com/office/officeart/2005/8/layout/hierarchy1"/>
    <dgm:cxn modelId="{A439F325-AC3D-49B4-94BC-67382E243EC2}" srcId="{5C999F5E-1C88-4888-8AF4-A417488DB7DC}" destId="{3B505A53-75A4-43C7-8BD8-0F097220BE7E}" srcOrd="0" destOrd="0" parTransId="{54744B40-F685-4296-A584-1228AAA07B97}" sibTransId="{E40683AE-1801-44B8-AF1B-5ECAAD247C7A}"/>
    <dgm:cxn modelId="{261A7535-5BF2-409A-9B86-3127C9409FD9}" srcId="{5B3B3430-D670-4166-9662-3421C9159843}" destId="{C25331DC-41B0-4285-83C5-E96010AC8574}" srcOrd="0" destOrd="0" parTransId="{5DC9F73A-C00C-44D4-B295-CC5BAD85B197}" sibTransId="{C7C896A0-2C27-4ECF-A381-762A885913F6}"/>
    <dgm:cxn modelId="{1BB8C744-1777-4ACE-A80B-B5A2B46A51E4}" type="presOf" srcId="{5C999F5E-1C88-4888-8AF4-A417488DB7DC}" destId="{88F2E1CF-4A0D-40EF-B222-1071405C3BFA}" srcOrd="0" destOrd="0" presId="urn:microsoft.com/office/officeart/2005/8/layout/hierarchy1"/>
    <dgm:cxn modelId="{74675E65-34EB-4B84-9847-EF40B6A9C26F}" type="presOf" srcId="{4B11FDD3-5340-4299-9BED-9DF23EC73418}" destId="{56D007A3-970D-4B0C-846B-C8AFA8B8D23F}" srcOrd="0" destOrd="0" presId="urn:microsoft.com/office/officeart/2005/8/layout/hierarchy1"/>
    <dgm:cxn modelId="{62CC1F46-7CF6-471E-A01F-916F04ACDB44}" type="presOf" srcId="{5B3B3430-D670-4166-9662-3421C9159843}" destId="{620C4191-AFD5-4578-9983-310F6CC109F4}" srcOrd="0" destOrd="0" presId="urn:microsoft.com/office/officeart/2005/8/layout/hierarchy1"/>
    <dgm:cxn modelId="{955BB04A-A419-47C4-814B-E0E4BAA19BE3}" type="presOf" srcId="{C282CD00-14D2-423A-91FE-44EC977B1406}" destId="{420119B5-FECB-429D-B98E-55F7B28C0732}" srcOrd="0" destOrd="0" presId="urn:microsoft.com/office/officeart/2005/8/layout/hierarchy1"/>
    <dgm:cxn modelId="{1AB9A76F-9A33-4585-A209-8CBF624E2624}" type="presOf" srcId="{50D144BA-D5FD-44A5-85F9-E345BBE5A65C}" destId="{730A4FDB-AB56-4933-B796-8199C3177272}" srcOrd="0" destOrd="0" presId="urn:microsoft.com/office/officeart/2005/8/layout/hierarchy1"/>
    <dgm:cxn modelId="{11159D76-95C0-4884-B417-D42FB35B3A79}" type="presOf" srcId="{C25331DC-41B0-4285-83C5-E96010AC8574}" destId="{B743896C-C600-4206-878D-D56E04F66183}" srcOrd="0" destOrd="0" presId="urn:microsoft.com/office/officeart/2005/8/layout/hierarchy1"/>
    <dgm:cxn modelId="{F193137E-46C0-48C3-925A-74A85B1934FA}" srcId="{2A337F28-3283-46EC-8567-09815FD818A0}" destId="{C3EF721B-807E-46C4-860C-895AF6CAE281}" srcOrd="0" destOrd="0" parTransId="{9186EE76-7E85-459A-875F-4A32F18203F6}" sibTransId="{A579C2BD-D881-41BB-9A40-C69BD7DCC089}"/>
    <dgm:cxn modelId="{959BF280-0810-49C6-9798-038FB6222A41}" type="presOf" srcId="{D3EEB957-A101-4EB4-B6D4-AC862591E11A}" destId="{251ADD4F-5795-48CE-8FC8-FA42711B4363}" srcOrd="0" destOrd="0" presId="urn:microsoft.com/office/officeart/2005/8/layout/hierarchy1"/>
    <dgm:cxn modelId="{C997E581-B308-4C82-9EC7-DC7C9608EB91}" type="presOf" srcId="{C3EF721B-807E-46C4-860C-895AF6CAE281}" destId="{340781CD-889C-49BD-A7B2-E2B714647FBD}" srcOrd="0" destOrd="0" presId="urn:microsoft.com/office/officeart/2005/8/layout/hierarchy1"/>
    <dgm:cxn modelId="{E1D36587-4169-4FC6-A4D6-430FAB57144D}" type="presOf" srcId="{29810912-2C96-4775-80CE-BE7E6E278BFB}" destId="{4F299BC9-1E4F-4BE7-9882-E5A16EA0187F}" srcOrd="0" destOrd="0" presId="urn:microsoft.com/office/officeart/2005/8/layout/hierarchy1"/>
    <dgm:cxn modelId="{84D6058A-B239-4DC0-9F3A-229EB4873D15}" srcId="{2A337F28-3283-46EC-8567-09815FD818A0}" destId="{29810912-2C96-4775-80CE-BE7E6E278BFB}" srcOrd="1" destOrd="0" parTransId="{193E6F58-6E87-465A-A54A-B47E15D86A63}" sibTransId="{1A970BDD-8EFC-442C-A885-8FA59DF80A7D}"/>
    <dgm:cxn modelId="{7723A48B-85E1-4FA4-B4BB-8C2A2CCEA0A1}" srcId="{C25331DC-41B0-4285-83C5-E96010AC8574}" destId="{5C999F5E-1C88-4888-8AF4-A417488DB7DC}" srcOrd="1" destOrd="0" parTransId="{D3EEB957-A101-4EB4-B6D4-AC862591E11A}" sibTransId="{72252A6D-95A0-4700-86D0-94B578DF9CB5}"/>
    <dgm:cxn modelId="{8B41088C-735B-4606-849A-94FB45F5C6B9}" type="presOf" srcId="{2A337F28-3283-46EC-8567-09815FD818A0}" destId="{5F27F51E-B4EC-4472-94BE-69F376110BF9}" srcOrd="0" destOrd="0" presId="urn:microsoft.com/office/officeart/2005/8/layout/hierarchy1"/>
    <dgm:cxn modelId="{40EE298D-4CA3-4B52-8C3C-BE0E01858521}" type="presOf" srcId="{C6909513-9A6F-47D1-B425-191E4C864E75}" destId="{3D354759-5DB8-46A8-ADCF-9AFA50758687}" srcOrd="0" destOrd="0" presId="urn:microsoft.com/office/officeart/2005/8/layout/hierarchy1"/>
    <dgm:cxn modelId="{530A299D-5E8D-4F9D-AB50-9DD29A9E7056}" type="presOf" srcId="{193E6F58-6E87-465A-A54A-B47E15D86A63}" destId="{9C03391E-8FED-477D-9887-80127A3DD34F}" srcOrd="0" destOrd="0" presId="urn:microsoft.com/office/officeart/2005/8/layout/hierarchy1"/>
    <dgm:cxn modelId="{346A44AA-488E-4C66-8254-FD93D66432C4}" srcId="{5C999F5E-1C88-4888-8AF4-A417488DB7DC}" destId="{615E90B3-9E84-481B-9E39-2DE9994854B4}" srcOrd="1" destOrd="0" parTransId="{C282CD00-14D2-423A-91FE-44EC977B1406}" sibTransId="{B59BC19C-BFB9-4AE2-8C50-CA8FEC8ED85F}"/>
    <dgm:cxn modelId="{D9046FCA-5279-43C5-AFDA-0D81EDD10B85}" srcId="{615E90B3-9E84-481B-9E39-2DE9994854B4}" destId="{C6909513-9A6F-47D1-B425-191E4C864E75}" srcOrd="0" destOrd="0" parTransId="{50D144BA-D5FD-44A5-85F9-E345BBE5A65C}" sibTransId="{D7880243-87DC-488A-B492-B5BDD6FCA996}"/>
    <dgm:cxn modelId="{6048B5D3-60D6-4F80-A5D8-67D0326D0E14}" type="presOf" srcId="{23E74596-5A9F-4E58-A03A-9593360297CD}" destId="{C3687BEA-3904-4EF6-9626-028BC1621D38}" srcOrd="0" destOrd="0" presId="urn:microsoft.com/office/officeart/2005/8/layout/hierarchy1"/>
    <dgm:cxn modelId="{FE8A67D4-FA05-4FDA-88DF-127B26DF2ABA}" type="presOf" srcId="{CF55A148-6C24-4F72-AFC2-9B9AC72738AE}" destId="{21F99B9C-7764-419A-BDBD-D280E7394C0A}" srcOrd="0" destOrd="0" presId="urn:microsoft.com/office/officeart/2005/8/layout/hierarchy1"/>
    <dgm:cxn modelId="{4586FFE8-F97D-47C8-AB3D-DCA3CF65EE20}" type="presOf" srcId="{A8321E8B-F709-419B-BAFF-B24D60A34B9C}" destId="{31D184C6-4F72-465C-B834-D5DC86909FA8}" srcOrd="0" destOrd="0" presId="urn:microsoft.com/office/officeart/2005/8/layout/hierarchy1"/>
    <dgm:cxn modelId="{F60B49EF-FB3C-4C51-A134-E30ACB0662F2}" type="presOf" srcId="{54744B40-F685-4296-A584-1228AAA07B97}" destId="{057C3A22-6987-4EF4-B843-43EE1FCD2B6C}" srcOrd="0" destOrd="0" presId="urn:microsoft.com/office/officeart/2005/8/layout/hierarchy1"/>
    <dgm:cxn modelId="{E23FB2F1-14F3-4745-A86E-51AF4939E9AF}" type="presOf" srcId="{615E90B3-9E84-481B-9E39-2DE9994854B4}" destId="{7B22B08C-CE12-4781-990D-18538E11A249}" srcOrd="0" destOrd="0" presId="urn:microsoft.com/office/officeart/2005/8/layout/hierarchy1"/>
    <dgm:cxn modelId="{D878EAFC-7C1F-448B-B560-EE2A21B37147}" type="presOf" srcId="{3B505A53-75A4-43C7-8BD8-0F097220BE7E}" destId="{CBEE957C-B5A8-41CF-BE4E-4373CE12AB0D}" srcOrd="0" destOrd="0" presId="urn:microsoft.com/office/officeart/2005/8/layout/hierarchy1"/>
    <dgm:cxn modelId="{CCBEC504-0B43-4EC4-A00C-383197CD7FA9}" type="presParOf" srcId="{620C4191-AFD5-4578-9983-310F6CC109F4}" destId="{DE5D1557-5CCD-4F71-8688-59858A0DAD72}" srcOrd="0" destOrd="0" presId="urn:microsoft.com/office/officeart/2005/8/layout/hierarchy1"/>
    <dgm:cxn modelId="{23400EB4-6B2C-4921-B636-3B5004318EC2}" type="presParOf" srcId="{DE5D1557-5CCD-4F71-8688-59858A0DAD72}" destId="{C87AC927-6913-477A-96AB-8CA935122EEB}" srcOrd="0" destOrd="0" presId="urn:microsoft.com/office/officeart/2005/8/layout/hierarchy1"/>
    <dgm:cxn modelId="{E54B5B54-0B88-489B-A8D0-F101ECBF571F}" type="presParOf" srcId="{C87AC927-6913-477A-96AB-8CA935122EEB}" destId="{53150D77-AE12-4B65-AA7C-CA8FB72132D9}" srcOrd="0" destOrd="0" presId="urn:microsoft.com/office/officeart/2005/8/layout/hierarchy1"/>
    <dgm:cxn modelId="{F135FE16-5D02-480A-9A02-372D87E1D760}" type="presParOf" srcId="{C87AC927-6913-477A-96AB-8CA935122EEB}" destId="{B743896C-C600-4206-878D-D56E04F66183}" srcOrd="1" destOrd="0" presId="urn:microsoft.com/office/officeart/2005/8/layout/hierarchy1"/>
    <dgm:cxn modelId="{3E64F637-22B1-4079-9633-C8D3F0C1849F}" type="presParOf" srcId="{DE5D1557-5CCD-4F71-8688-59858A0DAD72}" destId="{A84E8C56-75AD-4321-8987-0DA3D5E85BCB}" srcOrd="1" destOrd="0" presId="urn:microsoft.com/office/officeart/2005/8/layout/hierarchy1"/>
    <dgm:cxn modelId="{84D10CB0-D479-40EB-8241-3D87D166D0BC}" type="presParOf" srcId="{A84E8C56-75AD-4321-8987-0DA3D5E85BCB}" destId="{56D007A3-970D-4B0C-846B-C8AFA8B8D23F}" srcOrd="0" destOrd="0" presId="urn:microsoft.com/office/officeart/2005/8/layout/hierarchy1"/>
    <dgm:cxn modelId="{F278AA1F-D8BC-4E93-9FA5-5D082820679E}" type="presParOf" srcId="{A84E8C56-75AD-4321-8987-0DA3D5E85BCB}" destId="{3FCA6179-DC78-4A0C-AA30-54189CEF8544}" srcOrd="1" destOrd="0" presId="urn:microsoft.com/office/officeart/2005/8/layout/hierarchy1"/>
    <dgm:cxn modelId="{2AA15E01-FCD6-40D9-829A-05A5A1536BE0}" type="presParOf" srcId="{3FCA6179-DC78-4A0C-AA30-54189CEF8544}" destId="{17BAE752-42D9-486D-AC13-34480F51381D}" srcOrd="0" destOrd="0" presId="urn:microsoft.com/office/officeart/2005/8/layout/hierarchy1"/>
    <dgm:cxn modelId="{8AF3B075-D115-4E18-B4C7-B632028091F1}" type="presParOf" srcId="{17BAE752-42D9-486D-AC13-34480F51381D}" destId="{DBA11C35-497E-4B37-B065-09986C76FB88}" srcOrd="0" destOrd="0" presId="urn:microsoft.com/office/officeart/2005/8/layout/hierarchy1"/>
    <dgm:cxn modelId="{A7ADD173-E524-4945-BC0F-6CB6541717B2}" type="presParOf" srcId="{17BAE752-42D9-486D-AC13-34480F51381D}" destId="{5F27F51E-B4EC-4472-94BE-69F376110BF9}" srcOrd="1" destOrd="0" presId="urn:microsoft.com/office/officeart/2005/8/layout/hierarchy1"/>
    <dgm:cxn modelId="{71BC6162-28C2-4531-AEB3-360127F2C127}" type="presParOf" srcId="{3FCA6179-DC78-4A0C-AA30-54189CEF8544}" destId="{8B9FC6A9-ED4B-4041-8EC9-2EC771B78902}" srcOrd="1" destOrd="0" presId="urn:microsoft.com/office/officeart/2005/8/layout/hierarchy1"/>
    <dgm:cxn modelId="{CD8DD125-F2F8-4AE4-86FA-C8A3B3554C46}" type="presParOf" srcId="{8B9FC6A9-ED4B-4041-8EC9-2EC771B78902}" destId="{D984BB0F-357F-4856-B419-60E62C50D274}" srcOrd="0" destOrd="0" presId="urn:microsoft.com/office/officeart/2005/8/layout/hierarchy1"/>
    <dgm:cxn modelId="{F50080E7-EFEB-446D-8273-98C4C1D9B089}" type="presParOf" srcId="{8B9FC6A9-ED4B-4041-8EC9-2EC771B78902}" destId="{FCA6DA85-F173-4ED0-B12E-89F0C259CE76}" srcOrd="1" destOrd="0" presId="urn:microsoft.com/office/officeart/2005/8/layout/hierarchy1"/>
    <dgm:cxn modelId="{0AC186F7-2678-47CA-8EAC-FA417676A642}" type="presParOf" srcId="{FCA6DA85-F173-4ED0-B12E-89F0C259CE76}" destId="{C01040BC-89CE-429D-9CDE-E5C9DC77EE87}" srcOrd="0" destOrd="0" presId="urn:microsoft.com/office/officeart/2005/8/layout/hierarchy1"/>
    <dgm:cxn modelId="{3A3B5642-85D4-4FC7-B76D-A86751010D52}" type="presParOf" srcId="{C01040BC-89CE-429D-9CDE-E5C9DC77EE87}" destId="{8D1C1AF6-ED47-4845-A2A6-1CEA2CA54356}" srcOrd="0" destOrd="0" presId="urn:microsoft.com/office/officeart/2005/8/layout/hierarchy1"/>
    <dgm:cxn modelId="{F9DE88F9-6D1A-4312-9593-A807E5686D5C}" type="presParOf" srcId="{C01040BC-89CE-429D-9CDE-E5C9DC77EE87}" destId="{340781CD-889C-49BD-A7B2-E2B714647FBD}" srcOrd="1" destOrd="0" presId="urn:microsoft.com/office/officeart/2005/8/layout/hierarchy1"/>
    <dgm:cxn modelId="{24C24338-8171-4E01-82C3-895CB733C491}" type="presParOf" srcId="{FCA6DA85-F173-4ED0-B12E-89F0C259CE76}" destId="{4739AAF6-E044-470B-8F52-2091D3668176}" srcOrd="1" destOrd="0" presId="urn:microsoft.com/office/officeart/2005/8/layout/hierarchy1"/>
    <dgm:cxn modelId="{83641959-46C7-4491-8F96-9AAB5C439F84}" type="presParOf" srcId="{8B9FC6A9-ED4B-4041-8EC9-2EC771B78902}" destId="{9C03391E-8FED-477D-9887-80127A3DD34F}" srcOrd="2" destOrd="0" presId="urn:microsoft.com/office/officeart/2005/8/layout/hierarchy1"/>
    <dgm:cxn modelId="{EE492973-1307-4410-A629-0D38EC7107D7}" type="presParOf" srcId="{8B9FC6A9-ED4B-4041-8EC9-2EC771B78902}" destId="{341665EA-A0E1-48C1-8833-9000BD6B9867}" srcOrd="3" destOrd="0" presId="urn:microsoft.com/office/officeart/2005/8/layout/hierarchy1"/>
    <dgm:cxn modelId="{C6B553A0-7A68-47F5-B8C1-8ED5FB214339}" type="presParOf" srcId="{341665EA-A0E1-48C1-8833-9000BD6B9867}" destId="{E2298D5A-241D-435D-8B1D-B0D4147888B0}" srcOrd="0" destOrd="0" presId="urn:microsoft.com/office/officeart/2005/8/layout/hierarchy1"/>
    <dgm:cxn modelId="{8A3D3861-EE10-4A83-854D-BF3E1189CFC2}" type="presParOf" srcId="{E2298D5A-241D-435D-8B1D-B0D4147888B0}" destId="{4F762661-0963-4265-BDFB-81AC68FE3AAB}" srcOrd="0" destOrd="0" presId="urn:microsoft.com/office/officeart/2005/8/layout/hierarchy1"/>
    <dgm:cxn modelId="{619601BA-F981-4C7D-9292-1CD74EDD1CE6}" type="presParOf" srcId="{E2298D5A-241D-435D-8B1D-B0D4147888B0}" destId="{4F299BC9-1E4F-4BE7-9882-E5A16EA0187F}" srcOrd="1" destOrd="0" presId="urn:microsoft.com/office/officeart/2005/8/layout/hierarchy1"/>
    <dgm:cxn modelId="{D117B9E6-A266-4091-9D88-31F19F33539F}" type="presParOf" srcId="{341665EA-A0E1-48C1-8833-9000BD6B9867}" destId="{B3908970-9EA5-40F9-A2AA-A50A56138FFA}" srcOrd="1" destOrd="0" presId="urn:microsoft.com/office/officeart/2005/8/layout/hierarchy1"/>
    <dgm:cxn modelId="{C4AE91FE-F8C7-4989-B1BA-B73C0823ABB0}" type="presParOf" srcId="{A84E8C56-75AD-4321-8987-0DA3D5E85BCB}" destId="{251ADD4F-5795-48CE-8FC8-FA42711B4363}" srcOrd="2" destOrd="0" presId="urn:microsoft.com/office/officeart/2005/8/layout/hierarchy1"/>
    <dgm:cxn modelId="{0C808A1A-E192-49E1-ADD7-AD8D722671D2}" type="presParOf" srcId="{A84E8C56-75AD-4321-8987-0DA3D5E85BCB}" destId="{927A2394-581C-45E0-A0BB-ECFD1D64366D}" srcOrd="3" destOrd="0" presId="urn:microsoft.com/office/officeart/2005/8/layout/hierarchy1"/>
    <dgm:cxn modelId="{378740D1-F597-4371-B09B-CED94E6841D2}" type="presParOf" srcId="{927A2394-581C-45E0-A0BB-ECFD1D64366D}" destId="{8251E91B-5004-464E-AB7C-E9B685CFF10A}" srcOrd="0" destOrd="0" presId="urn:microsoft.com/office/officeart/2005/8/layout/hierarchy1"/>
    <dgm:cxn modelId="{FD90D7A4-2604-466F-BFAE-AAD9B1E1DFE7}" type="presParOf" srcId="{8251E91B-5004-464E-AB7C-E9B685CFF10A}" destId="{2A41953F-EEE0-4543-A411-D444DA71EC97}" srcOrd="0" destOrd="0" presId="urn:microsoft.com/office/officeart/2005/8/layout/hierarchy1"/>
    <dgm:cxn modelId="{651D8CEF-5B62-482A-AFD8-2506921B7CFE}" type="presParOf" srcId="{8251E91B-5004-464E-AB7C-E9B685CFF10A}" destId="{88F2E1CF-4A0D-40EF-B222-1071405C3BFA}" srcOrd="1" destOrd="0" presId="urn:microsoft.com/office/officeart/2005/8/layout/hierarchy1"/>
    <dgm:cxn modelId="{90F2CA7A-D8B2-4CDE-91FA-E2B3943954D5}" type="presParOf" srcId="{927A2394-581C-45E0-A0BB-ECFD1D64366D}" destId="{44F59882-3B03-445E-AD58-46D9F888ACC6}" srcOrd="1" destOrd="0" presId="urn:microsoft.com/office/officeart/2005/8/layout/hierarchy1"/>
    <dgm:cxn modelId="{C7254950-217B-4F97-8624-0D13FDAE9CD2}" type="presParOf" srcId="{44F59882-3B03-445E-AD58-46D9F888ACC6}" destId="{057C3A22-6987-4EF4-B843-43EE1FCD2B6C}" srcOrd="0" destOrd="0" presId="urn:microsoft.com/office/officeart/2005/8/layout/hierarchy1"/>
    <dgm:cxn modelId="{7CECD9A4-8E05-4A84-A655-46ECF5721254}" type="presParOf" srcId="{44F59882-3B03-445E-AD58-46D9F888ACC6}" destId="{5D4A8E3D-60CB-47CF-BEAD-2B0B81A231E9}" srcOrd="1" destOrd="0" presId="urn:microsoft.com/office/officeart/2005/8/layout/hierarchy1"/>
    <dgm:cxn modelId="{87028F0D-A295-4471-8E7C-242116101E57}" type="presParOf" srcId="{5D4A8E3D-60CB-47CF-BEAD-2B0B81A231E9}" destId="{915DAA97-4C50-4584-8351-045BCE4B723E}" srcOrd="0" destOrd="0" presId="urn:microsoft.com/office/officeart/2005/8/layout/hierarchy1"/>
    <dgm:cxn modelId="{1C5891E0-5D72-465E-938D-7DCE6641931B}" type="presParOf" srcId="{915DAA97-4C50-4584-8351-045BCE4B723E}" destId="{CB93EC8D-97BC-486B-A7F8-9F26B1AD7B5D}" srcOrd="0" destOrd="0" presId="urn:microsoft.com/office/officeart/2005/8/layout/hierarchy1"/>
    <dgm:cxn modelId="{C6A8D21C-84FD-4751-AEDE-584BBAB08E68}" type="presParOf" srcId="{915DAA97-4C50-4584-8351-045BCE4B723E}" destId="{CBEE957C-B5A8-41CF-BE4E-4373CE12AB0D}" srcOrd="1" destOrd="0" presId="urn:microsoft.com/office/officeart/2005/8/layout/hierarchy1"/>
    <dgm:cxn modelId="{DC6E57F8-9713-488B-A8E7-607E4EEC2018}" type="presParOf" srcId="{5D4A8E3D-60CB-47CF-BEAD-2B0B81A231E9}" destId="{1B6EC152-DBF7-444F-A010-D35DB11C1687}" srcOrd="1" destOrd="0" presId="urn:microsoft.com/office/officeart/2005/8/layout/hierarchy1"/>
    <dgm:cxn modelId="{8CF3F539-E154-42BE-85BA-CDC6EFAED894}" type="presParOf" srcId="{1B6EC152-DBF7-444F-A010-D35DB11C1687}" destId="{21F99B9C-7764-419A-BDBD-D280E7394C0A}" srcOrd="0" destOrd="0" presId="urn:microsoft.com/office/officeart/2005/8/layout/hierarchy1"/>
    <dgm:cxn modelId="{A1DD6056-AFD2-410D-8626-EBA3BBDF0F8E}" type="presParOf" srcId="{1B6EC152-DBF7-444F-A010-D35DB11C1687}" destId="{625E382E-B32E-43E7-AB8B-CC9CAABE8537}" srcOrd="1" destOrd="0" presId="urn:microsoft.com/office/officeart/2005/8/layout/hierarchy1"/>
    <dgm:cxn modelId="{C65A821E-A807-411E-830E-419FCBBB01ED}" type="presParOf" srcId="{625E382E-B32E-43E7-AB8B-CC9CAABE8537}" destId="{EB234F7A-0701-4327-94B5-03306F2A970F}" srcOrd="0" destOrd="0" presId="urn:microsoft.com/office/officeart/2005/8/layout/hierarchy1"/>
    <dgm:cxn modelId="{A7350F22-EA0A-4BAF-802F-E72BDF865147}" type="presParOf" srcId="{EB234F7A-0701-4327-94B5-03306F2A970F}" destId="{FD321211-0892-47A4-910A-BA22481258F1}" srcOrd="0" destOrd="0" presId="urn:microsoft.com/office/officeart/2005/8/layout/hierarchy1"/>
    <dgm:cxn modelId="{B89DAA07-C7AF-49EB-B427-CEE447BA12E1}" type="presParOf" srcId="{EB234F7A-0701-4327-94B5-03306F2A970F}" destId="{F15F8936-552F-485B-ABF8-B9178FE2454F}" srcOrd="1" destOrd="0" presId="urn:microsoft.com/office/officeart/2005/8/layout/hierarchy1"/>
    <dgm:cxn modelId="{D887ECE5-B2D0-4565-B5BB-0E0FC25449A8}" type="presParOf" srcId="{625E382E-B32E-43E7-AB8B-CC9CAABE8537}" destId="{E4821451-29BF-4EFF-A646-05AF66F33740}" srcOrd="1" destOrd="0" presId="urn:microsoft.com/office/officeart/2005/8/layout/hierarchy1"/>
    <dgm:cxn modelId="{CC6E2313-8133-4A47-B16D-F29F8F45F2DC}" type="presParOf" srcId="{1B6EC152-DBF7-444F-A010-D35DB11C1687}" destId="{C3687BEA-3904-4EF6-9626-028BC1621D38}" srcOrd="2" destOrd="0" presId="urn:microsoft.com/office/officeart/2005/8/layout/hierarchy1"/>
    <dgm:cxn modelId="{EFD3A03E-5445-4369-861B-E87C3748F352}" type="presParOf" srcId="{1B6EC152-DBF7-444F-A010-D35DB11C1687}" destId="{9805C757-260D-42BB-97F1-D22541163F06}" srcOrd="3" destOrd="0" presId="urn:microsoft.com/office/officeart/2005/8/layout/hierarchy1"/>
    <dgm:cxn modelId="{FC67D054-0729-4D28-8F7C-7B52DF629B3F}" type="presParOf" srcId="{9805C757-260D-42BB-97F1-D22541163F06}" destId="{CE55E580-1DB3-4E4D-99C7-17C5F2EF7C08}" srcOrd="0" destOrd="0" presId="urn:microsoft.com/office/officeart/2005/8/layout/hierarchy1"/>
    <dgm:cxn modelId="{0082235F-8C02-46E1-A5A6-058E9517AF91}" type="presParOf" srcId="{CE55E580-1DB3-4E4D-99C7-17C5F2EF7C08}" destId="{26F23F47-57FD-4F4F-A1F7-71B626FBA181}" srcOrd="0" destOrd="0" presId="urn:microsoft.com/office/officeart/2005/8/layout/hierarchy1"/>
    <dgm:cxn modelId="{08E45C0B-FF1D-4884-9210-DC8A2508D646}" type="presParOf" srcId="{CE55E580-1DB3-4E4D-99C7-17C5F2EF7C08}" destId="{31D184C6-4F72-465C-B834-D5DC86909FA8}" srcOrd="1" destOrd="0" presId="urn:microsoft.com/office/officeart/2005/8/layout/hierarchy1"/>
    <dgm:cxn modelId="{22530E5E-F53A-4AD6-8C59-DD6E72AFED1F}" type="presParOf" srcId="{9805C757-260D-42BB-97F1-D22541163F06}" destId="{8C8CADAA-E91D-495E-BA1E-299EEB8D228E}" srcOrd="1" destOrd="0" presId="urn:microsoft.com/office/officeart/2005/8/layout/hierarchy1"/>
    <dgm:cxn modelId="{2475B7B0-CF19-49F5-9F3E-0D1564F96247}" type="presParOf" srcId="{44F59882-3B03-445E-AD58-46D9F888ACC6}" destId="{420119B5-FECB-429D-B98E-55F7B28C0732}" srcOrd="2" destOrd="0" presId="urn:microsoft.com/office/officeart/2005/8/layout/hierarchy1"/>
    <dgm:cxn modelId="{20186654-4FEF-4E3F-9A25-707E9622A7DA}" type="presParOf" srcId="{44F59882-3B03-445E-AD58-46D9F888ACC6}" destId="{49F1B456-4F6D-4C21-B399-28C32B8F4222}" srcOrd="3" destOrd="0" presId="urn:microsoft.com/office/officeart/2005/8/layout/hierarchy1"/>
    <dgm:cxn modelId="{7EAFBC22-40A6-4E7C-833A-8AB78BAF7311}" type="presParOf" srcId="{49F1B456-4F6D-4C21-B399-28C32B8F4222}" destId="{805B6644-16E5-41A8-9403-3913B7DB07AF}" srcOrd="0" destOrd="0" presId="urn:microsoft.com/office/officeart/2005/8/layout/hierarchy1"/>
    <dgm:cxn modelId="{1680645C-0A5F-4251-BB92-5E3E17ABF417}" type="presParOf" srcId="{805B6644-16E5-41A8-9403-3913B7DB07AF}" destId="{1DC6C926-BEF1-49D5-BE9A-5624667FDDA4}" srcOrd="0" destOrd="0" presId="urn:microsoft.com/office/officeart/2005/8/layout/hierarchy1"/>
    <dgm:cxn modelId="{B257CB3C-D9E7-4710-BD49-ECC2FD11D97B}" type="presParOf" srcId="{805B6644-16E5-41A8-9403-3913B7DB07AF}" destId="{7B22B08C-CE12-4781-990D-18538E11A249}" srcOrd="1" destOrd="0" presId="urn:microsoft.com/office/officeart/2005/8/layout/hierarchy1"/>
    <dgm:cxn modelId="{F4D1F648-ED09-4B0A-9208-37F056C43EAB}" type="presParOf" srcId="{49F1B456-4F6D-4C21-B399-28C32B8F4222}" destId="{697742A3-3B63-408E-9AA3-152140AFEE93}" srcOrd="1" destOrd="0" presId="urn:microsoft.com/office/officeart/2005/8/layout/hierarchy1"/>
    <dgm:cxn modelId="{68650BC5-0286-4063-9EE7-91C100D5081A}" type="presParOf" srcId="{697742A3-3B63-408E-9AA3-152140AFEE93}" destId="{730A4FDB-AB56-4933-B796-8199C3177272}" srcOrd="0" destOrd="0" presId="urn:microsoft.com/office/officeart/2005/8/layout/hierarchy1"/>
    <dgm:cxn modelId="{73CAF03A-E4BD-4CF2-8301-27C0B4C068EF}" type="presParOf" srcId="{697742A3-3B63-408E-9AA3-152140AFEE93}" destId="{94405FBD-2DD3-48F9-90EF-8A497039B7BF}" srcOrd="1" destOrd="0" presId="urn:microsoft.com/office/officeart/2005/8/layout/hierarchy1"/>
    <dgm:cxn modelId="{3AD0263B-DD66-4705-80F7-658D25421A4C}" type="presParOf" srcId="{94405FBD-2DD3-48F9-90EF-8A497039B7BF}" destId="{33AE416F-C21A-44B8-B108-F47793CDEF1F}" srcOrd="0" destOrd="0" presId="urn:microsoft.com/office/officeart/2005/8/layout/hierarchy1"/>
    <dgm:cxn modelId="{E6E5FED0-2B9A-405E-A245-35D2C7CCC00A}" type="presParOf" srcId="{33AE416F-C21A-44B8-B108-F47793CDEF1F}" destId="{29F79F59-70C7-4667-92DD-0A5FC127776F}" srcOrd="0" destOrd="0" presId="urn:microsoft.com/office/officeart/2005/8/layout/hierarchy1"/>
    <dgm:cxn modelId="{450333D6-88F7-4618-936B-536DAD3E63F3}" type="presParOf" srcId="{33AE416F-C21A-44B8-B108-F47793CDEF1F}" destId="{3D354759-5DB8-46A8-ADCF-9AFA50758687}" srcOrd="1" destOrd="0" presId="urn:microsoft.com/office/officeart/2005/8/layout/hierarchy1"/>
    <dgm:cxn modelId="{2F845F7A-8404-4C56-820D-038D4ECC7755}" type="presParOf" srcId="{94405FBD-2DD3-48F9-90EF-8A497039B7BF}" destId="{239BCFD8-DD78-42C1-B42E-CE9B98E0D2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2D645C-39C7-47D6-B1A1-B11FD89D5E8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804A9-CC31-45E0-9D32-856EAD3F8B53}">
      <dgm:prSet/>
      <dgm:spPr/>
      <dgm:t>
        <a:bodyPr/>
        <a:lstStyle/>
        <a:p>
          <a:pPr rtl="0"/>
          <a:r>
            <a:rPr lang="en-US"/>
            <a:t>CGST</a:t>
          </a:r>
        </a:p>
      </dgm:t>
    </dgm:pt>
    <dgm:pt modelId="{FD6540A8-D74C-4167-A56A-1CF675A88E1B}" type="parTrans" cxnId="{62929332-B8A6-4807-B927-BF7A56FB0612}">
      <dgm:prSet/>
      <dgm:spPr/>
      <dgm:t>
        <a:bodyPr/>
        <a:lstStyle/>
        <a:p>
          <a:endParaRPr lang="en-US"/>
        </a:p>
      </dgm:t>
    </dgm:pt>
    <dgm:pt modelId="{ABE09B7E-BE6F-4BEB-9CDB-7C395210F871}" type="sibTrans" cxnId="{62929332-B8A6-4807-B927-BF7A56FB0612}">
      <dgm:prSet/>
      <dgm:spPr/>
      <dgm:t>
        <a:bodyPr/>
        <a:lstStyle/>
        <a:p>
          <a:endParaRPr lang="en-US"/>
        </a:p>
      </dgm:t>
    </dgm:pt>
    <dgm:pt modelId="{471C3E65-7F34-4784-821F-3941E129F715}">
      <dgm:prSet/>
      <dgm:spPr/>
      <dgm:t>
        <a:bodyPr/>
        <a:lstStyle/>
        <a:p>
          <a:pPr rtl="0"/>
          <a:r>
            <a:rPr lang="en-US" dirty="0"/>
            <a:t>Central Excise</a:t>
          </a:r>
        </a:p>
      </dgm:t>
    </dgm:pt>
    <dgm:pt modelId="{E5956B00-7A8A-428B-8DAA-B749DF857F0E}" type="parTrans" cxnId="{88DF2257-1547-4C08-A516-7FA9E966FA30}">
      <dgm:prSet/>
      <dgm:spPr/>
      <dgm:t>
        <a:bodyPr/>
        <a:lstStyle/>
        <a:p>
          <a:endParaRPr lang="en-US"/>
        </a:p>
      </dgm:t>
    </dgm:pt>
    <dgm:pt modelId="{AA5F5DDB-29FB-4E74-9C6E-D9F13BC02E5D}" type="sibTrans" cxnId="{88DF2257-1547-4C08-A516-7FA9E966FA30}">
      <dgm:prSet/>
      <dgm:spPr/>
      <dgm:t>
        <a:bodyPr/>
        <a:lstStyle/>
        <a:p>
          <a:endParaRPr lang="en-US"/>
        </a:p>
      </dgm:t>
    </dgm:pt>
    <dgm:pt modelId="{E4037CE5-9591-401C-AFC1-6711623C294B}">
      <dgm:prSet/>
      <dgm:spPr/>
      <dgm:t>
        <a:bodyPr/>
        <a:lstStyle/>
        <a:p>
          <a:pPr rtl="0"/>
          <a:r>
            <a:rPr lang="en-US" dirty="0"/>
            <a:t>Additional duties of Custom (CVD)</a:t>
          </a:r>
        </a:p>
      </dgm:t>
    </dgm:pt>
    <dgm:pt modelId="{DFE611D2-F975-4956-9FE1-3F9F2587A1C8}" type="parTrans" cxnId="{BA149F1D-B630-45BE-A463-67AA6F39E908}">
      <dgm:prSet/>
      <dgm:spPr/>
      <dgm:t>
        <a:bodyPr/>
        <a:lstStyle/>
        <a:p>
          <a:endParaRPr lang="en-US"/>
        </a:p>
      </dgm:t>
    </dgm:pt>
    <dgm:pt modelId="{5124D654-9583-4991-8FA2-B3A6C5C1393C}" type="sibTrans" cxnId="{BA149F1D-B630-45BE-A463-67AA6F39E908}">
      <dgm:prSet/>
      <dgm:spPr/>
      <dgm:t>
        <a:bodyPr/>
        <a:lstStyle/>
        <a:p>
          <a:endParaRPr lang="en-US"/>
        </a:p>
      </dgm:t>
    </dgm:pt>
    <dgm:pt modelId="{9309E2F0-43F8-4500-8DE5-7FEEBBFB8E7A}">
      <dgm:prSet/>
      <dgm:spPr/>
      <dgm:t>
        <a:bodyPr/>
        <a:lstStyle/>
        <a:p>
          <a:pPr rtl="0"/>
          <a:r>
            <a:rPr lang="en-US" dirty="0"/>
            <a:t>Service Tax</a:t>
          </a:r>
        </a:p>
      </dgm:t>
    </dgm:pt>
    <dgm:pt modelId="{34614FEA-BDD1-4EDF-9889-E7BB1FEA5055}" type="parTrans" cxnId="{D63F7A60-DC19-4DF5-8125-310109E15521}">
      <dgm:prSet/>
      <dgm:spPr/>
      <dgm:t>
        <a:bodyPr/>
        <a:lstStyle/>
        <a:p>
          <a:endParaRPr lang="en-US"/>
        </a:p>
      </dgm:t>
    </dgm:pt>
    <dgm:pt modelId="{BF0B8312-8B4B-48CA-841C-74638367DE83}" type="sibTrans" cxnId="{D63F7A60-DC19-4DF5-8125-310109E15521}">
      <dgm:prSet/>
      <dgm:spPr/>
      <dgm:t>
        <a:bodyPr/>
        <a:lstStyle/>
        <a:p>
          <a:endParaRPr lang="en-US"/>
        </a:p>
      </dgm:t>
    </dgm:pt>
    <dgm:pt modelId="{E75DF324-5926-47E3-923D-AAF18F3F0380}">
      <dgm:prSet/>
      <dgm:spPr/>
      <dgm:t>
        <a:bodyPr/>
        <a:lstStyle/>
        <a:p>
          <a:pPr rtl="0"/>
          <a:r>
            <a:rPr lang="en-US" dirty="0"/>
            <a:t>SGST</a:t>
          </a:r>
        </a:p>
      </dgm:t>
    </dgm:pt>
    <dgm:pt modelId="{45E558F6-9BE5-4982-98DB-AFC3081C6D66}" type="parTrans" cxnId="{95926226-EED3-4CF4-BF3D-5106E39F79C0}">
      <dgm:prSet/>
      <dgm:spPr/>
      <dgm:t>
        <a:bodyPr/>
        <a:lstStyle/>
        <a:p>
          <a:endParaRPr lang="en-US"/>
        </a:p>
      </dgm:t>
    </dgm:pt>
    <dgm:pt modelId="{673CDE10-DD51-4086-8CFB-6E0E2AC0CBD3}" type="sibTrans" cxnId="{95926226-EED3-4CF4-BF3D-5106E39F79C0}">
      <dgm:prSet/>
      <dgm:spPr/>
      <dgm:t>
        <a:bodyPr/>
        <a:lstStyle/>
        <a:p>
          <a:endParaRPr lang="en-US"/>
        </a:p>
      </dgm:t>
    </dgm:pt>
    <dgm:pt modelId="{A1448E71-254E-46A8-B59C-6597B26BF322}">
      <dgm:prSet/>
      <dgm:spPr/>
      <dgm:t>
        <a:bodyPr/>
        <a:lstStyle/>
        <a:p>
          <a:pPr rtl="0"/>
          <a:r>
            <a:rPr lang="en-US" dirty="0"/>
            <a:t>VAT/sales tax</a:t>
          </a:r>
        </a:p>
      </dgm:t>
    </dgm:pt>
    <dgm:pt modelId="{DF39BD2E-59A6-410F-8977-A3276F67079C}" type="parTrans" cxnId="{C01438E1-B7C5-4128-985A-98526197B07F}">
      <dgm:prSet/>
      <dgm:spPr/>
      <dgm:t>
        <a:bodyPr/>
        <a:lstStyle/>
        <a:p>
          <a:endParaRPr lang="en-US"/>
        </a:p>
      </dgm:t>
    </dgm:pt>
    <dgm:pt modelId="{FDFD56ED-086E-4304-93FB-1D0F141167DE}" type="sibTrans" cxnId="{C01438E1-B7C5-4128-985A-98526197B07F}">
      <dgm:prSet/>
      <dgm:spPr/>
      <dgm:t>
        <a:bodyPr/>
        <a:lstStyle/>
        <a:p>
          <a:endParaRPr lang="en-US"/>
        </a:p>
      </dgm:t>
    </dgm:pt>
    <dgm:pt modelId="{63985F0E-F713-4FCB-BA58-83EEA9AC0101}">
      <dgm:prSet/>
      <dgm:spPr/>
      <dgm:t>
        <a:bodyPr/>
        <a:lstStyle/>
        <a:p>
          <a:pPr rtl="0"/>
          <a:r>
            <a:rPr lang="en-US" dirty="0"/>
            <a:t>Entertainment Tax</a:t>
          </a:r>
        </a:p>
      </dgm:t>
    </dgm:pt>
    <dgm:pt modelId="{2E6F935A-90A5-4672-AAC1-54757FC2E1CC}" type="parTrans" cxnId="{1D0BFBE6-57EA-41DD-AE01-74BA3DDFBCE5}">
      <dgm:prSet/>
      <dgm:spPr/>
      <dgm:t>
        <a:bodyPr/>
        <a:lstStyle/>
        <a:p>
          <a:endParaRPr lang="en-US"/>
        </a:p>
      </dgm:t>
    </dgm:pt>
    <dgm:pt modelId="{C7E978D0-294E-4107-8838-EB98E685FE0B}" type="sibTrans" cxnId="{1D0BFBE6-57EA-41DD-AE01-74BA3DDFBCE5}">
      <dgm:prSet/>
      <dgm:spPr/>
      <dgm:t>
        <a:bodyPr/>
        <a:lstStyle/>
        <a:p>
          <a:endParaRPr lang="en-US"/>
        </a:p>
      </dgm:t>
    </dgm:pt>
    <dgm:pt modelId="{0F225906-9BC7-4912-872B-BB9B32BC16AA}">
      <dgm:prSet/>
      <dgm:spPr/>
      <dgm:t>
        <a:bodyPr/>
        <a:lstStyle/>
        <a:p>
          <a:pPr rtl="0"/>
          <a:r>
            <a:rPr lang="en-US"/>
            <a:t>Luxury Tax</a:t>
          </a:r>
        </a:p>
      </dgm:t>
    </dgm:pt>
    <dgm:pt modelId="{829DB48D-EEAC-4153-A612-AAE31B3D977F}" type="parTrans" cxnId="{B407CB21-5C73-493F-A2E9-E4866BC215C9}">
      <dgm:prSet/>
      <dgm:spPr/>
      <dgm:t>
        <a:bodyPr/>
        <a:lstStyle/>
        <a:p>
          <a:endParaRPr lang="en-US"/>
        </a:p>
      </dgm:t>
    </dgm:pt>
    <dgm:pt modelId="{C310097C-E086-4A3B-AD16-D52DD02E4E4E}" type="sibTrans" cxnId="{B407CB21-5C73-493F-A2E9-E4866BC215C9}">
      <dgm:prSet/>
      <dgm:spPr/>
      <dgm:t>
        <a:bodyPr/>
        <a:lstStyle/>
        <a:p>
          <a:endParaRPr lang="en-US"/>
        </a:p>
      </dgm:t>
    </dgm:pt>
    <dgm:pt modelId="{965D8092-1698-4BEB-842F-29700A7AB334}">
      <dgm:prSet/>
      <dgm:spPr/>
      <dgm:t>
        <a:bodyPr/>
        <a:lstStyle/>
        <a:p>
          <a:pPr rtl="0"/>
          <a:r>
            <a:rPr lang="en-US"/>
            <a:t>Lottery Tax</a:t>
          </a:r>
        </a:p>
      </dgm:t>
    </dgm:pt>
    <dgm:pt modelId="{42D4E590-321F-4033-84A8-9F48D02115BC}" type="parTrans" cxnId="{724E83F3-D362-41C8-9D75-08E5EFB8CAAB}">
      <dgm:prSet/>
      <dgm:spPr/>
      <dgm:t>
        <a:bodyPr/>
        <a:lstStyle/>
        <a:p>
          <a:endParaRPr lang="en-US"/>
        </a:p>
      </dgm:t>
    </dgm:pt>
    <dgm:pt modelId="{F10B0464-82FF-4714-8DC2-542B68405E8B}" type="sibTrans" cxnId="{724E83F3-D362-41C8-9D75-08E5EFB8CAAB}">
      <dgm:prSet/>
      <dgm:spPr/>
      <dgm:t>
        <a:bodyPr/>
        <a:lstStyle/>
        <a:p>
          <a:endParaRPr lang="en-US"/>
        </a:p>
      </dgm:t>
    </dgm:pt>
    <dgm:pt modelId="{72208498-D31F-4097-B828-AAB11EBFBD84}">
      <dgm:prSet/>
      <dgm:spPr/>
      <dgm:t>
        <a:bodyPr/>
        <a:lstStyle/>
        <a:p>
          <a:pPr rtl="0"/>
          <a:r>
            <a:rPr lang="en-US" dirty="0"/>
            <a:t>Entry Tax</a:t>
          </a:r>
        </a:p>
      </dgm:t>
    </dgm:pt>
    <dgm:pt modelId="{E0F6B49B-0EF8-4FFF-90EB-D2599C8928E9}" type="parTrans" cxnId="{6CC68CFF-69F5-4FF5-ACD6-49AEAF12AAD9}">
      <dgm:prSet/>
      <dgm:spPr/>
      <dgm:t>
        <a:bodyPr/>
        <a:lstStyle/>
        <a:p>
          <a:endParaRPr lang="en-US"/>
        </a:p>
      </dgm:t>
    </dgm:pt>
    <dgm:pt modelId="{696E044B-69F8-46E2-A1E9-B3A7B046E0D1}" type="sibTrans" cxnId="{6CC68CFF-69F5-4FF5-ACD6-49AEAF12AAD9}">
      <dgm:prSet/>
      <dgm:spPr/>
      <dgm:t>
        <a:bodyPr/>
        <a:lstStyle/>
        <a:p>
          <a:endParaRPr lang="en-US"/>
        </a:p>
      </dgm:t>
    </dgm:pt>
    <dgm:pt modelId="{A7185902-CAE4-41E0-8448-758B86EE2E03}">
      <dgm:prSet/>
      <dgm:spPr/>
      <dgm:t>
        <a:bodyPr/>
        <a:lstStyle/>
        <a:p>
          <a:pPr rtl="0"/>
          <a:r>
            <a:rPr lang="en-US" dirty="0"/>
            <a:t>Purchase Tax</a:t>
          </a:r>
        </a:p>
      </dgm:t>
    </dgm:pt>
    <dgm:pt modelId="{FDA04A99-BC99-4F83-89DD-4B74DDA98835}" type="parTrans" cxnId="{DE2D399C-FF9A-40BB-B93F-E11413FA377B}">
      <dgm:prSet/>
      <dgm:spPr/>
      <dgm:t>
        <a:bodyPr/>
        <a:lstStyle/>
        <a:p>
          <a:endParaRPr lang="en-US"/>
        </a:p>
      </dgm:t>
    </dgm:pt>
    <dgm:pt modelId="{8DCF6A74-E275-4909-9341-38B1EDEC7E0F}" type="sibTrans" cxnId="{DE2D399C-FF9A-40BB-B93F-E11413FA377B}">
      <dgm:prSet/>
      <dgm:spPr/>
      <dgm:t>
        <a:bodyPr/>
        <a:lstStyle/>
        <a:p>
          <a:endParaRPr lang="en-US"/>
        </a:p>
      </dgm:t>
    </dgm:pt>
    <dgm:pt modelId="{1E32B748-B0C3-4E31-8318-4CDD7E3A0EB3}">
      <dgm:prSet/>
      <dgm:spPr/>
      <dgm:t>
        <a:bodyPr/>
        <a:lstStyle/>
        <a:p>
          <a:pPr rtl="0"/>
          <a:r>
            <a:rPr lang="en-US" dirty="0"/>
            <a:t>Stamp Duty</a:t>
          </a:r>
        </a:p>
      </dgm:t>
    </dgm:pt>
    <dgm:pt modelId="{D337E30D-DC3F-4CEF-A260-B4317A58C31D}" type="parTrans" cxnId="{345F3330-C0E4-4AB0-ACF5-C5EB05B51AE6}">
      <dgm:prSet/>
      <dgm:spPr/>
      <dgm:t>
        <a:bodyPr/>
        <a:lstStyle/>
        <a:p>
          <a:endParaRPr lang="en-US"/>
        </a:p>
      </dgm:t>
    </dgm:pt>
    <dgm:pt modelId="{E0203E08-564A-4016-A235-6E780AEDC1F5}" type="sibTrans" cxnId="{345F3330-C0E4-4AB0-ACF5-C5EB05B51AE6}">
      <dgm:prSet/>
      <dgm:spPr/>
      <dgm:t>
        <a:bodyPr/>
        <a:lstStyle/>
        <a:p>
          <a:endParaRPr lang="en-US"/>
        </a:p>
      </dgm:t>
    </dgm:pt>
    <dgm:pt modelId="{660932D4-619F-4BED-A53C-C2F39A27ED92}">
      <dgm:prSet/>
      <dgm:spPr/>
      <dgm:t>
        <a:bodyPr/>
        <a:lstStyle/>
        <a:p>
          <a:pPr rtl="0"/>
          <a:r>
            <a:rPr lang="en-US"/>
            <a:t>Goods and passenger Tax</a:t>
          </a:r>
        </a:p>
      </dgm:t>
    </dgm:pt>
    <dgm:pt modelId="{4E4D9936-525E-49F5-9F64-C6D245BD18A4}" type="parTrans" cxnId="{E8C000EE-3AB6-4F99-ACFC-91F85F70BE34}">
      <dgm:prSet/>
      <dgm:spPr/>
      <dgm:t>
        <a:bodyPr/>
        <a:lstStyle/>
        <a:p>
          <a:endParaRPr lang="en-US"/>
        </a:p>
      </dgm:t>
    </dgm:pt>
    <dgm:pt modelId="{ECFE662A-F8DC-4C35-A8E4-CF87EF08B2D7}" type="sibTrans" cxnId="{E8C000EE-3AB6-4F99-ACFC-91F85F70BE34}">
      <dgm:prSet/>
      <dgm:spPr/>
      <dgm:t>
        <a:bodyPr/>
        <a:lstStyle/>
        <a:p>
          <a:endParaRPr lang="en-US"/>
        </a:p>
      </dgm:t>
    </dgm:pt>
    <dgm:pt modelId="{2D3D3079-9040-4605-8848-285F63568FF8}">
      <dgm:prSet/>
      <dgm:spPr/>
      <dgm:t>
        <a:bodyPr/>
        <a:lstStyle/>
        <a:p>
          <a:pPr rtl="0"/>
          <a:r>
            <a:rPr lang="en-US"/>
            <a:t>Tax on vehicle</a:t>
          </a:r>
        </a:p>
      </dgm:t>
    </dgm:pt>
    <dgm:pt modelId="{609952C0-FA76-4FAB-8BFB-494D1C8020DF}" type="parTrans" cxnId="{75270845-D2B2-4337-9833-ED2F655CF778}">
      <dgm:prSet/>
      <dgm:spPr/>
      <dgm:t>
        <a:bodyPr/>
        <a:lstStyle/>
        <a:p>
          <a:endParaRPr lang="en-US"/>
        </a:p>
      </dgm:t>
    </dgm:pt>
    <dgm:pt modelId="{6568B5C6-A715-405F-B14B-556303E32191}" type="sibTrans" cxnId="{75270845-D2B2-4337-9833-ED2F655CF778}">
      <dgm:prSet/>
      <dgm:spPr/>
      <dgm:t>
        <a:bodyPr/>
        <a:lstStyle/>
        <a:p>
          <a:endParaRPr lang="en-US"/>
        </a:p>
      </dgm:t>
    </dgm:pt>
    <dgm:pt modelId="{180084BC-BB13-40BE-8D85-BC4E3AD96624}">
      <dgm:prSet/>
      <dgm:spPr/>
      <dgm:t>
        <a:bodyPr/>
        <a:lstStyle/>
        <a:p>
          <a:pPr rtl="0"/>
          <a:r>
            <a:rPr lang="en-US" dirty="0"/>
            <a:t>Electricity, banking, Real state</a:t>
          </a:r>
        </a:p>
      </dgm:t>
    </dgm:pt>
    <dgm:pt modelId="{CE49C113-9F58-4089-863E-71F6D3F6C3EF}" type="parTrans" cxnId="{E88CFE00-1E46-4F42-B272-59791340B860}">
      <dgm:prSet/>
      <dgm:spPr/>
      <dgm:t>
        <a:bodyPr/>
        <a:lstStyle/>
        <a:p>
          <a:endParaRPr lang="en-US"/>
        </a:p>
      </dgm:t>
    </dgm:pt>
    <dgm:pt modelId="{5BBD8851-0F51-4543-A295-D935E9C136A4}" type="sibTrans" cxnId="{E88CFE00-1E46-4F42-B272-59791340B860}">
      <dgm:prSet/>
      <dgm:spPr/>
      <dgm:t>
        <a:bodyPr/>
        <a:lstStyle/>
        <a:p>
          <a:endParaRPr lang="en-US"/>
        </a:p>
      </dgm:t>
    </dgm:pt>
    <dgm:pt modelId="{C866B43E-0F64-4912-924E-E58E3D6A3A88}">
      <dgm:prSet/>
      <dgm:spPr/>
      <dgm:t>
        <a:bodyPr/>
        <a:lstStyle/>
        <a:p>
          <a:pPr rtl="0"/>
          <a:r>
            <a:rPr lang="en-US"/>
            <a:t>Surcharges and all cesses</a:t>
          </a:r>
          <a:endParaRPr lang="en-US" dirty="0"/>
        </a:p>
      </dgm:t>
    </dgm:pt>
    <dgm:pt modelId="{E445F076-90B2-442E-953B-804EF6DD471D}" type="parTrans" cxnId="{EF1B1E27-D742-452D-A40C-E2EAC0411450}">
      <dgm:prSet/>
      <dgm:spPr/>
      <dgm:t>
        <a:bodyPr/>
        <a:lstStyle/>
        <a:p>
          <a:endParaRPr lang="en-US"/>
        </a:p>
      </dgm:t>
    </dgm:pt>
    <dgm:pt modelId="{DC5E435A-F19A-45A0-BEC9-FD2A80B74347}" type="sibTrans" cxnId="{EF1B1E27-D742-452D-A40C-E2EAC0411450}">
      <dgm:prSet/>
      <dgm:spPr/>
      <dgm:t>
        <a:bodyPr/>
        <a:lstStyle/>
        <a:p>
          <a:endParaRPr lang="en-US"/>
        </a:p>
      </dgm:t>
    </dgm:pt>
    <dgm:pt modelId="{C3D7D26E-0D9C-4CA3-83E7-B8A70816DC6F}">
      <dgm:prSet/>
      <dgm:spPr/>
      <dgm:t>
        <a:bodyPr/>
        <a:lstStyle/>
        <a:p>
          <a:r>
            <a:rPr lang="en-US" dirty="0"/>
            <a:t>IGST</a:t>
          </a:r>
        </a:p>
      </dgm:t>
    </dgm:pt>
    <dgm:pt modelId="{F79D6A1D-7660-48E1-950E-0199705BA972}" type="sibTrans" cxnId="{7F1263AF-0A40-4FE1-B953-82AD1064CACB}">
      <dgm:prSet/>
      <dgm:spPr/>
      <dgm:t>
        <a:bodyPr/>
        <a:lstStyle/>
        <a:p>
          <a:endParaRPr lang="en-US"/>
        </a:p>
      </dgm:t>
    </dgm:pt>
    <dgm:pt modelId="{5F6096A3-C500-4CC2-9D08-EC9AD649C5CB}" type="parTrans" cxnId="{7F1263AF-0A40-4FE1-B953-82AD1064CACB}">
      <dgm:prSet/>
      <dgm:spPr/>
      <dgm:t>
        <a:bodyPr/>
        <a:lstStyle/>
        <a:p>
          <a:endParaRPr lang="en-US"/>
        </a:p>
      </dgm:t>
    </dgm:pt>
    <dgm:pt modelId="{5547BDF9-D134-4EDF-8BEC-0EC0CB8B984F}">
      <dgm:prSet custT="1"/>
      <dgm:spPr/>
      <dgm:t>
        <a:bodyPr/>
        <a:lstStyle/>
        <a:p>
          <a:r>
            <a:rPr lang="en-US" sz="1200" dirty="0"/>
            <a:t>CST</a:t>
          </a:r>
        </a:p>
      </dgm:t>
    </dgm:pt>
    <dgm:pt modelId="{5EC45685-B086-4AE3-8980-C9578224A34E}" type="parTrans" cxnId="{1A61F1C4-5BA5-48CE-A866-0CA2ACB390F1}">
      <dgm:prSet/>
      <dgm:spPr/>
      <dgm:t>
        <a:bodyPr/>
        <a:lstStyle/>
        <a:p>
          <a:endParaRPr lang="en-US"/>
        </a:p>
      </dgm:t>
    </dgm:pt>
    <dgm:pt modelId="{E9AE880E-97C4-443B-A612-209C897E4C6C}" type="sibTrans" cxnId="{1A61F1C4-5BA5-48CE-A866-0CA2ACB390F1}">
      <dgm:prSet/>
      <dgm:spPr/>
      <dgm:t>
        <a:bodyPr/>
        <a:lstStyle/>
        <a:p>
          <a:endParaRPr lang="en-US"/>
        </a:p>
      </dgm:t>
    </dgm:pt>
    <dgm:pt modelId="{04238735-912E-48CE-91BD-9C8C861AA2B3}" type="pres">
      <dgm:prSet presAssocID="{942D645C-39C7-47D6-B1A1-B11FD89D5E87}" presName="Name0" presStyleCnt="0">
        <dgm:presLayoutVars>
          <dgm:dir/>
          <dgm:animLvl val="lvl"/>
          <dgm:resizeHandles/>
        </dgm:presLayoutVars>
      </dgm:prSet>
      <dgm:spPr/>
    </dgm:pt>
    <dgm:pt modelId="{A33EE430-359A-41BF-A684-0AA42C136CA0}" type="pres">
      <dgm:prSet presAssocID="{7C6804A9-CC31-45E0-9D32-856EAD3F8B53}" presName="linNode" presStyleCnt="0"/>
      <dgm:spPr/>
    </dgm:pt>
    <dgm:pt modelId="{8F082955-45C6-4F20-BA5C-9643938DBF72}" type="pres">
      <dgm:prSet presAssocID="{7C6804A9-CC31-45E0-9D32-856EAD3F8B53}" presName="parentShp" presStyleLbl="node1" presStyleIdx="0" presStyleCnt="3" custScaleX="71296" custScaleY="34335">
        <dgm:presLayoutVars>
          <dgm:bulletEnabled val="1"/>
        </dgm:presLayoutVars>
      </dgm:prSet>
      <dgm:spPr/>
    </dgm:pt>
    <dgm:pt modelId="{3A359BE0-9CEF-4177-837A-C87441745178}" type="pres">
      <dgm:prSet presAssocID="{7C6804A9-CC31-45E0-9D32-856EAD3F8B53}" presName="childShp" presStyleLbl="bgAccFollowNode1" presStyleIdx="0" presStyleCnt="3" custScaleX="62588" custScaleY="46134" custLinFactNeighborX="0" custLinFactNeighborY="-21">
        <dgm:presLayoutVars>
          <dgm:bulletEnabled val="1"/>
        </dgm:presLayoutVars>
      </dgm:prSet>
      <dgm:spPr/>
    </dgm:pt>
    <dgm:pt modelId="{2B80081A-36D2-4CD9-8E43-A9FC6E9D2CE9}" type="pres">
      <dgm:prSet presAssocID="{ABE09B7E-BE6F-4BEB-9CDB-7C395210F871}" presName="spacing" presStyleCnt="0"/>
      <dgm:spPr/>
    </dgm:pt>
    <dgm:pt modelId="{0562E74B-374C-4492-8516-72146DB65F40}" type="pres">
      <dgm:prSet presAssocID="{E75DF324-5926-47E3-923D-AAF18F3F0380}" presName="linNode" presStyleCnt="0"/>
      <dgm:spPr/>
    </dgm:pt>
    <dgm:pt modelId="{8AF75A05-E229-4361-B383-098C06C49042}" type="pres">
      <dgm:prSet presAssocID="{E75DF324-5926-47E3-923D-AAF18F3F0380}" presName="parentShp" presStyleLbl="node1" presStyleIdx="1" presStyleCnt="3" custScaleX="71296" custScaleY="30061">
        <dgm:presLayoutVars>
          <dgm:bulletEnabled val="1"/>
        </dgm:presLayoutVars>
      </dgm:prSet>
      <dgm:spPr/>
    </dgm:pt>
    <dgm:pt modelId="{37CF3B28-73FE-4987-BF6D-7EB72803E8AA}" type="pres">
      <dgm:prSet presAssocID="{E75DF324-5926-47E3-923D-AAF18F3F0380}" presName="childShp" presStyleLbl="bgAccFollowNode1" presStyleIdx="1" presStyleCnt="3" custScaleY="118450">
        <dgm:presLayoutVars>
          <dgm:bulletEnabled val="1"/>
        </dgm:presLayoutVars>
      </dgm:prSet>
      <dgm:spPr/>
    </dgm:pt>
    <dgm:pt modelId="{348D3EF4-902B-4C4D-A6BE-F29E63FF0584}" type="pres">
      <dgm:prSet presAssocID="{673CDE10-DD51-4086-8CFB-6E0E2AC0CBD3}" presName="spacing" presStyleCnt="0"/>
      <dgm:spPr/>
    </dgm:pt>
    <dgm:pt modelId="{154B454D-79F3-489A-B413-BFB7FC591B82}" type="pres">
      <dgm:prSet presAssocID="{C3D7D26E-0D9C-4CA3-83E7-B8A70816DC6F}" presName="linNode" presStyleCnt="0"/>
      <dgm:spPr/>
    </dgm:pt>
    <dgm:pt modelId="{7B6D2A75-2020-4351-8EB4-E00EFFC75B8F}" type="pres">
      <dgm:prSet presAssocID="{C3D7D26E-0D9C-4CA3-83E7-B8A70816DC6F}" presName="parentShp" presStyleLbl="node1" presStyleIdx="2" presStyleCnt="3" custAng="10800000" custFlipVert="1" custScaleX="69643" custScaleY="22605">
        <dgm:presLayoutVars>
          <dgm:bulletEnabled val="1"/>
        </dgm:presLayoutVars>
      </dgm:prSet>
      <dgm:spPr/>
    </dgm:pt>
    <dgm:pt modelId="{62B496E2-D067-44E3-81B5-ADAAC2562AC1}" type="pres">
      <dgm:prSet presAssocID="{C3D7D26E-0D9C-4CA3-83E7-B8A70816DC6F}" presName="childShp" presStyleLbl="bgAccFollowNode1" presStyleIdx="2" presStyleCnt="3" custScaleX="51191" custScaleY="22831" custLinFactNeighborX="446" custLinFactNeighborY="-2874">
        <dgm:presLayoutVars>
          <dgm:bulletEnabled val="1"/>
        </dgm:presLayoutVars>
      </dgm:prSet>
      <dgm:spPr/>
    </dgm:pt>
  </dgm:ptLst>
  <dgm:cxnLst>
    <dgm:cxn modelId="{39C3B500-9C60-4C2F-A535-C0D5A3D17E93}" type="presOf" srcId="{E4037CE5-9591-401C-AFC1-6711623C294B}" destId="{3A359BE0-9CEF-4177-837A-C87441745178}" srcOrd="0" destOrd="1" presId="urn:microsoft.com/office/officeart/2005/8/layout/vList6"/>
    <dgm:cxn modelId="{E88CFE00-1E46-4F42-B272-59791340B860}" srcId="{E75DF324-5926-47E3-923D-AAF18F3F0380}" destId="{180084BC-BB13-40BE-8D85-BC4E3AD96624}" srcOrd="9" destOrd="0" parTransId="{CE49C113-9F58-4089-863E-71F6D3F6C3EF}" sibTransId="{5BBD8851-0F51-4543-A295-D935E9C136A4}"/>
    <dgm:cxn modelId="{BA149F1D-B630-45BE-A463-67AA6F39E908}" srcId="{7C6804A9-CC31-45E0-9D32-856EAD3F8B53}" destId="{E4037CE5-9591-401C-AFC1-6711623C294B}" srcOrd="1" destOrd="0" parTransId="{DFE611D2-F975-4956-9FE1-3F9F2587A1C8}" sibTransId="{5124D654-9583-4991-8FA2-B3A6C5C1393C}"/>
    <dgm:cxn modelId="{B407CB21-5C73-493F-A2E9-E4866BC215C9}" srcId="{E75DF324-5926-47E3-923D-AAF18F3F0380}" destId="{0F225906-9BC7-4912-872B-BB9B32BC16AA}" srcOrd="2" destOrd="0" parTransId="{829DB48D-EEAC-4153-A612-AAE31B3D977F}" sibTransId="{C310097C-E086-4A3B-AD16-D52DD02E4E4E}"/>
    <dgm:cxn modelId="{95926226-EED3-4CF4-BF3D-5106E39F79C0}" srcId="{942D645C-39C7-47D6-B1A1-B11FD89D5E87}" destId="{E75DF324-5926-47E3-923D-AAF18F3F0380}" srcOrd="1" destOrd="0" parTransId="{45E558F6-9BE5-4982-98DB-AFC3081C6D66}" sibTransId="{673CDE10-DD51-4086-8CFB-6E0E2AC0CBD3}"/>
    <dgm:cxn modelId="{EF1B1E27-D742-452D-A40C-E2EAC0411450}" srcId="{7C6804A9-CC31-45E0-9D32-856EAD3F8B53}" destId="{C866B43E-0F64-4912-924E-E58E3D6A3A88}" srcOrd="3" destOrd="0" parTransId="{E445F076-90B2-442E-953B-804EF6DD471D}" sibTransId="{DC5E435A-F19A-45A0-BEC9-FD2A80B74347}"/>
    <dgm:cxn modelId="{345F3330-C0E4-4AB0-ACF5-C5EB05B51AE6}" srcId="{E75DF324-5926-47E3-923D-AAF18F3F0380}" destId="{1E32B748-B0C3-4E31-8318-4CDD7E3A0EB3}" srcOrd="6" destOrd="0" parTransId="{D337E30D-DC3F-4CEF-A260-B4317A58C31D}" sibTransId="{E0203E08-564A-4016-A235-6E780AEDC1F5}"/>
    <dgm:cxn modelId="{62929332-B8A6-4807-B927-BF7A56FB0612}" srcId="{942D645C-39C7-47D6-B1A1-B11FD89D5E87}" destId="{7C6804A9-CC31-45E0-9D32-856EAD3F8B53}" srcOrd="0" destOrd="0" parTransId="{FD6540A8-D74C-4167-A56A-1CF675A88E1B}" sibTransId="{ABE09B7E-BE6F-4BEB-9CDB-7C395210F871}"/>
    <dgm:cxn modelId="{2FDC7238-7A78-446D-AE88-D6ADB3358316}" type="presOf" srcId="{63985F0E-F713-4FCB-BA58-83EEA9AC0101}" destId="{37CF3B28-73FE-4987-BF6D-7EB72803E8AA}" srcOrd="0" destOrd="1" presId="urn:microsoft.com/office/officeart/2005/8/layout/vList6"/>
    <dgm:cxn modelId="{D63F7A60-DC19-4DF5-8125-310109E15521}" srcId="{7C6804A9-CC31-45E0-9D32-856EAD3F8B53}" destId="{9309E2F0-43F8-4500-8DE5-7FEEBBFB8E7A}" srcOrd="2" destOrd="0" parTransId="{34614FEA-BDD1-4EDF-9889-E7BB1FEA5055}" sibTransId="{BF0B8312-8B4B-48CA-841C-74638367DE83}"/>
    <dgm:cxn modelId="{75270845-D2B2-4337-9833-ED2F655CF778}" srcId="{E75DF324-5926-47E3-923D-AAF18F3F0380}" destId="{2D3D3079-9040-4605-8848-285F63568FF8}" srcOrd="8" destOrd="0" parTransId="{609952C0-FA76-4FAB-8BFB-494D1C8020DF}" sibTransId="{6568B5C6-A715-405F-B14B-556303E32191}"/>
    <dgm:cxn modelId="{3221EE45-5F93-4516-983D-967023179063}" type="presOf" srcId="{C866B43E-0F64-4912-924E-E58E3D6A3A88}" destId="{3A359BE0-9CEF-4177-837A-C87441745178}" srcOrd="0" destOrd="3" presId="urn:microsoft.com/office/officeart/2005/8/layout/vList6"/>
    <dgm:cxn modelId="{03953848-272D-4E3C-9A6C-BF53038977B8}" type="presOf" srcId="{E75DF324-5926-47E3-923D-AAF18F3F0380}" destId="{8AF75A05-E229-4361-B383-098C06C49042}" srcOrd="0" destOrd="0" presId="urn:microsoft.com/office/officeart/2005/8/layout/vList6"/>
    <dgm:cxn modelId="{D53BAB4A-D680-46CF-AA6A-2ECECE302ECF}" type="presOf" srcId="{C3D7D26E-0D9C-4CA3-83E7-B8A70816DC6F}" destId="{7B6D2A75-2020-4351-8EB4-E00EFFC75B8F}" srcOrd="0" destOrd="0" presId="urn:microsoft.com/office/officeart/2005/8/layout/vList6"/>
    <dgm:cxn modelId="{9C6FB56D-6C5F-4449-9CE5-A34DB94879C3}" type="presOf" srcId="{5547BDF9-D134-4EDF-8BEC-0EC0CB8B984F}" destId="{62B496E2-D067-44E3-81B5-ADAAC2562AC1}" srcOrd="0" destOrd="0" presId="urn:microsoft.com/office/officeart/2005/8/layout/vList6"/>
    <dgm:cxn modelId="{C97AA951-F541-4B9A-B262-387F765BCCB5}" type="presOf" srcId="{965D8092-1698-4BEB-842F-29700A7AB334}" destId="{37CF3B28-73FE-4987-BF6D-7EB72803E8AA}" srcOrd="0" destOrd="3" presId="urn:microsoft.com/office/officeart/2005/8/layout/vList6"/>
    <dgm:cxn modelId="{96F7A352-DBB4-418D-9020-98956B078C35}" type="presOf" srcId="{7C6804A9-CC31-45E0-9D32-856EAD3F8B53}" destId="{8F082955-45C6-4F20-BA5C-9643938DBF72}" srcOrd="0" destOrd="0" presId="urn:microsoft.com/office/officeart/2005/8/layout/vList6"/>
    <dgm:cxn modelId="{88DF2257-1547-4C08-A516-7FA9E966FA30}" srcId="{7C6804A9-CC31-45E0-9D32-856EAD3F8B53}" destId="{471C3E65-7F34-4784-821F-3941E129F715}" srcOrd="0" destOrd="0" parTransId="{E5956B00-7A8A-428B-8DAA-B749DF857F0E}" sibTransId="{AA5F5DDB-29FB-4E74-9C6E-D9F13BC02E5D}"/>
    <dgm:cxn modelId="{69F8D658-7DB8-4114-8C61-DCB16B648866}" type="presOf" srcId="{1E32B748-B0C3-4E31-8318-4CDD7E3A0EB3}" destId="{37CF3B28-73FE-4987-BF6D-7EB72803E8AA}" srcOrd="0" destOrd="6" presId="urn:microsoft.com/office/officeart/2005/8/layout/vList6"/>
    <dgm:cxn modelId="{B9D4D08A-C0B5-48E5-9FB8-96BA5DCD0B3A}" type="presOf" srcId="{9309E2F0-43F8-4500-8DE5-7FEEBBFB8E7A}" destId="{3A359BE0-9CEF-4177-837A-C87441745178}" srcOrd="0" destOrd="2" presId="urn:microsoft.com/office/officeart/2005/8/layout/vList6"/>
    <dgm:cxn modelId="{DE2D399C-FF9A-40BB-B93F-E11413FA377B}" srcId="{E75DF324-5926-47E3-923D-AAF18F3F0380}" destId="{A7185902-CAE4-41E0-8448-758B86EE2E03}" srcOrd="5" destOrd="0" parTransId="{FDA04A99-BC99-4F83-89DD-4B74DDA98835}" sibTransId="{8DCF6A74-E275-4909-9341-38B1EDEC7E0F}"/>
    <dgm:cxn modelId="{F811EF9D-CB16-4787-BD11-D20B57EA2060}" type="presOf" srcId="{0F225906-9BC7-4912-872B-BB9B32BC16AA}" destId="{37CF3B28-73FE-4987-BF6D-7EB72803E8AA}" srcOrd="0" destOrd="2" presId="urn:microsoft.com/office/officeart/2005/8/layout/vList6"/>
    <dgm:cxn modelId="{022FB19F-AD90-47D2-A0B8-20C02C99A2D0}" type="presOf" srcId="{A7185902-CAE4-41E0-8448-758B86EE2E03}" destId="{37CF3B28-73FE-4987-BF6D-7EB72803E8AA}" srcOrd="0" destOrd="5" presId="urn:microsoft.com/office/officeart/2005/8/layout/vList6"/>
    <dgm:cxn modelId="{7F1263AF-0A40-4FE1-B953-82AD1064CACB}" srcId="{942D645C-39C7-47D6-B1A1-B11FD89D5E87}" destId="{C3D7D26E-0D9C-4CA3-83E7-B8A70816DC6F}" srcOrd="2" destOrd="0" parTransId="{5F6096A3-C500-4CC2-9D08-EC9AD649C5CB}" sibTransId="{F79D6A1D-7660-48E1-950E-0199705BA972}"/>
    <dgm:cxn modelId="{D4081BB2-F4AA-4CC4-8A17-5894F4C4600E}" type="presOf" srcId="{2D3D3079-9040-4605-8848-285F63568FF8}" destId="{37CF3B28-73FE-4987-BF6D-7EB72803E8AA}" srcOrd="0" destOrd="8" presId="urn:microsoft.com/office/officeart/2005/8/layout/vList6"/>
    <dgm:cxn modelId="{CACB3FB8-1074-460F-A5FE-676D2C84894B}" type="presOf" srcId="{A1448E71-254E-46A8-B59C-6597B26BF322}" destId="{37CF3B28-73FE-4987-BF6D-7EB72803E8AA}" srcOrd="0" destOrd="0" presId="urn:microsoft.com/office/officeart/2005/8/layout/vList6"/>
    <dgm:cxn modelId="{1A61F1C4-5BA5-48CE-A866-0CA2ACB390F1}" srcId="{C3D7D26E-0D9C-4CA3-83E7-B8A70816DC6F}" destId="{5547BDF9-D134-4EDF-8BEC-0EC0CB8B984F}" srcOrd="0" destOrd="0" parTransId="{5EC45685-B086-4AE3-8980-C9578224A34E}" sibTransId="{E9AE880E-97C4-443B-A612-209C897E4C6C}"/>
    <dgm:cxn modelId="{E0DA1DDD-9EC2-4863-BBC9-CE3472832113}" type="presOf" srcId="{471C3E65-7F34-4784-821F-3941E129F715}" destId="{3A359BE0-9CEF-4177-837A-C87441745178}" srcOrd="0" destOrd="0" presId="urn:microsoft.com/office/officeart/2005/8/layout/vList6"/>
    <dgm:cxn modelId="{C01438E1-B7C5-4128-985A-98526197B07F}" srcId="{E75DF324-5926-47E3-923D-AAF18F3F0380}" destId="{A1448E71-254E-46A8-B59C-6597B26BF322}" srcOrd="0" destOrd="0" parTransId="{DF39BD2E-59A6-410F-8977-A3276F67079C}" sibTransId="{FDFD56ED-086E-4304-93FB-1D0F141167DE}"/>
    <dgm:cxn modelId="{1D0BFBE6-57EA-41DD-AE01-74BA3DDFBCE5}" srcId="{E75DF324-5926-47E3-923D-AAF18F3F0380}" destId="{63985F0E-F713-4FCB-BA58-83EEA9AC0101}" srcOrd="1" destOrd="0" parTransId="{2E6F935A-90A5-4672-AAC1-54757FC2E1CC}" sibTransId="{C7E978D0-294E-4107-8838-EB98E685FE0B}"/>
    <dgm:cxn modelId="{FAB0D7E8-D1B5-4C53-8286-A4E1C20C3843}" type="presOf" srcId="{660932D4-619F-4BED-A53C-C2F39A27ED92}" destId="{37CF3B28-73FE-4987-BF6D-7EB72803E8AA}" srcOrd="0" destOrd="7" presId="urn:microsoft.com/office/officeart/2005/8/layout/vList6"/>
    <dgm:cxn modelId="{F2D9A8EC-CBAC-42DF-86C5-2DAB915055A6}" type="presOf" srcId="{72208498-D31F-4097-B828-AAB11EBFBD84}" destId="{37CF3B28-73FE-4987-BF6D-7EB72803E8AA}" srcOrd="0" destOrd="4" presId="urn:microsoft.com/office/officeart/2005/8/layout/vList6"/>
    <dgm:cxn modelId="{E8C000EE-3AB6-4F99-ACFC-91F85F70BE34}" srcId="{E75DF324-5926-47E3-923D-AAF18F3F0380}" destId="{660932D4-619F-4BED-A53C-C2F39A27ED92}" srcOrd="7" destOrd="0" parTransId="{4E4D9936-525E-49F5-9F64-C6D245BD18A4}" sibTransId="{ECFE662A-F8DC-4C35-A8E4-CF87EF08B2D7}"/>
    <dgm:cxn modelId="{64F8DAEF-88B3-432C-90CC-920B4FE0EE9B}" type="presOf" srcId="{942D645C-39C7-47D6-B1A1-B11FD89D5E87}" destId="{04238735-912E-48CE-91BD-9C8C861AA2B3}" srcOrd="0" destOrd="0" presId="urn:microsoft.com/office/officeart/2005/8/layout/vList6"/>
    <dgm:cxn modelId="{724E83F3-D362-41C8-9D75-08E5EFB8CAAB}" srcId="{E75DF324-5926-47E3-923D-AAF18F3F0380}" destId="{965D8092-1698-4BEB-842F-29700A7AB334}" srcOrd="3" destOrd="0" parTransId="{42D4E590-321F-4033-84A8-9F48D02115BC}" sibTransId="{F10B0464-82FF-4714-8DC2-542B68405E8B}"/>
    <dgm:cxn modelId="{322306F8-7611-4375-B7E0-BBE64D71520F}" type="presOf" srcId="{180084BC-BB13-40BE-8D85-BC4E3AD96624}" destId="{37CF3B28-73FE-4987-BF6D-7EB72803E8AA}" srcOrd="0" destOrd="9" presId="urn:microsoft.com/office/officeart/2005/8/layout/vList6"/>
    <dgm:cxn modelId="{6CC68CFF-69F5-4FF5-ACD6-49AEAF12AAD9}" srcId="{E75DF324-5926-47E3-923D-AAF18F3F0380}" destId="{72208498-D31F-4097-B828-AAB11EBFBD84}" srcOrd="4" destOrd="0" parTransId="{E0F6B49B-0EF8-4FFF-90EB-D2599C8928E9}" sibTransId="{696E044B-69F8-46E2-A1E9-B3A7B046E0D1}"/>
    <dgm:cxn modelId="{FED8591F-DE03-491F-B54A-5F6E26382CD8}" type="presParOf" srcId="{04238735-912E-48CE-91BD-9C8C861AA2B3}" destId="{A33EE430-359A-41BF-A684-0AA42C136CA0}" srcOrd="0" destOrd="0" presId="urn:microsoft.com/office/officeart/2005/8/layout/vList6"/>
    <dgm:cxn modelId="{0D9FA963-B2C0-4804-8664-B29AAAE54761}" type="presParOf" srcId="{A33EE430-359A-41BF-A684-0AA42C136CA0}" destId="{8F082955-45C6-4F20-BA5C-9643938DBF72}" srcOrd="0" destOrd="0" presId="urn:microsoft.com/office/officeart/2005/8/layout/vList6"/>
    <dgm:cxn modelId="{8B6EC6EF-7E2C-4580-972F-8CF803B0C0E9}" type="presParOf" srcId="{A33EE430-359A-41BF-A684-0AA42C136CA0}" destId="{3A359BE0-9CEF-4177-837A-C87441745178}" srcOrd="1" destOrd="0" presId="urn:microsoft.com/office/officeart/2005/8/layout/vList6"/>
    <dgm:cxn modelId="{74A6F2B5-4B71-4F14-B59E-CC4BA5C26AEF}" type="presParOf" srcId="{04238735-912E-48CE-91BD-9C8C861AA2B3}" destId="{2B80081A-36D2-4CD9-8E43-A9FC6E9D2CE9}" srcOrd="1" destOrd="0" presId="urn:microsoft.com/office/officeart/2005/8/layout/vList6"/>
    <dgm:cxn modelId="{C141221B-64DF-4A18-971C-A5780E3205D6}" type="presParOf" srcId="{04238735-912E-48CE-91BD-9C8C861AA2B3}" destId="{0562E74B-374C-4492-8516-72146DB65F40}" srcOrd="2" destOrd="0" presId="urn:microsoft.com/office/officeart/2005/8/layout/vList6"/>
    <dgm:cxn modelId="{2B2D7224-4AA8-4C43-AD90-6622D986BC6E}" type="presParOf" srcId="{0562E74B-374C-4492-8516-72146DB65F40}" destId="{8AF75A05-E229-4361-B383-098C06C49042}" srcOrd="0" destOrd="0" presId="urn:microsoft.com/office/officeart/2005/8/layout/vList6"/>
    <dgm:cxn modelId="{7B2EC3D0-21EA-4D70-9671-4B434C4074C2}" type="presParOf" srcId="{0562E74B-374C-4492-8516-72146DB65F40}" destId="{37CF3B28-73FE-4987-BF6D-7EB72803E8AA}" srcOrd="1" destOrd="0" presId="urn:microsoft.com/office/officeart/2005/8/layout/vList6"/>
    <dgm:cxn modelId="{58C998D1-D554-46FE-93B5-26D1DA06D189}" type="presParOf" srcId="{04238735-912E-48CE-91BD-9C8C861AA2B3}" destId="{348D3EF4-902B-4C4D-A6BE-F29E63FF0584}" srcOrd="3" destOrd="0" presId="urn:microsoft.com/office/officeart/2005/8/layout/vList6"/>
    <dgm:cxn modelId="{354B6D39-57BA-4311-8841-EE10718C69C9}" type="presParOf" srcId="{04238735-912E-48CE-91BD-9C8C861AA2B3}" destId="{154B454D-79F3-489A-B413-BFB7FC591B82}" srcOrd="4" destOrd="0" presId="urn:microsoft.com/office/officeart/2005/8/layout/vList6"/>
    <dgm:cxn modelId="{F535B52B-65DC-45EC-989D-015BCD8E2CC3}" type="presParOf" srcId="{154B454D-79F3-489A-B413-BFB7FC591B82}" destId="{7B6D2A75-2020-4351-8EB4-E00EFFC75B8F}" srcOrd="0" destOrd="0" presId="urn:microsoft.com/office/officeart/2005/8/layout/vList6"/>
    <dgm:cxn modelId="{BD19F572-F208-4617-BB80-D07A07D89B10}" type="presParOf" srcId="{154B454D-79F3-489A-B413-BFB7FC591B82}" destId="{62B496E2-D067-44E3-81B5-ADAAC2562AC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DC1AC8-DC05-42BF-B8DA-CD14C3ECFC8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794B6-B050-4E92-9C1F-2E73D05484D8}" type="pres">
      <dgm:prSet presAssocID="{75DC1AC8-DC05-42BF-B8DA-CD14C3ECFC80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BEF018-8032-4F23-94B3-304ACAEDAF6F}" type="presOf" srcId="{75DC1AC8-DC05-42BF-B8DA-CD14C3ECFC80}" destId="{467794B6-B050-4E92-9C1F-2E73D05484D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E5186-8C39-4ABB-B2B5-FCFD8B59BF52}">
      <dsp:nvSpPr>
        <dsp:cNvPr id="0" name=""/>
        <dsp:cNvSpPr/>
      </dsp:nvSpPr>
      <dsp:spPr>
        <a:xfrm>
          <a:off x="7216024" y="3694381"/>
          <a:ext cx="734857" cy="34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7"/>
              </a:lnTo>
              <a:lnTo>
                <a:pt x="734857" y="238327"/>
              </a:lnTo>
              <a:lnTo>
                <a:pt x="734857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EFC6E-EE2B-4900-ABDB-41C0A2A11AB5}">
      <dsp:nvSpPr>
        <dsp:cNvPr id="0" name=""/>
        <dsp:cNvSpPr/>
      </dsp:nvSpPr>
      <dsp:spPr>
        <a:xfrm>
          <a:off x="6481167" y="3694381"/>
          <a:ext cx="734857" cy="349725"/>
        </a:xfrm>
        <a:custGeom>
          <a:avLst/>
          <a:gdLst/>
          <a:ahLst/>
          <a:cxnLst/>
          <a:rect l="0" t="0" r="0" b="0"/>
          <a:pathLst>
            <a:path>
              <a:moveTo>
                <a:pt x="734857" y="0"/>
              </a:moveTo>
              <a:lnTo>
                <a:pt x="734857" y="238327"/>
              </a:lnTo>
              <a:lnTo>
                <a:pt x="0" y="238327"/>
              </a:lnTo>
              <a:lnTo>
                <a:pt x="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5012E-8A82-4865-A212-995E5B23B53F}">
      <dsp:nvSpPr>
        <dsp:cNvPr id="0" name=""/>
        <dsp:cNvSpPr/>
      </dsp:nvSpPr>
      <dsp:spPr>
        <a:xfrm>
          <a:off x="5378880" y="2581072"/>
          <a:ext cx="1837143" cy="34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7"/>
              </a:lnTo>
              <a:lnTo>
                <a:pt x="1837143" y="238327"/>
              </a:lnTo>
              <a:lnTo>
                <a:pt x="1837143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8ADC2-A1E0-4B5D-9EF2-ABB1F83116C6}">
      <dsp:nvSpPr>
        <dsp:cNvPr id="0" name=""/>
        <dsp:cNvSpPr/>
      </dsp:nvSpPr>
      <dsp:spPr>
        <a:xfrm>
          <a:off x="3541737" y="3694381"/>
          <a:ext cx="1469714" cy="34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7"/>
              </a:lnTo>
              <a:lnTo>
                <a:pt x="1469714" y="238327"/>
              </a:lnTo>
              <a:lnTo>
                <a:pt x="1469714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5ECD4-93EC-499B-9178-0A8EF2FE6708}">
      <dsp:nvSpPr>
        <dsp:cNvPr id="0" name=""/>
        <dsp:cNvSpPr/>
      </dsp:nvSpPr>
      <dsp:spPr>
        <a:xfrm>
          <a:off x="3496017" y="3694381"/>
          <a:ext cx="91440" cy="3497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6F35D-E6DE-418A-8F7A-64FDC0E82A69}">
      <dsp:nvSpPr>
        <dsp:cNvPr id="0" name=""/>
        <dsp:cNvSpPr/>
      </dsp:nvSpPr>
      <dsp:spPr>
        <a:xfrm>
          <a:off x="2072022" y="3694381"/>
          <a:ext cx="1469714" cy="349725"/>
        </a:xfrm>
        <a:custGeom>
          <a:avLst/>
          <a:gdLst/>
          <a:ahLst/>
          <a:cxnLst/>
          <a:rect l="0" t="0" r="0" b="0"/>
          <a:pathLst>
            <a:path>
              <a:moveTo>
                <a:pt x="1469714" y="0"/>
              </a:moveTo>
              <a:lnTo>
                <a:pt x="1469714" y="238327"/>
              </a:lnTo>
              <a:lnTo>
                <a:pt x="0" y="238327"/>
              </a:lnTo>
              <a:lnTo>
                <a:pt x="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52042-1375-4E98-A307-7B062BBF620F}">
      <dsp:nvSpPr>
        <dsp:cNvPr id="0" name=""/>
        <dsp:cNvSpPr/>
      </dsp:nvSpPr>
      <dsp:spPr>
        <a:xfrm>
          <a:off x="3541737" y="2581072"/>
          <a:ext cx="1837143" cy="349725"/>
        </a:xfrm>
        <a:custGeom>
          <a:avLst/>
          <a:gdLst/>
          <a:ahLst/>
          <a:cxnLst/>
          <a:rect l="0" t="0" r="0" b="0"/>
          <a:pathLst>
            <a:path>
              <a:moveTo>
                <a:pt x="1837143" y="0"/>
              </a:moveTo>
              <a:lnTo>
                <a:pt x="1837143" y="238327"/>
              </a:lnTo>
              <a:lnTo>
                <a:pt x="0" y="238327"/>
              </a:lnTo>
              <a:lnTo>
                <a:pt x="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5EA85-1220-4EFD-B211-4850C8BB43E7}">
      <dsp:nvSpPr>
        <dsp:cNvPr id="0" name=""/>
        <dsp:cNvSpPr/>
      </dsp:nvSpPr>
      <dsp:spPr>
        <a:xfrm>
          <a:off x="3358022" y="1467763"/>
          <a:ext cx="2020858" cy="34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7"/>
              </a:lnTo>
              <a:lnTo>
                <a:pt x="2020858" y="238327"/>
              </a:lnTo>
              <a:lnTo>
                <a:pt x="2020858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5E66A-DE2C-4391-974E-5235C3F90876}">
      <dsp:nvSpPr>
        <dsp:cNvPr id="0" name=""/>
        <dsp:cNvSpPr/>
      </dsp:nvSpPr>
      <dsp:spPr>
        <a:xfrm>
          <a:off x="1337164" y="2581072"/>
          <a:ext cx="734857" cy="34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27"/>
              </a:lnTo>
              <a:lnTo>
                <a:pt x="734857" y="238327"/>
              </a:lnTo>
              <a:lnTo>
                <a:pt x="734857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03078-F5E9-43E9-989F-0DE3873C6855}">
      <dsp:nvSpPr>
        <dsp:cNvPr id="0" name=""/>
        <dsp:cNvSpPr/>
      </dsp:nvSpPr>
      <dsp:spPr>
        <a:xfrm>
          <a:off x="602307" y="2581072"/>
          <a:ext cx="734857" cy="349725"/>
        </a:xfrm>
        <a:custGeom>
          <a:avLst/>
          <a:gdLst/>
          <a:ahLst/>
          <a:cxnLst/>
          <a:rect l="0" t="0" r="0" b="0"/>
          <a:pathLst>
            <a:path>
              <a:moveTo>
                <a:pt x="734857" y="0"/>
              </a:moveTo>
              <a:lnTo>
                <a:pt x="734857" y="238327"/>
              </a:lnTo>
              <a:lnTo>
                <a:pt x="0" y="238327"/>
              </a:lnTo>
              <a:lnTo>
                <a:pt x="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469FD-B98E-4637-A481-108F4E50CACB}">
      <dsp:nvSpPr>
        <dsp:cNvPr id="0" name=""/>
        <dsp:cNvSpPr/>
      </dsp:nvSpPr>
      <dsp:spPr>
        <a:xfrm>
          <a:off x="1337164" y="1467763"/>
          <a:ext cx="2020858" cy="349725"/>
        </a:xfrm>
        <a:custGeom>
          <a:avLst/>
          <a:gdLst/>
          <a:ahLst/>
          <a:cxnLst/>
          <a:rect l="0" t="0" r="0" b="0"/>
          <a:pathLst>
            <a:path>
              <a:moveTo>
                <a:pt x="2020858" y="0"/>
              </a:moveTo>
              <a:lnTo>
                <a:pt x="2020858" y="238327"/>
              </a:lnTo>
              <a:lnTo>
                <a:pt x="0" y="238327"/>
              </a:lnTo>
              <a:lnTo>
                <a:pt x="0" y="3497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37764-B936-4A82-941E-933050CE1DD0}">
      <dsp:nvSpPr>
        <dsp:cNvPr id="0" name=""/>
        <dsp:cNvSpPr/>
      </dsp:nvSpPr>
      <dsp:spPr>
        <a:xfrm>
          <a:off x="2756775" y="704179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1A6D5-DD07-4CF9-A9F7-F72748EC608C}">
      <dsp:nvSpPr>
        <dsp:cNvPr id="0" name=""/>
        <dsp:cNvSpPr/>
      </dsp:nvSpPr>
      <dsp:spPr>
        <a:xfrm>
          <a:off x="2890386" y="831109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Tax Structure</a:t>
          </a:r>
        </a:p>
      </dsp:txBody>
      <dsp:txXfrm>
        <a:off x="2912751" y="853474"/>
        <a:ext cx="1157764" cy="718853"/>
      </dsp:txXfrm>
    </dsp:sp>
    <dsp:sp modelId="{EA12A5BA-5FFC-45F1-B49F-FCEF2A07016E}">
      <dsp:nvSpPr>
        <dsp:cNvPr id="0" name=""/>
        <dsp:cNvSpPr/>
      </dsp:nvSpPr>
      <dsp:spPr>
        <a:xfrm>
          <a:off x="735917" y="1817488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D404-409D-4E1F-AEB7-F7D7BD9BE221}">
      <dsp:nvSpPr>
        <dsp:cNvPr id="0" name=""/>
        <dsp:cNvSpPr/>
      </dsp:nvSpPr>
      <dsp:spPr>
        <a:xfrm>
          <a:off x="869528" y="1944418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 Tax</a:t>
          </a:r>
        </a:p>
      </dsp:txBody>
      <dsp:txXfrm>
        <a:off x="891893" y="1966783"/>
        <a:ext cx="1157764" cy="718853"/>
      </dsp:txXfrm>
    </dsp:sp>
    <dsp:sp modelId="{2C673FAB-0977-4995-B93B-5B834DB770C4}">
      <dsp:nvSpPr>
        <dsp:cNvPr id="0" name=""/>
        <dsp:cNvSpPr/>
      </dsp:nvSpPr>
      <dsp:spPr>
        <a:xfrm>
          <a:off x="1060" y="2930797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4D33-82A3-44AA-AD62-5DC4D6AF031C}">
      <dsp:nvSpPr>
        <dsp:cNvPr id="0" name=""/>
        <dsp:cNvSpPr/>
      </dsp:nvSpPr>
      <dsp:spPr>
        <a:xfrm>
          <a:off x="134670" y="3057727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Income Tax	</a:t>
          </a:r>
        </a:p>
      </dsp:txBody>
      <dsp:txXfrm>
        <a:off x="157035" y="3080092"/>
        <a:ext cx="1157764" cy="718853"/>
      </dsp:txXfrm>
    </dsp:sp>
    <dsp:sp modelId="{DF180794-925B-4AB1-9E13-C12518871128}">
      <dsp:nvSpPr>
        <dsp:cNvPr id="0" name=""/>
        <dsp:cNvSpPr/>
      </dsp:nvSpPr>
      <dsp:spPr>
        <a:xfrm>
          <a:off x="1470775" y="2930797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29A14-8A61-4A85-867B-D3DBCE39CD78}">
      <dsp:nvSpPr>
        <dsp:cNvPr id="0" name=""/>
        <dsp:cNvSpPr/>
      </dsp:nvSpPr>
      <dsp:spPr>
        <a:xfrm>
          <a:off x="1604385" y="3057727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Wealth Tax</a:t>
          </a:r>
        </a:p>
      </dsp:txBody>
      <dsp:txXfrm>
        <a:off x="1626750" y="3080092"/>
        <a:ext cx="1157764" cy="718853"/>
      </dsp:txXfrm>
    </dsp:sp>
    <dsp:sp modelId="{2B102F27-AD70-4135-9158-4E15606A314D}">
      <dsp:nvSpPr>
        <dsp:cNvPr id="0" name=""/>
        <dsp:cNvSpPr/>
      </dsp:nvSpPr>
      <dsp:spPr>
        <a:xfrm>
          <a:off x="4777633" y="1817488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2A5B5-D156-4AA0-8C86-A0AA4980AFC2}">
      <dsp:nvSpPr>
        <dsp:cNvPr id="0" name=""/>
        <dsp:cNvSpPr/>
      </dsp:nvSpPr>
      <dsp:spPr>
        <a:xfrm>
          <a:off x="4911244" y="1944418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Indirect Tax</a:t>
          </a:r>
        </a:p>
      </dsp:txBody>
      <dsp:txXfrm>
        <a:off x="4933609" y="1966783"/>
        <a:ext cx="1157764" cy="718853"/>
      </dsp:txXfrm>
    </dsp:sp>
    <dsp:sp modelId="{4F76F2E8-DC22-412C-9878-20B772C999FC}">
      <dsp:nvSpPr>
        <dsp:cNvPr id="0" name=""/>
        <dsp:cNvSpPr/>
      </dsp:nvSpPr>
      <dsp:spPr>
        <a:xfrm>
          <a:off x="2940490" y="2930797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2BA52-4F30-4AA0-A99C-A978AC8E9A08}">
      <dsp:nvSpPr>
        <dsp:cNvPr id="0" name=""/>
        <dsp:cNvSpPr/>
      </dsp:nvSpPr>
      <dsp:spPr>
        <a:xfrm>
          <a:off x="3074100" y="3057727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Central Tax</a:t>
          </a:r>
        </a:p>
      </dsp:txBody>
      <dsp:txXfrm>
        <a:off x="3096465" y="3080092"/>
        <a:ext cx="1157764" cy="718853"/>
      </dsp:txXfrm>
    </dsp:sp>
    <dsp:sp modelId="{D94F6C87-5317-4B2B-82D2-616E9E301A31}">
      <dsp:nvSpPr>
        <dsp:cNvPr id="0" name=""/>
        <dsp:cNvSpPr/>
      </dsp:nvSpPr>
      <dsp:spPr>
        <a:xfrm>
          <a:off x="1470775" y="4044106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E05E8-98DE-4B84-8B1A-F10911B9A4C6}">
      <dsp:nvSpPr>
        <dsp:cNvPr id="0" name=""/>
        <dsp:cNvSpPr/>
      </dsp:nvSpPr>
      <dsp:spPr>
        <a:xfrm>
          <a:off x="1604385" y="4171036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Excise</a:t>
          </a:r>
        </a:p>
      </dsp:txBody>
      <dsp:txXfrm>
        <a:off x="1626750" y="4193401"/>
        <a:ext cx="1157764" cy="718853"/>
      </dsp:txXfrm>
    </dsp:sp>
    <dsp:sp modelId="{99C7340D-6643-4E11-89D4-5AD8A7E22B8D}">
      <dsp:nvSpPr>
        <dsp:cNvPr id="0" name=""/>
        <dsp:cNvSpPr/>
      </dsp:nvSpPr>
      <dsp:spPr>
        <a:xfrm>
          <a:off x="2940490" y="4044106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99C43-145D-43D0-B88A-8736ED8C28B5}">
      <dsp:nvSpPr>
        <dsp:cNvPr id="0" name=""/>
        <dsp:cNvSpPr/>
      </dsp:nvSpPr>
      <dsp:spPr>
        <a:xfrm>
          <a:off x="3074100" y="4171036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Tax</a:t>
          </a:r>
        </a:p>
      </dsp:txBody>
      <dsp:txXfrm>
        <a:off x="3096465" y="4193401"/>
        <a:ext cx="1157764" cy="718853"/>
      </dsp:txXfrm>
    </dsp:sp>
    <dsp:sp modelId="{A6FFE2F9-BD39-443A-9D32-687E2CAA1C65}">
      <dsp:nvSpPr>
        <dsp:cNvPr id="0" name=""/>
        <dsp:cNvSpPr/>
      </dsp:nvSpPr>
      <dsp:spPr>
        <a:xfrm>
          <a:off x="4410205" y="4044106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985C-085B-4BB6-A608-9315A50D25A5}">
      <dsp:nvSpPr>
        <dsp:cNvPr id="0" name=""/>
        <dsp:cNvSpPr/>
      </dsp:nvSpPr>
      <dsp:spPr>
        <a:xfrm>
          <a:off x="4543815" y="4171036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Custome</a:t>
          </a:r>
          <a:endParaRPr lang="en-US" sz="1000" kern="1200" dirty="0"/>
        </a:p>
      </dsp:txBody>
      <dsp:txXfrm>
        <a:off x="4566180" y="4193401"/>
        <a:ext cx="1157764" cy="718853"/>
      </dsp:txXfrm>
    </dsp:sp>
    <dsp:sp modelId="{924734B9-EF78-48C2-849B-304785CD741B}">
      <dsp:nvSpPr>
        <dsp:cNvPr id="0" name=""/>
        <dsp:cNvSpPr/>
      </dsp:nvSpPr>
      <dsp:spPr>
        <a:xfrm>
          <a:off x="6614777" y="2930797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5E29B-43D4-44A5-8AA3-469DD797FBF4}">
      <dsp:nvSpPr>
        <dsp:cNvPr id="0" name=""/>
        <dsp:cNvSpPr/>
      </dsp:nvSpPr>
      <dsp:spPr>
        <a:xfrm>
          <a:off x="6748388" y="3057727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 Tax</a:t>
          </a:r>
        </a:p>
      </dsp:txBody>
      <dsp:txXfrm>
        <a:off x="6770753" y="3080092"/>
        <a:ext cx="1157764" cy="718853"/>
      </dsp:txXfrm>
    </dsp:sp>
    <dsp:sp modelId="{D4A68836-AADE-4DBC-A0B7-A278A20C0F7D}">
      <dsp:nvSpPr>
        <dsp:cNvPr id="0" name=""/>
        <dsp:cNvSpPr/>
      </dsp:nvSpPr>
      <dsp:spPr>
        <a:xfrm>
          <a:off x="5879920" y="4044106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4723-2A9F-4DEE-8239-DF8932A11B1E}">
      <dsp:nvSpPr>
        <dsp:cNvPr id="0" name=""/>
        <dsp:cNvSpPr/>
      </dsp:nvSpPr>
      <dsp:spPr>
        <a:xfrm>
          <a:off x="6013530" y="4171036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VAT</a:t>
          </a:r>
        </a:p>
      </dsp:txBody>
      <dsp:txXfrm>
        <a:off x="6035895" y="4193401"/>
        <a:ext cx="1157764" cy="718853"/>
      </dsp:txXfrm>
    </dsp:sp>
    <dsp:sp modelId="{4B5E4625-6A7A-4868-9A70-854A44350837}">
      <dsp:nvSpPr>
        <dsp:cNvPr id="0" name=""/>
        <dsp:cNvSpPr/>
      </dsp:nvSpPr>
      <dsp:spPr>
        <a:xfrm>
          <a:off x="7349635" y="4044106"/>
          <a:ext cx="1202494" cy="76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15C2-60BB-4609-9F5C-F81658C74E26}">
      <dsp:nvSpPr>
        <dsp:cNvPr id="0" name=""/>
        <dsp:cNvSpPr/>
      </dsp:nvSpPr>
      <dsp:spPr>
        <a:xfrm>
          <a:off x="7483245" y="4171036"/>
          <a:ext cx="1202494" cy="76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Entry Tax, luxury tax, Lottery Tax, etc.</a:t>
          </a:r>
        </a:p>
      </dsp:txBody>
      <dsp:txXfrm>
        <a:off x="7505610" y="4193401"/>
        <a:ext cx="1157764" cy="718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A4FDB-AB56-4933-B796-8199C3177272}">
      <dsp:nvSpPr>
        <dsp:cNvPr id="0" name=""/>
        <dsp:cNvSpPr/>
      </dsp:nvSpPr>
      <dsp:spPr>
        <a:xfrm>
          <a:off x="7076728" y="3500357"/>
          <a:ext cx="91440" cy="409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119B5-FECB-429D-B98E-55F7B28C0732}">
      <dsp:nvSpPr>
        <dsp:cNvPr id="0" name=""/>
        <dsp:cNvSpPr/>
      </dsp:nvSpPr>
      <dsp:spPr>
        <a:xfrm>
          <a:off x="5832611" y="2197621"/>
          <a:ext cx="1289837" cy="40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78"/>
              </a:lnTo>
              <a:lnTo>
                <a:pt x="1289837" y="278878"/>
              </a:lnTo>
              <a:lnTo>
                <a:pt x="1289837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87BEA-3904-4EF6-9626-028BC1621D38}">
      <dsp:nvSpPr>
        <dsp:cNvPr id="0" name=""/>
        <dsp:cNvSpPr/>
      </dsp:nvSpPr>
      <dsp:spPr>
        <a:xfrm>
          <a:off x="4542773" y="3500357"/>
          <a:ext cx="859891" cy="40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78"/>
              </a:lnTo>
              <a:lnTo>
                <a:pt x="859891" y="278878"/>
              </a:lnTo>
              <a:lnTo>
                <a:pt x="859891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99B9C-7764-419A-BDBD-D280E7394C0A}">
      <dsp:nvSpPr>
        <dsp:cNvPr id="0" name=""/>
        <dsp:cNvSpPr/>
      </dsp:nvSpPr>
      <dsp:spPr>
        <a:xfrm>
          <a:off x="3682882" y="3500357"/>
          <a:ext cx="859891" cy="409230"/>
        </a:xfrm>
        <a:custGeom>
          <a:avLst/>
          <a:gdLst/>
          <a:ahLst/>
          <a:cxnLst/>
          <a:rect l="0" t="0" r="0" b="0"/>
          <a:pathLst>
            <a:path>
              <a:moveTo>
                <a:pt x="859891" y="0"/>
              </a:moveTo>
              <a:lnTo>
                <a:pt x="859891" y="278878"/>
              </a:lnTo>
              <a:lnTo>
                <a:pt x="0" y="278878"/>
              </a:lnTo>
              <a:lnTo>
                <a:pt x="0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3A22-6987-4EF4-B843-43EE1FCD2B6C}">
      <dsp:nvSpPr>
        <dsp:cNvPr id="0" name=""/>
        <dsp:cNvSpPr/>
      </dsp:nvSpPr>
      <dsp:spPr>
        <a:xfrm>
          <a:off x="4542773" y="2197621"/>
          <a:ext cx="1289837" cy="409230"/>
        </a:xfrm>
        <a:custGeom>
          <a:avLst/>
          <a:gdLst/>
          <a:ahLst/>
          <a:cxnLst/>
          <a:rect l="0" t="0" r="0" b="0"/>
          <a:pathLst>
            <a:path>
              <a:moveTo>
                <a:pt x="1289837" y="0"/>
              </a:moveTo>
              <a:lnTo>
                <a:pt x="1289837" y="278878"/>
              </a:lnTo>
              <a:lnTo>
                <a:pt x="0" y="278878"/>
              </a:lnTo>
              <a:lnTo>
                <a:pt x="0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ADD4F-5795-48CE-8FC8-FA42711B4363}">
      <dsp:nvSpPr>
        <dsp:cNvPr id="0" name=""/>
        <dsp:cNvSpPr/>
      </dsp:nvSpPr>
      <dsp:spPr>
        <a:xfrm>
          <a:off x="3897855" y="894885"/>
          <a:ext cx="1934756" cy="40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78"/>
              </a:lnTo>
              <a:lnTo>
                <a:pt x="1934756" y="278878"/>
              </a:lnTo>
              <a:lnTo>
                <a:pt x="1934756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391E-8FED-477D-9887-80127A3DD34F}">
      <dsp:nvSpPr>
        <dsp:cNvPr id="0" name=""/>
        <dsp:cNvSpPr/>
      </dsp:nvSpPr>
      <dsp:spPr>
        <a:xfrm>
          <a:off x="1963098" y="2197621"/>
          <a:ext cx="859891" cy="409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78"/>
              </a:lnTo>
              <a:lnTo>
                <a:pt x="859891" y="278878"/>
              </a:lnTo>
              <a:lnTo>
                <a:pt x="859891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4BB0F-357F-4856-B419-60E62C50D274}">
      <dsp:nvSpPr>
        <dsp:cNvPr id="0" name=""/>
        <dsp:cNvSpPr/>
      </dsp:nvSpPr>
      <dsp:spPr>
        <a:xfrm>
          <a:off x="1103207" y="2197621"/>
          <a:ext cx="859891" cy="409230"/>
        </a:xfrm>
        <a:custGeom>
          <a:avLst/>
          <a:gdLst/>
          <a:ahLst/>
          <a:cxnLst/>
          <a:rect l="0" t="0" r="0" b="0"/>
          <a:pathLst>
            <a:path>
              <a:moveTo>
                <a:pt x="859891" y="0"/>
              </a:moveTo>
              <a:lnTo>
                <a:pt x="859891" y="278878"/>
              </a:lnTo>
              <a:lnTo>
                <a:pt x="0" y="278878"/>
              </a:lnTo>
              <a:lnTo>
                <a:pt x="0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007A3-970D-4B0C-846B-C8AFA8B8D23F}">
      <dsp:nvSpPr>
        <dsp:cNvPr id="0" name=""/>
        <dsp:cNvSpPr/>
      </dsp:nvSpPr>
      <dsp:spPr>
        <a:xfrm>
          <a:off x="1963098" y="894885"/>
          <a:ext cx="1934756" cy="409230"/>
        </a:xfrm>
        <a:custGeom>
          <a:avLst/>
          <a:gdLst/>
          <a:ahLst/>
          <a:cxnLst/>
          <a:rect l="0" t="0" r="0" b="0"/>
          <a:pathLst>
            <a:path>
              <a:moveTo>
                <a:pt x="1934756" y="0"/>
              </a:moveTo>
              <a:lnTo>
                <a:pt x="1934756" y="278878"/>
              </a:lnTo>
              <a:lnTo>
                <a:pt x="0" y="278878"/>
              </a:lnTo>
              <a:lnTo>
                <a:pt x="0" y="40923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50D77-AE12-4B65-AA7C-CA8FB72132D9}">
      <dsp:nvSpPr>
        <dsp:cNvPr id="0" name=""/>
        <dsp:cNvSpPr/>
      </dsp:nvSpPr>
      <dsp:spPr>
        <a:xfrm>
          <a:off x="3194307" y="1379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3896C-C600-4206-878D-D56E04F66183}">
      <dsp:nvSpPr>
        <dsp:cNvPr id="0" name=""/>
        <dsp:cNvSpPr/>
      </dsp:nvSpPr>
      <dsp:spPr>
        <a:xfrm>
          <a:off x="3350651" y="149906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Tax Structure</a:t>
          </a:r>
        </a:p>
      </dsp:txBody>
      <dsp:txXfrm>
        <a:off x="3376821" y="176076"/>
        <a:ext cx="1354755" cy="841165"/>
      </dsp:txXfrm>
    </dsp:sp>
    <dsp:sp modelId="{DBA11C35-497E-4B37-B065-09986C76FB88}">
      <dsp:nvSpPr>
        <dsp:cNvPr id="0" name=""/>
        <dsp:cNvSpPr/>
      </dsp:nvSpPr>
      <dsp:spPr>
        <a:xfrm>
          <a:off x="1259551" y="1304115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7F51E-B4EC-4472-94BE-69F376110BF9}">
      <dsp:nvSpPr>
        <dsp:cNvPr id="0" name=""/>
        <dsp:cNvSpPr/>
      </dsp:nvSpPr>
      <dsp:spPr>
        <a:xfrm>
          <a:off x="1415894" y="1452642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 Tax</a:t>
          </a:r>
        </a:p>
      </dsp:txBody>
      <dsp:txXfrm>
        <a:off x="1442064" y="1478812"/>
        <a:ext cx="1354755" cy="841165"/>
      </dsp:txXfrm>
    </dsp:sp>
    <dsp:sp modelId="{8D1C1AF6-ED47-4845-A2A6-1CEA2CA54356}">
      <dsp:nvSpPr>
        <dsp:cNvPr id="0" name=""/>
        <dsp:cNvSpPr/>
      </dsp:nvSpPr>
      <dsp:spPr>
        <a:xfrm>
          <a:off x="399659" y="2606851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781CD-889C-49BD-A7B2-E2B714647FBD}">
      <dsp:nvSpPr>
        <dsp:cNvPr id="0" name=""/>
        <dsp:cNvSpPr/>
      </dsp:nvSpPr>
      <dsp:spPr>
        <a:xfrm>
          <a:off x="556003" y="2755378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Income Tax	</a:t>
          </a:r>
        </a:p>
      </dsp:txBody>
      <dsp:txXfrm>
        <a:off x="582173" y="2781548"/>
        <a:ext cx="1354755" cy="841165"/>
      </dsp:txXfrm>
    </dsp:sp>
    <dsp:sp modelId="{4F762661-0963-4265-BDFB-81AC68FE3AAB}">
      <dsp:nvSpPr>
        <dsp:cNvPr id="0" name=""/>
        <dsp:cNvSpPr/>
      </dsp:nvSpPr>
      <dsp:spPr>
        <a:xfrm>
          <a:off x="2119442" y="2606851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99BC9-1E4F-4BE7-9882-E5A16EA0187F}">
      <dsp:nvSpPr>
        <dsp:cNvPr id="0" name=""/>
        <dsp:cNvSpPr/>
      </dsp:nvSpPr>
      <dsp:spPr>
        <a:xfrm>
          <a:off x="2275786" y="2755378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Wealth Tax</a:t>
          </a:r>
        </a:p>
      </dsp:txBody>
      <dsp:txXfrm>
        <a:off x="2301956" y="2781548"/>
        <a:ext cx="1354755" cy="841165"/>
      </dsp:txXfrm>
    </dsp:sp>
    <dsp:sp modelId="{2A41953F-EEE0-4543-A411-D444DA71EC97}">
      <dsp:nvSpPr>
        <dsp:cNvPr id="0" name=""/>
        <dsp:cNvSpPr/>
      </dsp:nvSpPr>
      <dsp:spPr>
        <a:xfrm>
          <a:off x="5129063" y="1304115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2E1CF-4A0D-40EF-B222-1071405C3BFA}">
      <dsp:nvSpPr>
        <dsp:cNvPr id="0" name=""/>
        <dsp:cNvSpPr/>
      </dsp:nvSpPr>
      <dsp:spPr>
        <a:xfrm>
          <a:off x="5285407" y="1452642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Indirect Tax = GST (Except customs)</a:t>
          </a:r>
        </a:p>
      </dsp:txBody>
      <dsp:txXfrm>
        <a:off x="5311577" y="1478812"/>
        <a:ext cx="1354755" cy="841165"/>
      </dsp:txXfrm>
    </dsp:sp>
    <dsp:sp modelId="{CB93EC8D-97BC-486B-A7F8-9F26B1AD7B5D}">
      <dsp:nvSpPr>
        <dsp:cNvPr id="0" name=""/>
        <dsp:cNvSpPr/>
      </dsp:nvSpPr>
      <dsp:spPr>
        <a:xfrm>
          <a:off x="3839226" y="2606851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E957C-B5A8-41CF-BE4E-4373CE12AB0D}">
      <dsp:nvSpPr>
        <dsp:cNvPr id="0" name=""/>
        <dsp:cNvSpPr/>
      </dsp:nvSpPr>
      <dsp:spPr>
        <a:xfrm>
          <a:off x="3995570" y="2755378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Intra- state</a:t>
          </a:r>
        </a:p>
      </dsp:txBody>
      <dsp:txXfrm>
        <a:off x="4021740" y="2781548"/>
        <a:ext cx="1354755" cy="841165"/>
      </dsp:txXfrm>
    </dsp:sp>
    <dsp:sp modelId="{FD321211-0892-47A4-910A-BA22481258F1}">
      <dsp:nvSpPr>
        <dsp:cNvPr id="0" name=""/>
        <dsp:cNvSpPr/>
      </dsp:nvSpPr>
      <dsp:spPr>
        <a:xfrm>
          <a:off x="2979334" y="3909587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8936-552F-485B-ABF8-B9178FE2454F}">
      <dsp:nvSpPr>
        <dsp:cNvPr id="0" name=""/>
        <dsp:cNvSpPr/>
      </dsp:nvSpPr>
      <dsp:spPr>
        <a:xfrm>
          <a:off x="3135678" y="4058114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CGST (Central)</a:t>
          </a:r>
        </a:p>
      </dsp:txBody>
      <dsp:txXfrm>
        <a:off x="3161848" y="4084284"/>
        <a:ext cx="1354755" cy="841165"/>
      </dsp:txXfrm>
    </dsp:sp>
    <dsp:sp modelId="{26F23F47-57FD-4F4F-A1F7-71B626FBA181}">
      <dsp:nvSpPr>
        <dsp:cNvPr id="0" name=""/>
        <dsp:cNvSpPr/>
      </dsp:nvSpPr>
      <dsp:spPr>
        <a:xfrm>
          <a:off x="4699117" y="3909587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84C6-4F72-465C-B834-D5DC86909FA8}">
      <dsp:nvSpPr>
        <dsp:cNvPr id="0" name=""/>
        <dsp:cNvSpPr/>
      </dsp:nvSpPr>
      <dsp:spPr>
        <a:xfrm>
          <a:off x="4855461" y="4058114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SGST (State)</a:t>
          </a:r>
        </a:p>
      </dsp:txBody>
      <dsp:txXfrm>
        <a:off x="4881631" y="4084284"/>
        <a:ext cx="1354755" cy="841165"/>
      </dsp:txXfrm>
    </dsp:sp>
    <dsp:sp modelId="{1DC6C926-BEF1-49D5-BE9A-5624667FDDA4}">
      <dsp:nvSpPr>
        <dsp:cNvPr id="0" name=""/>
        <dsp:cNvSpPr/>
      </dsp:nvSpPr>
      <dsp:spPr>
        <a:xfrm>
          <a:off x="6418901" y="2606851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2B08C-CE12-4781-990D-18538E11A249}">
      <dsp:nvSpPr>
        <dsp:cNvPr id="0" name=""/>
        <dsp:cNvSpPr/>
      </dsp:nvSpPr>
      <dsp:spPr>
        <a:xfrm>
          <a:off x="6575245" y="2755378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 State</a:t>
          </a:r>
        </a:p>
      </dsp:txBody>
      <dsp:txXfrm>
        <a:off x="6601415" y="2781548"/>
        <a:ext cx="1354755" cy="841165"/>
      </dsp:txXfrm>
    </dsp:sp>
    <dsp:sp modelId="{29F79F59-70C7-4667-92DD-0A5FC127776F}">
      <dsp:nvSpPr>
        <dsp:cNvPr id="0" name=""/>
        <dsp:cNvSpPr/>
      </dsp:nvSpPr>
      <dsp:spPr>
        <a:xfrm>
          <a:off x="6418901" y="3909587"/>
          <a:ext cx="1407095" cy="8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54759-5DB8-46A8-ADCF-9AFA50758687}">
      <dsp:nvSpPr>
        <dsp:cNvPr id="0" name=""/>
        <dsp:cNvSpPr/>
      </dsp:nvSpPr>
      <dsp:spPr>
        <a:xfrm>
          <a:off x="6575245" y="4058114"/>
          <a:ext cx="1407095" cy="8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IGST (Central)</a:t>
          </a:r>
        </a:p>
      </dsp:txBody>
      <dsp:txXfrm>
        <a:off x="6601415" y="4084284"/>
        <a:ext cx="1354755" cy="841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59BE0-9CEF-4177-837A-C87441745178}">
      <dsp:nvSpPr>
        <dsp:cNvPr id="0" name=""/>
        <dsp:cNvSpPr/>
      </dsp:nvSpPr>
      <dsp:spPr>
        <a:xfrm>
          <a:off x="3881684" y="542"/>
          <a:ext cx="3204906" cy="12367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Central Excise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Additional duties of Custom (CVD)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Service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Surcharges and all cesses</a:t>
          </a:r>
          <a:endParaRPr lang="en-US" sz="1100" kern="1200" dirty="0"/>
        </a:p>
      </dsp:txBody>
      <dsp:txXfrm>
        <a:off x="3881684" y="155137"/>
        <a:ext cx="2741120" cy="927572"/>
      </dsp:txXfrm>
    </dsp:sp>
    <dsp:sp modelId="{8F082955-45C6-4F20-BA5C-9643938DBF72}">
      <dsp:nvSpPr>
        <dsp:cNvPr id="0" name=""/>
        <dsp:cNvSpPr/>
      </dsp:nvSpPr>
      <dsp:spPr>
        <a:xfrm>
          <a:off x="1447809" y="159259"/>
          <a:ext cx="2433874" cy="920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CGST</a:t>
          </a:r>
        </a:p>
      </dsp:txBody>
      <dsp:txXfrm>
        <a:off x="1492742" y="204192"/>
        <a:ext cx="2344008" cy="830587"/>
      </dsp:txXfrm>
    </dsp:sp>
    <dsp:sp modelId="{37CF3B28-73FE-4987-BF6D-7EB72803E8AA}">
      <dsp:nvSpPr>
        <dsp:cNvPr id="0" name=""/>
        <dsp:cNvSpPr/>
      </dsp:nvSpPr>
      <dsp:spPr>
        <a:xfrm>
          <a:off x="2926439" y="1505947"/>
          <a:ext cx="5110643" cy="31754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VAT/sales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Entertainment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Luxury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Lottery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Entry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Purchase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Stamp Duty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Goods and passenger Tax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Tax on vehicle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Electricity, banking, Real state</a:t>
          </a:r>
        </a:p>
      </dsp:txBody>
      <dsp:txXfrm>
        <a:off x="2926439" y="1902874"/>
        <a:ext cx="3919864" cy="2381559"/>
      </dsp:txXfrm>
    </dsp:sp>
    <dsp:sp modelId="{8AF75A05-E229-4361-B383-098C06C49042}">
      <dsp:nvSpPr>
        <dsp:cNvPr id="0" name=""/>
        <dsp:cNvSpPr/>
      </dsp:nvSpPr>
      <dsp:spPr>
        <a:xfrm>
          <a:off x="497316" y="2690715"/>
          <a:ext cx="2429122" cy="805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SGST</a:t>
          </a:r>
        </a:p>
      </dsp:txBody>
      <dsp:txXfrm>
        <a:off x="536656" y="2730055"/>
        <a:ext cx="2350442" cy="727196"/>
      </dsp:txXfrm>
    </dsp:sp>
    <dsp:sp modelId="{62B496E2-D067-44E3-81B5-ADAAC2562AC1}">
      <dsp:nvSpPr>
        <dsp:cNvPr id="0" name=""/>
        <dsp:cNvSpPr/>
      </dsp:nvSpPr>
      <dsp:spPr>
        <a:xfrm>
          <a:off x="4160494" y="4872393"/>
          <a:ext cx="2621306" cy="6120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CST</a:t>
          </a:r>
        </a:p>
      </dsp:txBody>
      <dsp:txXfrm>
        <a:off x="4160494" y="4948900"/>
        <a:ext cx="2391786" cy="459040"/>
      </dsp:txXfrm>
    </dsp:sp>
    <dsp:sp modelId="{7B6D2A75-2020-4351-8EB4-E00EFFC75B8F}">
      <dsp:nvSpPr>
        <dsp:cNvPr id="0" name=""/>
        <dsp:cNvSpPr/>
      </dsp:nvSpPr>
      <dsp:spPr>
        <a:xfrm rot="10800000" flipV="1">
          <a:off x="1767824" y="4952469"/>
          <a:ext cx="2377444" cy="605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IGST</a:t>
          </a:r>
        </a:p>
      </dsp:txBody>
      <dsp:txXfrm rot="-10800000">
        <a:off x="1797406" y="4982051"/>
        <a:ext cx="2318280" cy="546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9E9E-CFAF-453C-9403-48643526738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88EF1-2FC8-49F7-9131-FB1BC47D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88EF1-2FC8-49F7-9131-FB1BC47D15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 tax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levied on the value of assets someone holds.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 tax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applicable to a variety of asset types, including cash, bank deposits, shares, fixed assets, personal cars, assessed value of real property, pension plans, money funds, owner-occupied housing, and trusts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88EF1-2FC8-49F7-9131-FB1BC47D1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88EF1-2FC8-49F7-9131-FB1BC47D1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88EF1-2FC8-49F7-9131-FB1BC47D15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4DF408-0BBF-4C4C-99E8-54B159EC374A}" type="datetime1">
              <a:rPr lang="en-US" smtClean="0"/>
              <a:t>2/22/2022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Download Source- www.taxguru.in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780-C141-4C2B-B884-A9637657068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8159-B392-416A-B3D7-CE1307A1869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CC53-6B5F-470A-B78E-B1399F3FE16D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4B0D-5B0F-41FC-A66C-23BEAB11B4AF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AB5-98AA-429C-9C57-46181C509543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139C-1AC1-460F-B65B-D8385A1E4509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879D-E3E2-4DE6-9E66-40F5F1BFE4B9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5C47-B41C-4970-A5DE-81327F160C90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0995E9-53BC-40E3-BBC7-1BBDA34E74D8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Download Source- www.taxguru.in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7E94E0-1E2B-4B44-8056-13167DABD2A4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Download Source- www.taxguru.in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697A03-0E0E-483D-AB04-46790290574F}" type="datetime1">
              <a:rPr lang="en-US" smtClean="0"/>
              <a:t>2/22/2022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Download Source- www.taxguru.in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e_governments_of_India" TargetMode="External"/><Relationship Id="rId3" Type="http://schemas.openxmlformats.org/officeDocument/2006/relationships/hyperlink" Target="https://en.wikipedia.org/wiki/Consumption_tax" TargetMode="External"/><Relationship Id="rId7" Type="http://schemas.openxmlformats.org/officeDocument/2006/relationships/hyperlink" Target="https://en.wikipedia.org/wiki/Electricity" TargetMode="External"/><Relationship Id="rId2" Type="http://schemas.openxmlformats.org/officeDocument/2006/relationships/hyperlink" Target="https://en.wikipedia.org/wiki/Indirect_ta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coholic_drinks" TargetMode="External"/><Relationship Id="rId5" Type="http://schemas.openxmlformats.org/officeDocument/2006/relationships/hyperlink" Target="https://en.wikipedia.org/wiki/Petroleum_products" TargetMode="External"/><Relationship Id="rId4" Type="http://schemas.openxmlformats.org/officeDocument/2006/relationships/hyperlink" Target="https://en.wikipedia.org/wiki/India" TargetMode="External"/><Relationship Id="rId9" Type="http://schemas.openxmlformats.org/officeDocument/2006/relationships/hyperlink" Target="https://en.wikipedia.org/wiki/Gol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ybi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 marL="0" indent="0" algn="r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 Presentation by </a:t>
            </a:r>
            <a:endParaRPr lang="en-US" sz="38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Mr.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Sachin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Sirohi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991600" cy="119044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GST) GOODS AND SERVICES TAX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26" t="27561" r="21250" b="41993"/>
          <a:stretch/>
        </p:blipFill>
        <p:spPr>
          <a:xfrm>
            <a:off x="606252" y="1219200"/>
            <a:ext cx="7570973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The tax came into effect from 1 July 2017.</a:t>
            </a:r>
          </a:p>
          <a:p>
            <a:pPr algn="just"/>
            <a:r>
              <a:rPr lang="en-US" dirty="0"/>
              <a:t>Goods </a:t>
            </a:r>
            <a:r>
              <a:rPr lang="en-US" b="1" dirty="0"/>
              <a:t>and Services Tax</a:t>
            </a:r>
            <a:r>
              <a:rPr lang="en-US" dirty="0"/>
              <a:t> (</a:t>
            </a:r>
            <a:r>
              <a:rPr lang="en-US" b="1" dirty="0"/>
              <a:t>GST</a:t>
            </a:r>
            <a:r>
              <a:rPr lang="en-US" dirty="0"/>
              <a:t>) is an </a:t>
            </a:r>
            <a:r>
              <a:rPr lang="en-US" dirty="0">
                <a:hlinkClick r:id="rId2" tooltip="Indirect tax"/>
              </a:rPr>
              <a:t>indirect tax</a:t>
            </a:r>
            <a:r>
              <a:rPr lang="en-US" dirty="0"/>
              <a:t> (or </a:t>
            </a:r>
            <a:r>
              <a:rPr lang="en-US" dirty="0">
                <a:hlinkClick r:id="rId3" tooltip="Consumption tax"/>
              </a:rPr>
              <a:t>consumption tax</a:t>
            </a:r>
            <a:r>
              <a:rPr lang="en-US" dirty="0"/>
              <a:t>) used in </a:t>
            </a:r>
            <a:r>
              <a:rPr lang="en-US" dirty="0">
                <a:hlinkClick r:id="rId4" tooltip="India"/>
              </a:rPr>
              <a:t>India</a:t>
            </a:r>
            <a:r>
              <a:rPr lang="en-US" dirty="0"/>
              <a:t> on the supply of goods and services.</a:t>
            </a:r>
          </a:p>
          <a:p>
            <a:pPr algn="just"/>
            <a:r>
              <a:rPr lang="en-US" dirty="0"/>
              <a:t>Goods and services are divided into five different tax slabs for collection of tax - 0%, 5%, 12%, 18% and 28%.</a:t>
            </a:r>
          </a:p>
          <a:p>
            <a:pPr algn="just"/>
            <a:r>
              <a:rPr lang="en-US" dirty="0"/>
              <a:t>However, </a:t>
            </a:r>
            <a:r>
              <a:rPr lang="en-US" dirty="0">
                <a:hlinkClick r:id="rId5" tooltip="Petroleum products"/>
              </a:rPr>
              <a:t>petroleum products</a:t>
            </a:r>
            <a:r>
              <a:rPr lang="en-US" dirty="0"/>
              <a:t>, </a:t>
            </a:r>
            <a:r>
              <a:rPr lang="en-US" dirty="0">
                <a:hlinkClick r:id="rId6" tooltip="Alcoholic drinks"/>
              </a:rPr>
              <a:t>alcoholic drinks</a:t>
            </a:r>
            <a:r>
              <a:rPr lang="en-US" dirty="0"/>
              <a:t>, and </a:t>
            </a:r>
            <a:r>
              <a:rPr lang="en-US" dirty="0">
                <a:hlinkClick r:id="rId7" tooltip="Electricity"/>
              </a:rPr>
              <a:t>electricity</a:t>
            </a:r>
            <a:r>
              <a:rPr lang="en-US" dirty="0"/>
              <a:t> are not taxed under GST and instead are taxed separately by the individual </a:t>
            </a:r>
            <a:r>
              <a:rPr lang="en-US" dirty="0">
                <a:hlinkClick r:id="rId8" tooltip="State governments of India"/>
              </a:rPr>
              <a:t>state governments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There is a special rate of 0.25% on rough precious and semi-precious stones and 3% on </a:t>
            </a:r>
            <a:r>
              <a:rPr lang="en-US" dirty="0">
                <a:hlinkClick r:id="rId9" tooltip="Gold"/>
              </a:rPr>
              <a:t>gold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Concept of GST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58" y="990600"/>
            <a:ext cx="8534400" cy="54102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HSN code:- </a:t>
            </a:r>
          </a:p>
          <a:p>
            <a:pPr marL="109728" indent="0" algn="just">
              <a:buNone/>
            </a:pPr>
            <a:r>
              <a:rPr lang="en-US" dirty="0"/>
              <a:t>It was originally using 6-digit HSN codes to classify commodities for Customs and Central Excise. 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E-Way Bill:- </a:t>
            </a:r>
          </a:p>
          <a:p>
            <a:pPr marL="109728" indent="0">
              <a:buNone/>
            </a:pPr>
            <a:r>
              <a:rPr lang="en-US" dirty="0"/>
              <a:t>An e-Way Bill is an electronic permit for shipping goods any another similar to a </a:t>
            </a:r>
            <a:r>
              <a:rPr lang="en-US" dirty="0">
                <a:hlinkClick r:id="rId2" tooltip="Waybill"/>
              </a:rPr>
              <a:t>waybill</a:t>
            </a:r>
            <a:r>
              <a:rPr lang="en-US" dirty="0"/>
              <a:t>. It was made compulsory for inter-state transport of goods from 1 June 2018. It is required to be generated for every inter-state movement of goods beyond 10 </a:t>
            </a:r>
            <a:r>
              <a:rPr lang="en-US" dirty="0" err="1"/>
              <a:t>kilometres</a:t>
            </a:r>
            <a:r>
              <a:rPr lang="en-US" dirty="0"/>
              <a:t> (6.2 mi) and the threshold limit of ₹50,000 .</a:t>
            </a:r>
            <a:endParaRPr lang="en-US" baseline="30000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Concept of GST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ontent Placeholder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25365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Tax structure in India</a:t>
            </a:r>
          </a:p>
        </p:txBody>
      </p:sp>
      <p:graphicFrame>
        <p:nvGraphicFramePr>
          <p:cNvPr id="71" name="Diagram 70"/>
          <p:cNvGraphicFramePr/>
          <p:nvPr>
            <p:extLst>
              <p:ext uri="{D42A27DB-BD31-4B8C-83A1-F6EECF244321}">
                <p14:modId xmlns:p14="http://schemas.microsoft.com/office/powerpoint/2010/main" val="3885721091"/>
              </p:ext>
            </p:extLst>
          </p:nvPr>
        </p:nvGraphicFramePr>
        <p:xfrm>
          <a:off x="152400" y="12192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92231"/>
              </p:ext>
            </p:extLst>
          </p:nvPr>
        </p:nvGraphicFramePr>
        <p:xfrm>
          <a:off x="457200" y="16002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Tax Structure in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25307"/>
              </p:ext>
            </p:extLst>
          </p:nvPr>
        </p:nvGraphicFramePr>
        <p:xfrm>
          <a:off x="457200" y="11430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Subsuming of Existing Taxes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894082"/>
              </p:ext>
            </p:extLst>
          </p:nvPr>
        </p:nvGraphicFramePr>
        <p:xfrm>
          <a:off x="449179" y="1481328"/>
          <a:ext cx="8237621" cy="45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4999" t="24219" r="10001" b="17968"/>
          <a:stretch/>
        </p:blipFill>
        <p:spPr>
          <a:xfrm>
            <a:off x="163979" y="457200"/>
            <a:ext cx="8962768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8125" t="39062" r="39375" b="35156"/>
          <a:stretch/>
        </p:blipFill>
        <p:spPr>
          <a:xfrm>
            <a:off x="110837" y="1524000"/>
            <a:ext cx="8728363" cy="3429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9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2524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15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1009</TotalTime>
  <Words>405</Words>
  <Application>Microsoft Office PowerPoint</Application>
  <PresentationFormat>On-screen Show (4:3)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(GST) GOODS AND SERVICES TAX</vt:lpstr>
      <vt:lpstr>Concept of GST</vt:lpstr>
      <vt:lpstr>Concept of GST</vt:lpstr>
      <vt:lpstr>Existing Tax structure in India</vt:lpstr>
      <vt:lpstr>Proposed Tax Structure in India</vt:lpstr>
      <vt:lpstr>Subsuming of Existing Taxes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 AND SERVICES TAX  (GST) IN INDIA</dc:title>
  <dc:creator>Sachin Sirohi</dc:creator>
  <cp:lastModifiedBy>Sachin sirohi</cp:lastModifiedBy>
  <cp:revision>169</cp:revision>
  <dcterms:created xsi:type="dcterms:W3CDTF">2006-08-16T00:00:00Z</dcterms:created>
  <dcterms:modified xsi:type="dcterms:W3CDTF">2022-02-22T04:50:14Z</dcterms:modified>
</cp:coreProperties>
</file>