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ira Sans Bold" charset="1" panose="020B0803050000020004"/>
      <p:regular r:id="rId10"/>
    </p:embeddedFont>
    <p:embeddedFont>
      <p:font typeface="Fira Sans Bold Bold" charset="1" panose="020B0903050000020004"/>
      <p:regular r:id="rId11"/>
    </p:embeddedFont>
    <p:embeddedFont>
      <p:font typeface="Fira Sans Bold Italics" charset="1" panose="020B0803050000020004"/>
      <p:regular r:id="rId12"/>
    </p:embeddedFont>
    <p:embeddedFont>
      <p:font typeface="Fira Sans Bold Bold Italics" charset="1" panose="020B0903050000020004"/>
      <p:regular r:id="rId13"/>
    </p:embeddedFont>
    <p:embeddedFont>
      <p:font typeface="Fira Sans Light" charset="1" panose="020B0403050000020004"/>
      <p:regular r:id="rId14"/>
    </p:embeddedFont>
    <p:embeddedFont>
      <p:font typeface="Fira Sans Light Bold" charset="1" panose="020B0503050000020004"/>
      <p:regular r:id="rId15"/>
    </p:embeddedFont>
    <p:embeddedFont>
      <p:font typeface="Fira Sans Light Italics" charset="1" panose="020B0403050000020004"/>
      <p:regular r:id="rId16"/>
    </p:embeddedFont>
    <p:embeddedFont>
      <p:font typeface="Fira Sans Light Bold Italics" charset="1" panose="020B0503050000020004"/>
      <p:regular r:id="rId17"/>
    </p:embeddedFont>
    <p:embeddedFont>
      <p:font typeface="Fira Sans Medium" charset="1" panose="020B0603050000020004"/>
      <p:regular r:id="rId18"/>
    </p:embeddedFont>
    <p:embeddedFont>
      <p:font typeface="Fira Sans Medium Bold" charset="1" panose="020B0603050000020004"/>
      <p:regular r:id="rId19"/>
    </p:embeddedFont>
    <p:embeddedFont>
      <p:font typeface="Fira Sans Medium Italics" charset="1" panose="020B0603050000020004"/>
      <p:regular r:id="rId20"/>
    </p:embeddedFont>
    <p:embeddedFont>
      <p:font typeface="Fira Sans Medium Bold Italics" charset="1" panose="020B070305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341353"/>
            <a:ext cx="11307642" cy="2291690"/>
            <a:chOff x="0" y="0"/>
            <a:chExt cx="15076856" cy="305558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5076856" cy="1939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400"/>
                </a:lnSpc>
              </a:pPr>
              <a:r>
                <a:rPr lang="en-US" sz="9500">
                  <a:solidFill>
                    <a:srgbClr val="000000"/>
                  </a:solidFill>
                  <a:latin typeface="Fira Sans Bold"/>
                </a:rPr>
                <a:t>TRI-NIT Hackathon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50406"/>
              <a:ext cx="15076856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Fira Sans Light"/>
                </a:rPr>
                <a:t>Development track: All things Green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598783" y="2317173"/>
            <a:ext cx="7321033" cy="6340049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843825" y="7106212"/>
            <a:ext cx="4970154" cy="43041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057223" y="6122569"/>
            <a:ext cx="2271679" cy="1967285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014360" y="671929"/>
            <a:ext cx="3799619" cy="329048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8079" y="1130695"/>
            <a:ext cx="678758" cy="586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rcRect l="0" t="7467" r="0" b="7467"/>
          <a:stretch>
            <a:fillRect/>
          </a:stretch>
        </p:blipFill>
        <p:spPr>
          <a:xfrm flipH="false" flipV="false" rot="0">
            <a:off x="13193062" y="3751108"/>
            <a:ext cx="6127287" cy="3854207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707458" y="1044970"/>
            <a:ext cx="3382438" cy="73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8"/>
              </a:lnSpc>
            </a:pPr>
            <a:r>
              <a:rPr lang="en-US" sz="4234">
                <a:solidFill>
                  <a:srgbClr val="000000"/>
                </a:solidFill>
                <a:latin typeface="Fira Sans Bold"/>
              </a:rPr>
              <a:t>Dev 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7431" y="7255747"/>
            <a:ext cx="668252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Fira Sans Light Bold"/>
              </a:rPr>
              <a:t>Team name: 594092-U2JVL824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8126362"/>
            <a:ext cx="1037287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Fira Sans Light Bold"/>
              </a:rPr>
              <a:t>College name: Thiagarajar college of engineering, Madurai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27743" y="-89986"/>
            <a:ext cx="10138115" cy="877965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05679" y="5832746"/>
            <a:ext cx="5966980" cy="516743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45494" y="3118409"/>
            <a:ext cx="5882431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Fira Sans Medium"/>
              </a:rPr>
              <a:t>Table of Contents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00540" y="1487227"/>
            <a:ext cx="6109328" cy="4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00540" y="2206608"/>
            <a:ext cx="61093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Team Info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00540" y="2927381"/>
            <a:ext cx="61093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00540" y="3637311"/>
            <a:ext cx="61093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Objective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00540" y="4347241"/>
            <a:ext cx="61093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Solution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00540" y="5057171"/>
            <a:ext cx="61093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Details of Product Demo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00540" y="5776626"/>
            <a:ext cx="61093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Understanding Market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00540" y="7215424"/>
            <a:ext cx="610932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00540" y="6496081"/>
            <a:ext cx="6109328" cy="4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Resources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345997" y="2120110"/>
            <a:ext cx="7611546" cy="6591255"/>
            <a:chOff x="0" y="0"/>
            <a:chExt cx="4282440" cy="3708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0" r="0" t="-7739" b="-7739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29430" y="1028700"/>
            <a:ext cx="4212844" cy="586200"/>
            <a:chOff x="0" y="0"/>
            <a:chExt cx="5617125" cy="7816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293956" y="104415"/>
              <a:ext cx="4323169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Fira Sans Medium"/>
                </a:rPr>
                <a:t>Tech Farming</a:t>
              </a:r>
            </a:p>
          </p:txBody>
        </p: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1028700" y="2511359"/>
            <a:ext cx="8413425" cy="5808756"/>
            <a:chOff x="0" y="0"/>
            <a:chExt cx="11217899" cy="774500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11217899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199"/>
                </a:lnSpc>
                <a:spcBef>
                  <a:spcPct val="0"/>
                </a:spcBef>
              </a:pPr>
              <a:r>
                <a:rPr lang="en-US" sz="8499" spc="-84">
                  <a:solidFill>
                    <a:srgbClr val="000000"/>
                  </a:solidFill>
                  <a:latin typeface="Fira Sans Medium"/>
                </a:rPr>
                <a:t>Introduction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940049"/>
              <a:ext cx="10049816" cy="5804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Humans in this world are dedicated to promote sustainability and eco-friendly activities.</a:t>
              </a:r>
            </a:p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Farmers play an important part in maintaining the balance.</a:t>
              </a:r>
            </a:p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Turning things into green to reduce environmental issues.</a:t>
              </a:r>
            </a:p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Farming with latest technologies will improve this world.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It includes use of machineries to increase the productivity.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3110578" y="-783398"/>
            <a:ext cx="13031070" cy="1128496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6786776" y="-286119"/>
            <a:ext cx="5276948" cy="45698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06521" y="1028700"/>
            <a:ext cx="2695869" cy="2334501"/>
            <a:chOff x="0" y="0"/>
            <a:chExt cx="4282440" cy="3708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196" r="-196" t="0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320317" y="3976249"/>
            <a:ext cx="2695869" cy="2334501"/>
            <a:chOff x="0" y="0"/>
            <a:chExt cx="4282440" cy="370840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196" r="-196" t="0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6786776" y="7043640"/>
            <a:ext cx="2695869" cy="2334501"/>
            <a:chOff x="0" y="0"/>
            <a:chExt cx="4282440" cy="370840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196" r="-196" t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968334" y="1471932"/>
            <a:ext cx="4493889" cy="1882136"/>
            <a:chOff x="0" y="0"/>
            <a:chExt cx="5991852" cy="250951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5991852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Fira Sans Light Bold"/>
                </a:rPr>
                <a:t>Sachin Kamaraj K </a:t>
              </a:r>
            </a:p>
            <a:p>
              <a:pPr marL="0" indent="0" lvl="0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Fira Sans Light Bold"/>
                </a:rPr>
                <a:t>2nd yr B.Tech CSBS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323123"/>
              <a:ext cx="599185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Coding &amp; Presentation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962356"/>
              <a:ext cx="599185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sachink@student.tce.edu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354455" y="4364037"/>
            <a:ext cx="4493889" cy="1880233"/>
            <a:chOff x="0" y="0"/>
            <a:chExt cx="5991852" cy="2506977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320586"/>
              <a:ext cx="599185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Coding &amp; Presentation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959819"/>
              <a:ext cx="599185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vaseekaran@student.tce.edu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57150"/>
              <a:ext cx="5991852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Fira Sans Light Bold"/>
                </a:rPr>
                <a:t>Vaseekaran M</a:t>
              </a:r>
            </a:p>
            <a:p>
              <a:pPr marL="0" indent="0" lvl="0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Fira Sans Light Bold"/>
                </a:rPr>
                <a:t>2nd yr B.Tech CSBS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06521" y="7465104"/>
            <a:ext cx="4493889" cy="1878330"/>
            <a:chOff x="0" y="0"/>
            <a:chExt cx="5991852" cy="2504440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1318048"/>
              <a:ext cx="599185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Coding &amp; Presentation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957282"/>
              <a:ext cx="599185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shrinivass@student.tce.edu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57150"/>
              <a:ext cx="5991852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Fira Sans Light Bold"/>
                </a:rPr>
                <a:t>Shrinivas S</a:t>
              </a:r>
            </a:p>
            <a:p>
              <a:pPr marL="0" indent="0" lvl="0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Fira Sans Light Bold"/>
                </a:rPr>
                <a:t>2nd yr B.Tech CSBS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384190" y="4705666"/>
            <a:ext cx="6113968" cy="113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99"/>
              </a:lnSpc>
              <a:spcBef>
                <a:spcPct val="0"/>
              </a:spcBef>
            </a:pPr>
            <a:r>
              <a:rPr lang="en-US" sz="6999" spc="-69">
                <a:solidFill>
                  <a:srgbClr val="F4F4F4"/>
                </a:solidFill>
                <a:latin typeface="Fira Sans Bold"/>
              </a:rPr>
              <a:t>Team Info</a:t>
            </a:r>
            <a:r>
              <a:rPr lang="en-US" sz="6999" spc="-69">
                <a:solidFill>
                  <a:srgbClr val="F4F4F4"/>
                </a:solidFill>
                <a:latin typeface="Fira Sans Bol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8707" y="5256386"/>
            <a:ext cx="2054768" cy="2212402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028700" y="1028700"/>
            <a:ext cx="6875458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45765" y="1356551"/>
            <a:ext cx="9025564" cy="8089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39" indent="-280669" lvl="1">
              <a:lnSpc>
                <a:spcPts val="647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Sans Light"/>
              </a:rPr>
              <a:t>Build a one-stop solution for all gardening aspirations and the country’s farmers.</a:t>
            </a:r>
          </a:p>
          <a:p>
            <a:pPr marL="561339" indent="-280669" lvl="1">
              <a:lnSpc>
                <a:spcPts val="647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Sans Light"/>
              </a:rPr>
              <a:t> The government of India sends millions of dollars to provide schemes and educate the country's farmers </a:t>
            </a:r>
          </a:p>
          <a:p>
            <a:pPr marL="561339" indent="-280669" lvl="1">
              <a:lnSpc>
                <a:spcPts val="647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Sans Light"/>
              </a:rPr>
              <a:t>Similarly, many nature enthusiasts want to start gardening in many metropolitan cities but need more experience. </a:t>
            </a:r>
          </a:p>
          <a:p>
            <a:pPr marL="561339" indent="-280669" lvl="1">
              <a:lnSpc>
                <a:spcPts val="647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Sans Light"/>
              </a:rPr>
              <a:t>We intend to provide a solution for everyone interested in getting to know plants. </a:t>
            </a:r>
          </a:p>
          <a:p>
            <a:pPr>
              <a:lnSpc>
                <a:spcPts val="647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8839887" y="1698135"/>
            <a:ext cx="7957376" cy="6890729"/>
            <a:chOff x="0" y="0"/>
            <a:chExt cx="4282440" cy="3708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0" r="0" t="-7739" b="-7739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826640" y="1963746"/>
            <a:ext cx="6516282" cy="7169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54" indent="-259077" lvl="1">
              <a:lnSpc>
                <a:spcPts val="4103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Fira Sans Light"/>
              </a:rPr>
              <a:t>Create a central platform that connects farmers from all over India with the latest advancements in agricultural technology. </a:t>
            </a:r>
          </a:p>
          <a:p>
            <a:pPr marL="518154" indent="-259077" lvl="1">
              <a:lnSpc>
                <a:spcPts val="4103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Fira Sans Light"/>
              </a:rPr>
              <a:t>Utilise GPS location to suggest crops for farmers to grow based on their specific field and family information. </a:t>
            </a:r>
          </a:p>
          <a:p>
            <a:pPr marL="518154" indent="-259077" lvl="1">
              <a:lnSpc>
                <a:spcPts val="4103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Fira Sans Light"/>
              </a:rPr>
              <a:t>Provide information on available schemes and programs from the central and state governments. </a:t>
            </a:r>
          </a:p>
          <a:p>
            <a:pPr marL="518154" indent="-259077" lvl="1">
              <a:lnSpc>
                <a:spcPts val="4103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Fira Sans Light"/>
              </a:rPr>
              <a:t>Educate farmers on various hybrid farming methods and technology. </a:t>
            </a:r>
          </a:p>
          <a:p>
            <a:pPr marL="518154" indent="-259077" lvl="1">
              <a:lnSpc>
                <a:spcPts val="4103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Fira Sans Light"/>
              </a:rPr>
              <a:t>Include a chat system for farmers to communicate with each other and with experts in the field. </a:t>
            </a:r>
          </a:p>
        </p:txBody>
      </p:sp>
      <p:grpSp>
        <p:nvGrpSpPr>
          <p:cNvPr name="Group 9" id="9"/>
          <p:cNvGrpSpPr/>
          <p:nvPr/>
        </p:nvGrpSpPr>
        <p:grpSpPr>
          <a:xfrm rot="-10800000">
            <a:off x="7342922" y="7937696"/>
            <a:ext cx="3801687" cy="3292279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430705"/>
            <a:ext cx="5531827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Bold"/>
              </a:rPr>
              <a:t>Objective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63094" y="6077994"/>
            <a:ext cx="6383425" cy="5528076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71665" y="7004492"/>
            <a:ext cx="3034530" cy="262791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053492" y="8956750"/>
            <a:ext cx="2141618" cy="1854652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3300" t="0" r="3300" b="0"/>
          <a:stretch>
            <a:fillRect/>
          </a:stretch>
        </p:blipFill>
        <p:spPr>
          <a:xfrm flipH="false" flipV="false" rot="0">
            <a:off x="6195110" y="402924"/>
            <a:ext cx="11807168" cy="94811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DAFaR-9v3X0</dc:identifier>
  <dcterms:modified xsi:type="dcterms:W3CDTF">2011-08-01T06:04:30Z</dcterms:modified>
  <cp:revision>1</cp:revision>
  <dc:title>Dark Green Light Green White Corporate Geometric Company Internal Deck Business Presentation</dc:title>
</cp:coreProperties>
</file>