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69" r:id="rId11"/>
    <p:sldId id="271" r:id="rId12"/>
    <p:sldId id="270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DA352-77E5-4327-AF8E-D03E57AEF88C}" v="2397" dt="2022-01-21T10:46:21.012"/>
    <p1510:client id="{9FA99C4A-770C-48C3-BD29-C0C6FE460857}" v="1236" dt="2022-01-21T14:51:4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a" userId="31277a0cfd3d491e" providerId="Windows Live" clId="Web-{9FA99C4A-770C-48C3-BD29-C0C6FE460857}"/>
    <pc:docChg chg="delSld modSld sldOrd addMainMaster delMainMaster">
      <pc:chgData name="b a" userId="31277a0cfd3d491e" providerId="Windows Live" clId="Web-{9FA99C4A-770C-48C3-BD29-C0C6FE460857}" dt="2022-01-21T14:51:46.867" v="1158" actId="1076"/>
      <pc:docMkLst>
        <pc:docMk/>
      </pc:docMkLst>
      <pc:sldChg chg="modSp mod modClrScheme chgLayout">
        <pc:chgData name="b a" userId="31277a0cfd3d491e" providerId="Windows Live" clId="Web-{9FA99C4A-770C-48C3-BD29-C0C6FE460857}" dt="2022-01-21T14:50:51.678" v="1148" actId="20577"/>
        <pc:sldMkLst>
          <pc:docMk/>
          <pc:sldMk cId="1351651579" sldId="256"/>
        </pc:sldMkLst>
        <pc:spChg chg="mod ord">
          <ac:chgData name="b a" userId="31277a0cfd3d491e" providerId="Windows Live" clId="Web-{9FA99C4A-770C-48C3-BD29-C0C6FE460857}" dt="2022-01-21T14:47:36.844" v="1109" actId="1076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b a" userId="31277a0cfd3d491e" providerId="Windows Live" clId="Web-{9FA99C4A-770C-48C3-BD29-C0C6FE460857}" dt="2022-01-21T14:50:51.678" v="1148" actId="20577"/>
          <ac:spMkLst>
            <pc:docMk/>
            <pc:sldMk cId="1351651579" sldId="256"/>
            <ac:spMk id="3" creationId="{00000000-0000-0000-0000-000000000000}"/>
          </ac:spMkLst>
        </pc:spChg>
        <pc:spChg chg="mod">
          <ac:chgData name="b a" userId="31277a0cfd3d491e" providerId="Windows Live" clId="Web-{9FA99C4A-770C-48C3-BD29-C0C6FE460857}" dt="2022-01-21T14:49:49.348" v="1136" actId="20577"/>
          <ac:spMkLst>
            <pc:docMk/>
            <pc:sldMk cId="1351651579" sldId="256"/>
            <ac:spMk id="4" creationId="{EB0A0419-3695-47C3-B5D7-A147F2F7B0EF}"/>
          </ac:spMkLst>
        </pc:spChg>
        <pc:spChg chg="mod">
          <ac:chgData name="b a" userId="31277a0cfd3d491e" providerId="Windows Live" clId="Web-{9FA99C4A-770C-48C3-BD29-C0C6FE460857}" dt="2022-01-21T13:34:49.804" v="15" actId="1076"/>
          <ac:spMkLst>
            <pc:docMk/>
            <pc:sldMk cId="1351651579" sldId="256"/>
            <ac:spMk id="5" creationId="{88C0CC5E-99FE-4DA3-BD46-6C60E2EDACB1}"/>
          </ac:spMkLst>
        </pc:spChg>
      </pc:sldChg>
      <pc:sldChg chg="addSp delSp modSp mod setBg modClrScheme delDesignElem chgLayout">
        <pc:chgData name="b a" userId="31277a0cfd3d491e" providerId="Windows Live" clId="Web-{9FA99C4A-770C-48C3-BD29-C0C6FE460857}" dt="2022-01-21T14:51:19.710" v="1153" actId="1076"/>
        <pc:sldMkLst>
          <pc:docMk/>
          <pc:sldMk cId="1223638276" sldId="257"/>
        </pc:sldMkLst>
        <pc:spChg chg="mod ord">
          <ac:chgData name="b a" userId="31277a0cfd3d491e" providerId="Windows Live" clId="Web-{9FA99C4A-770C-48C3-BD29-C0C6FE460857}" dt="2022-01-21T14:48:37.346" v="1120"/>
          <ac:spMkLst>
            <pc:docMk/>
            <pc:sldMk cId="1223638276" sldId="257"/>
            <ac:spMk id="2" creationId="{F78E3756-A5B9-425C-84FF-21BC1255750B}"/>
          </ac:spMkLst>
        </pc:spChg>
        <pc:spChg chg="mod ord">
          <ac:chgData name="b a" userId="31277a0cfd3d491e" providerId="Windows Live" clId="Web-{9FA99C4A-770C-48C3-BD29-C0C6FE460857}" dt="2022-01-21T14:51:19.710" v="1153" actId="1076"/>
          <ac:spMkLst>
            <pc:docMk/>
            <pc:sldMk cId="1223638276" sldId="257"/>
            <ac:spMk id="3" creationId="{546CC88B-A96C-412A-A5A2-FFC0623ACE09}"/>
          </ac:spMkLst>
        </pc:spChg>
        <pc:spChg chg="add">
          <ac:chgData name="b a" userId="31277a0cfd3d491e" providerId="Windows Live" clId="Web-{9FA99C4A-770C-48C3-BD29-C0C6FE460857}" dt="2022-01-21T14:48:37.346" v="1120"/>
          <ac:spMkLst>
            <pc:docMk/>
            <pc:sldMk cId="1223638276" sldId="257"/>
            <ac:spMk id="5" creationId="{50E53EDA-3B94-4F6B-9E86-D3BB9EBB9616}"/>
          </ac:spMkLst>
        </pc:spChg>
        <pc:spChg chg="add del">
          <ac:chgData name="b a" userId="31277a0cfd3d491e" providerId="Windows Live" clId="Web-{9FA99C4A-770C-48C3-BD29-C0C6FE460857}" dt="2022-01-21T14:45:06.778" v="1093"/>
          <ac:spMkLst>
            <pc:docMk/>
            <pc:sldMk cId="1223638276" sldId="257"/>
            <ac:spMk id="8" creationId="{6A1473A6-3F22-483E-8A30-80B9D2B14592}"/>
          </ac:spMkLst>
        </pc:spChg>
        <pc:grpChg chg="add del">
          <ac:chgData name="b a" userId="31277a0cfd3d491e" providerId="Windows Live" clId="Web-{9FA99C4A-770C-48C3-BD29-C0C6FE460857}" dt="2022-01-21T14:45:06.778" v="1093"/>
          <ac:grpSpMkLst>
            <pc:docMk/>
            <pc:sldMk cId="1223638276" sldId="257"/>
            <ac:grpSpMk id="10" creationId="{AA1375E3-3E53-4D75-BAB7-E5929BFCB25F}"/>
          </ac:grpSpMkLst>
        </pc:grpChg>
        <pc:cxnChg chg="add">
          <ac:chgData name="b a" userId="31277a0cfd3d491e" providerId="Windows Live" clId="Web-{9FA99C4A-770C-48C3-BD29-C0C6FE460857}" dt="2022-01-21T14:48:37.346" v="1120"/>
          <ac:cxnSpMkLst>
            <pc:docMk/>
            <pc:sldMk cId="1223638276" sldId="257"/>
            <ac:cxnSpMk id="6" creationId="{30EFD79F-7790-479B-B7DB-BD0D8C101DDD}"/>
          </ac:cxnSpMkLst>
        </pc:cxnChg>
      </pc:sldChg>
      <pc:sldChg chg="modSp mod ord modClrScheme chgLayout">
        <pc:chgData name="b a" userId="31277a0cfd3d491e" providerId="Windows Live" clId="Web-{9FA99C4A-770C-48C3-BD29-C0C6FE460857}" dt="2022-01-21T14:47:15.891" v="1104" actId="1076"/>
        <pc:sldMkLst>
          <pc:docMk/>
          <pc:sldMk cId="2598071073" sldId="258"/>
        </pc:sldMkLst>
        <pc:spChg chg="mod ord">
          <ac:chgData name="b a" userId="31277a0cfd3d491e" providerId="Windows Live" clId="Web-{9FA99C4A-770C-48C3-BD29-C0C6FE460857}" dt="2022-01-21T14:47:15.891" v="1104" actId="1076"/>
          <ac:spMkLst>
            <pc:docMk/>
            <pc:sldMk cId="2598071073" sldId="258"/>
            <ac:spMk id="2" creationId="{7BC47858-85DF-42B1-9C62-624D8015503F}"/>
          </ac:spMkLst>
        </pc:spChg>
        <pc:spChg chg="mod ord">
          <ac:chgData name="b a" userId="31277a0cfd3d491e" providerId="Windows Live" clId="Web-{9FA99C4A-770C-48C3-BD29-C0C6FE460857}" dt="2022-01-21T14:47:13.047" v="1103" actId="1076"/>
          <ac:spMkLst>
            <pc:docMk/>
            <pc:sldMk cId="2598071073" sldId="258"/>
            <ac:spMk id="3" creationId="{478D8BAC-27BF-40A8-BDEC-3E47812A5F9A}"/>
          </ac:spMkLst>
        </pc:spChg>
      </pc:sldChg>
      <pc:sldChg chg="addSp delSp modSp mod ord setBg modClrScheme delDesignElem chgLayout">
        <pc:chgData name="b a" userId="31277a0cfd3d491e" providerId="Windows Live" clId="Web-{9FA99C4A-770C-48C3-BD29-C0C6FE460857}" dt="2022-01-21T14:51:42.054" v="1157" actId="1076"/>
        <pc:sldMkLst>
          <pc:docMk/>
          <pc:sldMk cId="2554855013" sldId="259"/>
        </pc:sldMkLst>
        <pc:spChg chg="mod ord">
          <ac:chgData name="b a" userId="31277a0cfd3d491e" providerId="Windows Live" clId="Web-{9FA99C4A-770C-48C3-BD29-C0C6FE460857}" dt="2022-01-21T14:48:46.690" v="1121"/>
          <ac:spMkLst>
            <pc:docMk/>
            <pc:sldMk cId="2554855013" sldId="259"/>
            <ac:spMk id="2" creationId="{5F01B0D2-F249-438C-AD42-5DBB0D291AB6}"/>
          </ac:spMkLst>
        </pc:spChg>
        <pc:spChg chg="mod ord">
          <ac:chgData name="b a" userId="31277a0cfd3d491e" providerId="Windows Live" clId="Web-{9FA99C4A-770C-48C3-BD29-C0C6FE460857}" dt="2022-01-21T14:51:42.054" v="1157" actId="1076"/>
          <ac:spMkLst>
            <pc:docMk/>
            <pc:sldMk cId="2554855013" sldId="259"/>
            <ac:spMk id="3" creationId="{51A10FC9-83A2-4A60-B36C-6827B25AA910}"/>
          </ac:spMkLst>
        </pc:spChg>
        <pc:spChg chg="add">
          <ac:chgData name="b a" userId="31277a0cfd3d491e" providerId="Windows Live" clId="Web-{9FA99C4A-770C-48C3-BD29-C0C6FE460857}" dt="2022-01-21T14:48:46.690" v="1121"/>
          <ac:spMkLst>
            <pc:docMk/>
            <pc:sldMk cId="2554855013" sldId="259"/>
            <ac:spMk id="5" creationId="{50E53EDA-3B94-4F6B-9E86-D3BB9EBB9616}"/>
          </ac:spMkLst>
        </pc:spChg>
        <pc:spChg chg="add del">
          <ac:chgData name="b a" userId="31277a0cfd3d491e" providerId="Windows Live" clId="Web-{9FA99C4A-770C-48C3-BD29-C0C6FE460857}" dt="2022-01-21T14:45:06.778" v="1093"/>
          <ac:spMkLst>
            <pc:docMk/>
            <pc:sldMk cId="2554855013" sldId="259"/>
            <ac:spMk id="8" creationId="{6A1473A6-3F22-483E-8A30-80B9D2B14592}"/>
          </ac:spMkLst>
        </pc:spChg>
        <pc:grpChg chg="add del">
          <ac:chgData name="b a" userId="31277a0cfd3d491e" providerId="Windows Live" clId="Web-{9FA99C4A-770C-48C3-BD29-C0C6FE460857}" dt="2022-01-21T14:45:06.778" v="1093"/>
          <ac:grpSpMkLst>
            <pc:docMk/>
            <pc:sldMk cId="2554855013" sldId="259"/>
            <ac:grpSpMk id="10" creationId="{AA1375E3-3E53-4D75-BAB7-E5929BFCB25F}"/>
          </ac:grpSpMkLst>
        </pc:grpChg>
        <pc:cxnChg chg="add">
          <ac:chgData name="b a" userId="31277a0cfd3d491e" providerId="Windows Live" clId="Web-{9FA99C4A-770C-48C3-BD29-C0C6FE460857}" dt="2022-01-21T14:48:46.690" v="1121"/>
          <ac:cxnSpMkLst>
            <pc:docMk/>
            <pc:sldMk cId="2554855013" sldId="259"/>
            <ac:cxnSpMk id="6" creationId="{30EFD79F-7790-479B-B7DB-BD0D8C101DDD}"/>
          </ac:cxnSpMkLst>
        </pc:cxnChg>
      </pc:sldChg>
      <pc:sldChg chg="modSp mod modClrScheme chgLayout">
        <pc:chgData name="b a" userId="31277a0cfd3d491e" providerId="Windows Live" clId="Web-{9FA99C4A-770C-48C3-BD29-C0C6FE460857}" dt="2022-01-21T14:51:46.867" v="1158" actId="1076"/>
        <pc:sldMkLst>
          <pc:docMk/>
          <pc:sldMk cId="2962846287" sldId="260"/>
        </pc:sldMkLst>
        <pc:spChg chg="mod ord">
          <ac:chgData name="b a" userId="31277a0cfd3d491e" providerId="Windows Live" clId="Web-{9FA99C4A-770C-48C3-BD29-C0C6FE460857}" dt="2022-01-21T14:48:24.439" v="1119" actId="1076"/>
          <ac:spMkLst>
            <pc:docMk/>
            <pc:sldMk cId="2962846287" sldId="260"/>
            <ac:spMk id="2" creationId="{2B2A06D9-ADE3-4969-B07D-0DC268A1242A}"/>
          </ac:spMkLst>
        </pc:spChg>
        <pc:spChg chg="mod ord">
          <ac:chgData name="b a" userId="31277a0cfd3d491e" providerId="Windows Live" clId="Web-{9FA99C4A-770C-48C3-BD29-C0C6FE460857}" dt="2022-01-21T14:51:46.867" v="1158" actId="1076"/>
          <ac:spMkLst>
            <pc:docMk/>
            <pc:sldMk cId="2962846287" sldId="260"/>
            <ac:spMk id="3" creationId="{8CAD8EF2-A527-4C26-9EA3-52E3CF258CC2}"/>
          </ac:spMkLst>
        </pc:spChg>
        <pc:spChg chg="mod">
          <ac:chgData name="b a" userId="31277a0cfd3d491e" providerId="Windows Live" clId="Web-{9FA99C4A-770C-48C3-BD29-C0C6FE460857}" dt="2022-01-21T14:09:32" v="554" actId="20577"/>
          <ac:spMkLst>
            <pc:docMk/>
            <pc:sldMk cId="2962846287" sldId="260"/>
            <ac:spMk id="4" creationId="{6FE9539C-3680-4D75-B046-CC92F89AF26F}"/>
          </ac:spMkLst>
        </pc:spChg>
        <pc:spChg chg="mod">
          <ac:chgData name="b a" userId="31277a0cfd3d491e" providerId="Windows Live" clId="Web-{9FA99C4A-770C-48C3-BD29-C0C6FE460857}" dt="2022-01-21T14:19:17.875" v="672" actId="20577"/>
          <ac:spMkLst>
            <pc:docMk/>
            <pc:sldMk cId="2962846287" sldId="260"/>
            <ac:spMk id="5" creationId="{66B25E09-A0DB-4BB1-BEEE-8A3FFDC9F3E8}"/>
          </ac:spMkLst>
        </pc:spChg>
      </pc:sldChg>
      <pc:sldChg chg="addSp delSp modSp mod modClrScheme chgLayout">
        <pc:chgData name="b a" userId="31277a0cfd3d491e" providerId="Windows Live" clId="Web-{9FA99C4A-770C-48C3-BD29-C0C6FE460857}" dt="2022-01-21T14:46:30.874" v="1098"/>
        <pc:sldMkLst>
          <pc:docMk/>
          <pc:sldMk cId="1001591610" sldId="261"/>
        </pc:sldMkLst>
        <pc:spChg chg="mod ord">
          <ac:chgData name="b a" userId="31277a0cfd3d491e" providerId="Windows Live" clId="Web-{9FA99C4A-770C-48C3-BD29-C0C6FE460857}" dt="2022-01-21T14:46:30.874" v="1098"/>
          <ac:spMkLst>
            <pc:docMk/>
            <pc:sldMk cId="1001591610" sldId="261"/>
            <ac:spMk id="2" creationId="{B3FD8D59-C228-4935-82FB-B63C806583BE}"/>
          </ac:spMkLst>
        </pc:spChg>
        <pc:spChg chg="del mod ord">
          <ac:chgData name="b a" userId="31277a0cfd3d491e" providerId="Windows Live" clId="Web-{9FA99C4A-770C-48C3-BD29-C0C6FE460857}" dt="2022-01-21T14:12:00.895" v="577"/>
          <ac:spMkLst>
            <pc:docMk/>
            <pc:sldMk cId="1001591610" sldId="261"/>
            <ac:spMk id="3" creationId="{5D561F75-888B-4EC9-BDFD-A33668AF7828}"/>
          </ac:spMkLst>
        </pc:spChg>
        <pc:spChg chg="add mod">
          <ac:chgData name="b a" userId="31277a0cfd3d491e" providerId="Windows Live" clId="Web-{9FA99C4A-770C-48C3-BD29-C0C6FE460857}" dt="2022-01-21T14:17:31.622" v="640" actId="1076"/>
          <ac:spMkLst>
            <pc:docMk/>
            <pc:sldMk cId="1001591610" sldId="261"/>
            <ac:spMk id="5" creationId="{BB2C481D-AF49-479D-81DE-2528494345D9}"/>
          </ac:spMkLst>
        </pc:spChg>
        <pc:picChg chg="add mod ord">
          <ac:chgData name="b a" userId="31277a0cfd3d491e" providerId="Windows Live" clId="Web-{9FA99C4A-770C-48C3-BD29-C0C6FE460857}" dt="2022-01-21T14:46:30.874" v="1098"/>
          <ac:picMkLst>
            <pc:docMk/>
            <pc:sldMk cId="1001591610" sldId="261"/>
            <ac:picMk id="4" creationId="{5B7C31ED-1EF8-418F-92BE-15E799235339}"/>
          </ac:picMkLst>
        </pc:picChg>
      </pc:sldChg>
      <pc:sldChg chg="addSp delSp modSp mod modClrScheme chgLayout">
        <pc:chgData name="b a" userId="31277a0cfd3d491e" providerId="Windows Live" clId="Web-{9FA99C4A-770C-48C3-BD29-C0C6FE460857}" dt="2022-01-21T14:46:30.874" v="1098"/>
        <pc:sldMkLst>
          <pc:docMk/>
          <pc:sldMk cId="2686723228" sldId="262"/>
        </pc:sldMkLst>
        <pc:spChg chg="mod ord">
          <ac:chgData name="b a" userId="31277a0cfd3d491e" providerId="Windows Live" clId="Web-{9FA99C4A-770C-48C3-BD29-C0C6FE460857}" dt="2022-01-21T14:46:30.874" v="1098"/>
          <ac:spMkLst>
            <pc:docMk/>
            <pc:sldMk cId="2686723228" sldId="262"/>
            <ac:spMk id="2" creationId="{B2CFE159-7D37-4525-9406-5908E0AA0418}"/>
          </ac:spMkLst>
        </pc:spChg>
        <pc:spChg chg="del mod ord">
          <ac:chgData name="b a" userId="31277a0cfd3d491e" providerId="Windows Live" clId="Web-{9FA99C4A-770C-48C3-BD29-C0C6FE460857}" dt="2022-01-21T14:15:40.541" v="578"/>
          <ac:spMkLst>
            <pc:docMk/>
            <pc:sldMk cId="2686723228" sldId="262"/>
            <ac:spMk id="3" creationId="{62CBC130-5313-47B6-9066-7F905FD16C91}"/>
          </ac:spMkLst>
        </pc:spChg>
        <pc:spChg chg="add mod">
          <ac:chgData name="b a" userId="31277a0cfd3d491e" providerId="Windows Live" clId="Web-{9FA99C4A-770C-48C3-BD29-C0C6FE460857}" dt="2022-01-21T14:18:12.514" v="669" actId="1076"/>
          <ac:spMkLst>
            <pc:docMk/>
            <pc:sldMk cId="2686723228" sldId="262"/>
            <ac:spMk id="5" creationId="{CDC9CF95-D7DE-4737-B0B4-E6C360C4B1C7}"/>
          </ac:spMkLst>
        </pc:spChg>
        <pc:picChg chg="add mod ord">
          <ac:chgData name="b a" userId="31277a0cfd3d491e" providerId="Windows Live" clId="Web-{9FA99C4A-770C-48C3-BD29-C0C6FE460857}" dt="2022-01-21T14:46:30.874" v="1098"/>
          <ac:picMkLst>
            <pc:docMk/>
            <pc:sldMk cId="2686723228" sldId="262"/>
            <ac:picMk id="4" creationId="{27D3AAF7-A6F0-46C0-BF78-2D8AC76CBAB5}"/>
          </ac:picMkLst>
        </pc:picChg>
      </pc:sldChg>
      <pc:sldChg chg="modSp del mod modClrScheme chgLayout">
        <pc:chgData name="b a" userId="31277a0cfd3d491e" providerId="Windows Live" clId="Web-{9FA99C4A-770C-48C3-BD29-C0C6FE460857}" dt="2022-01-21T14:16:32.949" v="600"/>
        <pc:sldMkLst>
          <pc:docMk/>
          <pc:sldMk cId="2536614212" sldId="263"/>
        </pc:sldMkLst>
        <pc:spChg chg="mod ord">
          <ac:chgData name="b a" userId="31277a0cfd3d491e" providerId="Windows Live" clId="Web-{9FA99C4A-770C-48C3-BD29-C0C6FE460857}" dt="2022-01-21T13:43:30.427" v="140" actId="1076"/>
          <ac:spMkLst>
            <pc:docMk/>
            <pc:sldMk cId="2536614212" sldId="263"/>
            <ac:spMk id="2" creationId="{F44857C1-E168-4C18-9845-FDF05040B0C0}"/>
          </ac:spMkLst>
        </pc:spChg>
        <pc:spChg chg="mod ord">
          <ac:chgData name="b a" userId="31277a0cfd3d491e" providerId="Windows Live" clId="Web-{9FA99C4A-770C-48C3-BD29-C0C6FE460857}" dt="2022-01-21T13:39:08.827" v="56"/>
          <ac:spMkLst>
            <pc:docMk/>
            <pc:sldMk cId="2536614212" sldId="263"/>
            <ac:spMk id="3" creationId="{CB779E6A-1B04-42B5-94EE-F2A1F15C0884}"/>
          </ac:spMkLst>
        </pc:spChg>
      </pc:sldChg>
      <pc:sldChg chg="modSp del mod modClrScheme chgLayout">
        <pc:chgData name="b a" userId="31277a0cfd3d491e" providerId="Windows Live" clId="Web-{9FA99C4A-770C-48C3-BD29-C0C6FE460857}" dt="2022-01-21T14:16:35.152" v="601"/>
        <pc:sldMkLst>
          <pc:docMk/>
          <pc:sldMk cId="892440521" sldId="264"/>
        </pc:sldMkLst>
        <pc:spChg chg="mod ord">
          <ac:chgData name="b a" userId="31277a0cfd3d491e" providerId="Windows Live" clId="Web-{9FA99C4A-770C-48C3-BD29-C0C6FE460857}" dt="2022-01-21T13:43:34.678" v="141" actId="1076"/>
          <ac:spMkLst>
            <pc:docMk/>
            <pc:sldMk cId="892440521" sldId="264"/>
            <ac:spMk id="2" creationId="{77B10F55-597E-41BD-8BFA-0674C35FB9E9}"/>
          </ac:spMkLst>
        </pc:spChg>
        <pc:spChg chg="mod ord">
          <ac:chgData name="b a" userId="31277a0cfd3d491e" providerId="Windows Live" clId="Web-{9FA99C4A-770C-48C3-BD29-C0C6FE460857}" dt="2022-01-21T13:39:08.827" v="56"/>
          <ac:spMkLst>
            <pc:docMk/>
            <pc:sldMk cId="892440521" sldId="264"/>
            <ac:spMk id="3" creationId="{D2D3D290-1A4A-4BFD-855F-8D4AB325C6EE}"/>
          </ac:spMkLst>
        </pc:spChg>
      </pc:sldChg>
      <pc:sldChg chg="modSp mod modClrScheme chgLayout">
        <pc:chgData name="b a" userId="31277a0cfd3d491e" providerId="Windows Live" clId="Web-{9FA99C4A-770C-48C3-BD29-C0C6FE460857}" dt="2022-01-21T14:47:58.610" v="1113" actId="1076"/>
        <pc:sldMkLst>
          <pc:docMk/>
          <pc:sldMk cId="2111116552" sldId="265"/>
        </pc:sldMkLst>
        <pc:spChg chg="mod ord">
          <ac:chgData name="b a" userId="31277a0cfd3d491e" providerId="Windows Live" clId="Web-{9FA99C4A-770C-48C3-BD29-C0C6FE460857}" dt="2022-01-21T14:47:58.610" v="1113" actId="1076"/>
          <ac:spMkLst>
            <pc:docMk/>
            <pc:sldMk cId="2111116552" sldId="265"/>
            <ac:spMk id="2" creationId="{828A6BF0-DD79-46E8-A28D-0B7282AA2E82}"/>
          </ac:spMkLst>
        </pc:spChg>
        <pc:spChg chg="mod ord">
          <ac:chgData name="b a" userId="31277a0cfd3d491e" providerId="Windows Live" clId="Web-{9FA99C4A-770C-48C3-BD29-C0C6FE460857}" dt="2022-01-21T14:46:30.874" v="1098"/>
          <ac:spMkLst>
            <pc:docMk/>
            <pc:sldMk cId="2111116552" sldId="265"/>
            <ac:spMk id="3" creationId="{E8A9A1BD-6780-40BB-96F9-61332298DE71}"/>
          </ac:spMkLst>
        </pc:spChg>
      </pc:sldChg>
      <pc:sldChg chg="addSp modSp mod modClrScheme chgLayout">
        <pc:chgData name="b a" userId="31277a0cfd3d491e" providerId="Windows Live" clId="Web-{9FA99C4A-770C-48C3-BD29-C0C6FE460857}" dt="2022-01-21T14:47:52.532" v="1111" actId="1076"/>
        <pc:sldMkLst>
          <pc:docMk/>
          <pc:sldMk cId="3403871085" sldId="266"/>
        </pc:sldMkLst>
        <pc:spChg chg="mod ord">
          <ac:chgData name="b a" userId="31277a0cfd3d491e" providerId="Windows Live" clId="Web-{9FA99C4A-770C-48C3-BD29-C0C6FE460857}" dt="2022-01-21T14:47:52.532" v="1111" actId="1076"/>
          <ac:spMkLst>
            <pc:docMk/>
            <pc:sldMk cId="3403871085" sldId="266"/>
            <ac:spMk id="2" creationId="{8C75CEEC-E27B-465A-9150-152EE0243332}"/>
          </ac:spMkLst>
        </pc:spChg>
        <pc:spChg chg="add mod ord">
          <ac:chgData name="b a" userId="31277a0cfd3d491e" providerId="Windows Live" clId="Web-{9FA99C4A-770C-48C3-BD29-C0C6FE460857}" dt="2022-01-21T14:47:45.969" v="1110"/>
          <ac:spMkLst>
            <pc:docMk/>
            <pc:sldMk cId="3403871085" sldId="266"/>
            <ac:spMk id="3" creationId="{ECDF1360-A374-46CD-BED3-E2D8AA3B7406}"/>
          </ac:spMkLst>
        </pc:spChg>
      </pc:sldChg>
      <pc:sldChg chg="modSp mod modClrScheme chgLayout">
        <pc:chgData name="b a" userId="31277a0cfd3d491e" providerId="Windows Live" clId="Web-{9FA99C4A-770C-48C3-BD29-C0C6FE460857}" dt="2022-01-21T14:48:14.689" v="1117" actId="1076"/>
        <pc:sldMkLst>
          <pc:docMk/>
          <pc:sldMk cId="2349459385" sldId="267"/>
        </pc:sldMkLst>
        <pc:spChg chg="mod ord">
          <ac:chgData name="b a" userId="31277a0cfd3d491e" providerId="Windows Live" clId="Web-{9FA99C4A-770C-48C3-BD29-C0C6FE460857}" dt="2022-01-21T14:48:14.689" v="1117" actId="1076"/>
          <ac:spMkLst>
            <pc:docMk/>
            <pc:sldMk cId="2349459385" sldId="267"/>
            <ac:spMk id="2" creationId="{26E5FC51-D976-4C22-B464-143FAF232494}"/>
          </ac:spMkLst>
        </pc:spChg>
        <pc:spChg chg="mod ord">
          <ac:chgData name="b a" userId="31277a0cfd3d491e" providerId="Windows Live" clId="Web-{9FA99C4A-770C-48C3-BD29-C0C6FE460857}" dt="2022-01-21T14:46:30.874" v="1098"/>
          <ac:spMkLst>
            <pc:docMk/>
            <pc:sldMk cId="2349459385" sldId="267"/>
            <ac:spMk id="3" creationId="{CBA95C98-85AA-4FAB-A69B-5AA357F31312}"/>
          </ac:spMkLst>
        </pc:spChg>
      </pc:sldChg>
      <pc:sldMasterChg chg="del delSldLayout">
        <pc:chgData name="b a" userId="31277a0cfd3d491e" providerId="Windows Live" clId="Web-{9FA99C4A-770C-48C3-BD29-C0C6FE460857}" dt="2022-01-21T13:33:15.286" v="0"/>
        <pc:sldMasterMkLst>
          <pc:docMk/>
          <pc:sldMasterMk cId="4097758582" sldId="2147483684"/>
        </pc:sldMasterMkLst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24160961" sldId="2147483685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3292970123" sldId="2147483686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1185062468" sldId="2147483687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737690441" sldId="2147483688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1412052840" sldId="2147483689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1507938410" sldId="2147483690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1424700438" sldId="2147483691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2888955828" sldId="2147483692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154257720" sldId="2147483693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3258202443" sldId="2147483694"/>
          </pc:sldLayoutMkLst>
        </pc:sldLayoutChg>
        <pc:sldLayoutChg chg="del">
          <pc:chgData name="b a" userId="31277a0cfd3d491e" providerId="Windows Live" clId="Web-{9FA99C4A-770C-48C3-BD29-C0C6FE460857}" dt="2022-01-21T13:33:15.286" v="0"/>
          <pc:sldLayoutMkLst>
            <pc:docMk/>
            <pc:sldMasterMk cId="4097758582" sldId="2147483684"/>
            <pc:sldLayoutMk cId="3926582160" sldId="2147483695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3:21.255" v="1"/>
        <pc:sldMasterMkLst>
          <pc:docMk/>
          <pc:sldMasterMk cId="2861862772" sldId="2147483696"/>
        </pc:sldMasterMkLst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2931727510" sldId="2147483697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1582039808" sldId="2147483698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3335864918" sldId="2147483699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1450954961" sldId="2147483700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504562775" sldId="2147483701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3685595862" sldId="2147483702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2106583132" sldId="2147483703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3722912762" sldId="2147483704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3834073310" sldId="2147483705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17637246" sldId="2147483706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1237741874" sldId="2147483707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1813978067" sldId="2147483708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2942132434" sldId="2147483709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2971378381" sldId="2147483710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2560570774" sldId="2147483711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207157281" sldId="2147483712"/>
          </pc:sldLayoutMkLst>
        </pc:sldLayoutChg>
        <pc:sldLayoutChg chg="add del mod replId">
          <pc:chgData name="b a" userId="31277a0cfd3d491e" providerId="Windows Live" clId="Web-{9FA99C4A-770C-48C3-BD29-C0C6FE460857}" dt="2022-01-21T13:33:21.255" v="1"/>
          <pc:sldLayoutMkLst>
            <pc:docMk/>
            <pc:sldMasterMk cId="2861862772" sldId="2147483696"/>
            <pc:sldLayoutMk cId="169523407" sldId="2147483713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3:33.052" v="2"/>
        <pc:sldMasterMkLst>
          <pc:docMk/>
          <pc:sldMasterMk cId="1201468497" sldId="2147483714"/>
        </pc:sldMasterMkLst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1371897381" sldId="2147483715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3429626654" sldId="2147483716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4071969201" sldId="2147483717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930780523" sldId="2147483718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2987659585" sldId="2147483719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4008433220" sldId="2147483720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920621648" sldId="2147483721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3844894557" sldId="2147483722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3192484699" sldId="2147483723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3656011323" sldId="2147483724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1230789996" sldId="2147483725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2090012974" sldId="2147483726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3324198449" sldId="2147483727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3719680616" sldId="2147483728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1483211367" sldId="2147483729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568407181" sldId="2147483730"/>
          </pc:sldLayoutMkLst>
        </pc:sldLayoutChg>
        <pc:sldLayoutChg chg="add del mod replId">
          <pc:chgData name="b a" userId="31277a0cfd3d491e" providerId="Windows Live" clId="Web-{9FA99C4A-770C-48C3-BD29-C0C6FE460857}" dt="2022-01-21T13:33:33.052" v="2"/>
          <pc:sldLayoutMkLst>
            <pc:docMk/>
            <pc:sldMasterMk cId="1201468497" sldId="2147483714"/>
            <pc:sldLayoutMk cId="3975542950" sldId="2147483731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3:38.380" v="3"/>
        <pc:sldMasterMkLst>
          <pc:docMk/>
          <pc:sldMasterMk cId="1800386800" sldId="2147483732"/>
        </pc:sldMasterMkLst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2354016619" sldId="2147483733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261136282" sldId="2147483734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2782917866" sldId="2147483735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2604638904" sldId="2147483736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3864035573" sldId="2147483737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1074064040" sldId="2147483738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95513205" sldId="2147483739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89507212" sldId="2147483740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1150747300" sldId="2147483741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2711198863" sldId="2147483742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3531487397" sldId="2147483743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2763811834" sldId="2147483744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3417662126" sldId="2147483745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2538785674" sldId="2147483746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1331353764" sldId="2147483747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1444376601" sldId="2147483748"/>
          </pc:sldLayoutMkLst>
        </pc:sldLayoutChg>
        <pc:sldLayoutChg chg="add del mod replId">
          <pc:chgData name="b a" userId="31277a0cfd3d491e" providerId="Windows Live" clId="Web-{9FA99C4A-770C-48C3-BD29-C0C6FE460857}" dt="2022-01-21T13:33:38.380" v="3"/>
          <pc:sldLayoutMkLst>
            <pc:docMk/>
            <pc:sldMasterMk cId="1800386800" sldId="2147483732"/>
            <pc:sldLayoutMk cId="857873452" sldId="2147483749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3:41.912" v="4"/>
        <pc:sldMasterMkLst>
          <pc:docMk/>
          <pc:sldMasterMk cId="4265550664" sldId="2147483750"/>
        </pc:sldMasterMkLst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3455753004" sldId="2147483751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2723340108" sldId="2147483752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3118779623" sldId="2147483753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3738236185" sldId="2147483754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16491963" sldId="2147483755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3605401881" sldId="2147483756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2274274332" sldId="2147483757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3490290780" sldId="2147483758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1054454855" sldId="2147483759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1743472725" sldId="2147483760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4248651906" sldId="2147483761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4147573766" sldId="2147483762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2558978953" sldId="2147483763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1386323823" sldId="2147483764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1836237858" sldId="2147483765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3306847748" sldId="2147483766"/>
          </pc:sldLayoutMkLst>
        </pc:sldLayoutChg>
        <pc:sldLayoutChg chg="add del mod replId">
          <pc:chgData name="b a" userId="31277a0cfd3d491e" providerId="Windows Live" clId="Web-{9FA99C4A-770C-48C3-BD29-C0C6FE460857}" dt="2022-01-21T13:33:41.912" v="4"/>
          <pc:sldLayoutMkLst>
            <pc:docMk/>
            <pc:sldMasterMk cId="4265550664" sldId="2147483750"/>
            <pc:sldLayoutMk cId="3809518399" sldId="2147483767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3:48.021" v="5"/>
        <pc:sldMasterMkLst>
          <pc:docMk/>
          <pc:sldMasterMk cId="3630029854" sldId="2147483768"/>
        </pc:sldMasterMkLst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665855815" sldId="2147483769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2565966254" sldId="2147483770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057287374" sldId="2147483771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220182171" sldId="2147483772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347793109" sldId="2147483773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376667948" sldId="2147483774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4179357945" sldId="2147483775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2633372190" sldId="2147483776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2931203108" sldId="2147483777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2935656687" sldId="2147483778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735028310" sldId="2147483779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2279895783" sldId="2147483780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212984731" sldId="2147483781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237981958" sldId="2147483782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712129797" sldId="2147483783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33189182" sldId="2147483784"/>
          </pc:sldLayoutMkLst>
        </pc:sldLayoutChg>
        <pc:sldLayoutChg chg="add del mod replId">
          <pc:chgData name="b a" userId="31277a0cfd3d491e" providerId="Windows Live" clId="Web-{9FA99C4A-770C-48C3-BD29-C0C6FE460857}" dt="2022-01-21T13:33:48.021" v="5"/>
          <pc:sldLayoutMkLst>
            <pc:docMk/>
            <pc:sldMasterMk cId="3630029854" sldId="2147483768"/>
            <pc:sldLayoutMk cId="1937478975" sldId="2147483785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3:50.725" v="6"/>
        <pc:sldMasterMkLst>
          <pc:docMk/>
          <pc:sldMasterMk cId="2301227965" sldId="2147483786"/>
        </pc:sldMasterMkLst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2452798790" sldId="2147483787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3381591448" sldId="2147483788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1250324501" sldId="2147483789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4023545783" sldId="2147483790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520484963" sldId="2147483791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960775581" sldId="2147483792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2828934733" sldId="2147483793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1587986291" sldId="2147483794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1959885075" sldId="2147483795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2962180762" sldId="2147483796"/>
          </pc:sldLayoutMkLst>
        </pc:sldLayoutChg>
        <pc:sldLayoutChg chg="add del mod replId">
          <pc:chgData name="b a" userId="31277a0cfd3d491e" providerId="Windows Live" clId="Web-{9FA99C4A-770C-48C3-BD29-C0C6FE460857}" dt="2022-01-21T13:33:50.725" v="6"/>
          <pc:sldLayoutMkLst>
            <pc:docMk/>
            <pc:sldMasterMk cId="2301227965" sldId="2147483786"/>
            <pc:sldLayoutMk cId="1901373547" sldId="2147483797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3:52.912" v="7"/>
        <pc:sldMasterMkLst>
          <pc:docMk/>
          <pc:sldMasterMk cId="2358056124" sldId="2147483798"/>
        </pc:sldMasterMkLst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4166225754" sldId="2147483799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3735955706" sldId="2147483800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862868780" sldId="2147483801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4146802556" sldId="2147483802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1556681130" sldId="2147483803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1120849612" sldId="2147483804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3388840603" sldId="2147483805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2094904256" sldId="2147483806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2194372007" sldId="2147483807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1605948074" sldId="2147483808"/>
          </pc:sldLayoutMkLst>
        </pc:sldLayoutChg>
        <pc:sldLayoutChg chg="add del mod replId">
          <pc:chgData name="b a" userId="31277a0cfd3d491e" providerId="Windows Live" clId="Web-{9FA99C4A-770C-48C3-BD29-C0C6FE460857}" dt="2022-01-21T13:33:52.912" v="7"/>
          <pc:sldLayoutMkLst>
            <pc:docMk/>
            <pc:sldMasterMk cId="2358056124" sldId="2147483798"/>
            <pc:sldLayoutMk cId="2170826139" sldId="2147483809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4:01.006" v="8"/>
        <pc:sldMasterMkLst>
          <pc:docMk/>
          <pc:sldMasterMk cId="4294431021" sldId="2147483810"/>
        </pc:sldMasterMkLst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2937383539" sldId="2147483811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2844295679" sldId="2147483812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1936631439" sldId="2147483813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931005281" sldId="2147483814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2684910018" sldId="2147483815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80168342" sldId="2147483816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1330864357" sldId="2147483817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2478206653" sldId="2147483818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3711208104" sldId="2147483819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3544273193" sldId="2147483820"/>
          </pc:sldLayoutMkLst>
        </pc:sldLayoutChg>
        <pc:sldLayoutChg chg="add del mod replId">
          <pc:chgData name="b a" userId="31277a0cfd3d491e" providerId="Windows Live" clId="Web-{9FA99C4A-770C-48C3-BD29-C0C6FE460857}" dt="2022-01-21T13:34:01.006" v="8"/>
          <pc:sldLayoutMkLst>
            <pc:docMk/>
            <pc:sldMasterMk cId="4294431021" sldId="2147483810"/>
            <pc:sldLayoutMk cId="1889095735" sldId="2147483821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4:09.397" v="9"/>
        <pc:sldMasterMkLst>
          <pc:docMk/>
          <pc:sldMasterMk cId="2973197853" sldId="2147483822"/>
        </pc:sldMasterMkLst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1937127449" sldId="2147483823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1345224989" sldId="2147483824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821764867" sldId="2147483825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2167138652" sldId="2147483826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582656577" sldId="2147483827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819896427" sldId="2147483828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924724305" sldId="2147483829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824314539" sldId="2147483830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2555920190" sldId="2147483831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200151455" sldId="2147483832"/>
          </pc:sldLayoutMkLst>
        </pc:sldLayoutChg>
        <pc:sldLayoutChg chg="add del mod replId">
          <pc:chgData name="b a" userId="31277a0cfd3d491e" providerId="Windows Live" clId="Web-{9FA99C4A-770C-48C3-BD29-C0C6FE460857}" dt="2022-01-21T13:34:09.397" v="9"/>
          <pc:sldLayoutMkLst>
            <pc:docMk/>
            <pc:sldMasterMk cId="2973197853" sldId="2147483822"/>
            <pc:sldLayoutMk cId="3617569658" sldId="2147483833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4:27.413" v="10"/>
        <pc:sldMasterMkLst>
          <pc:docMk/>
          <pc:sldMasterMk cId="1985602211" sldId="2147483834"/>
        </pc:sldMasterMkLst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1255289205" sldId="2147483835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2557833729" sldId="2147483836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184942686" sldId="2147483837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1429205876" sldId="2147483838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2154460908" sldId="2147483839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2245434741" sldId="2147483840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4013388512" sldId="2147483841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3853027337" sldId="2147483842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602247816" sldId="2147483843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1072441803" sldId="2147483844"/>
          </pc:sldLayoutMkLst>
        </pc:sldLayoutChg>
        <pc:sldLayoutChg chg="add del mod replId">
          <pc:chgData name="b a" userId="31277a0cfd3d491e" providerId="Windows Live" clId="Web-{9FA99C4A-770C-48C3-BD29-C0C6FE460857}" dt="2022-01-21T13:34:27.413" v="10"/>
          <pc:sldLayoutMkLst>
            <pc:docMk/>
            <pc:sldMasterMk cId="1985602211" sldId="2147483834"/>
            <pc:sldLayoutMk cId="1594979866" sldId="2147483845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3:39:08.827" v="56"/>
        <pc:sldMasterMkLst>
          <pc:docMk/>
          <pc:sldMasterMk cId="2082623262" sldId="2147483846"/>
        </pc:sldMasterMkLst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2558959397" sldId="2147483847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2489542602" sldId="2147483848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1876762084" sldId="2147483849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3482765307" sldId="2147483850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687584733" sldId="2147483851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3762154990" sldId="2147483852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2254551919" sldId="2147483853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4193481868" sldId="2147483854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2942409166" sldId="2147483855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3068925431" sldId="2147483856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2479296111" sldId="2147483857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3045933283" sldId="2147483858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266711548" sldId="2147483859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1247993641" sldId="2147483860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3353580137" sldId="2147483861"/>
          </pc:sldLayoutMkLst>
        </pc:sldLayoutChg>
        <pc:sldLayoutChg chg="add del mod replId">
          <pc:chgData name="b a" userId="31277a0cfd3d491e" providerId="Windows Live" clId="Web-{9FA99C4A-770C-48C3-BD29-C0C6FE460857}" dt="2022-01-21T13:39:08.827" v="56"/>
          <pc:sldLayoutMkLst>
            <pc:docMk/>
            <pc:sldMasterMk cId="2082623262" sldId="2147483846"/>
            <pc:sldLayoutMk cId="3951532244" sldId="2147483862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4:45:06.778" v="1093"/>
        <pc:sldMasterMkLst>
          <pc:docMk/>
          <pc:sldMasterMk cId="325726153" sldId="2147483863"/>
        </pc:sldMasterMkLst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2563518169" sldId="2147483864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2324831932" sldId="2147483865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3727152428" sldId="2147483866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4027267823" sldId="2147483867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3643062683" sldId="2147483868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1684121717" sldId="2147483869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2336258740" sldId="2147483870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3680608279" sldId="2147483871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222051359" sldId="2147483872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2050596777" sldId="2147483873"/>
          </pc:sldLayoutMkLst>
        </pc:sldLayoutChg>
        <pc:sldLayoutChg chg="add del mod replId">
          <pc:chgData name="b a" userId="31277a0cfd3d491e" providerId="Windows Live" clId="Web-{9FA99C4A-770C-48C3-BD29-C0C6FE460857}" dt="2022-01-21T14:45:06.778" v="1093"/>
          <pc:sldLayoutMkLst>
            <pc:docMk/>
            <pc:sldMasterMk cId="325726153" sldId="2147483863"/>
            <pc:sldLayoutMk cId="1704827117" sldId="2147483874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4:45:27.310" v="1094"/>
        <pc:sldMasterMkLst>
          <pc:docMk/>
          <pc:sldMasterMk cId="2976930616" sldId="2147483875"/>
        </pc:sldMasterMkLst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30689097" sldId="2147483876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4251556400" sldId="2147483877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610372788" sldId="2147483878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2608277945" sldId="2147483879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2648861903" sldId="2147483880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3793959938" sldId="2147483881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2152371270" sldId="2147483882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985764098" sldId="2147483883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2466575163" sldId="2147483884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1503773913" sldId="2147483885"/>
          </pc:sldLayoutMkLst>
        </pc:sldLayoutChg>
        <pc:sldLayoutChg chg="add del mod replId">
          <pc:chgData name="b a" userId="31277a0cfd3d491e" providerId="Windows Live" clId="Web-{9FA99C4A-770C-48C3-BD29-C0C6FE460857}" dt="2022-01-21T14:45:27.310" v="1094"/>
          <pc:sldLayoutMkLst>
            <pc:docMk/>
            <pc:sldMasterMk cId="2976930616" sldId="2147483875"/>
            <pc:sldLayoutMk cId="2800272720" sldId="2147483886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4:45:43.763" v="1095"/>
        <pc:sldMasterMkLst>
          <pc:docMk/>
          <pc:sldMasterMk cId="335280178" sldId="2147483887"/>
        </pc:sldMasterMkLst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3125296840" sldId="2147483888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206906726" sldId="2147483889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3711736812" sldId="2147483890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3653795034" sldId="2147483891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1103039679" sldId="2147483892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4171724680" sldId="2147483893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4202709190" sldId="2147483894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1240939536" sldId="2147483895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2151364292" sldId="2147483896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612445173" sldId="2147483897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235090531" sldId="2147483898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1963689040" sldId="2147483899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3649281704" sldId="2147483900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403402704" sldId="2147483901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1447909992" sldId="2147483902"/>
          </pc:sldLayoutMkLst>
        </pc:sldLayoutChg>
        <pc:sldLayoutChg chg="add del mod replId">
          <pc:chgData name="b a" userId="31277a0cfd3d491e" providerId="Windows Live" clId="Web-{9FA99C4A-770C-48C3-BD29-C0C6FE460857}" dt="2022-01-21T14:45:43.763" v="1095"/>
          <pc:sldLayoutMkLst>
            <pc:docMk/>
            <pc:sldMasterMk cId="335280178" sldId="2147483887"/>
            <pc:sldLayoutMk cId="460229189" sldId="2147483903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4:46:07.717" v="1096"/>
        <pc:sldMasterMkLst>
          <pc:docMk/>
          <pc:sldMasterMk cId="3245198135" sldId="2147483904"/>
        </pc:sldMasterMkLst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3116178719" sldId="2147483905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199734685" sldId="2147483906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756065468" sldId="2147483907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825655851" sldId="2147483908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128984754" sldId="2147483909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4247224065" sldId="2147483910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2090661083" sldId="2147483911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2637460102" sldId="2147483912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730200987" sldId="2147483913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991576917" sldId="2147483914"/>
          </pc:sldLayoutMkLst>
        </pc:sldLayoutChg>
        <pc:sldLayoutChg chg="add del mod replId">
          <pc:chgData name="b a" userId="31277a0cfd3d491e" providerId="Windows Live" clId="Web-{9FA99C4A-770C-48C3-BD29-C0C6FE460857}" dt="2022-01-21T14:46:07.717" v="1096"/>
          <pc:sldLayoutMkLst>
            <pc:docMk/>
            <pc:sldMasterMk cId="3245198135" sldId="2147483904"/>
            <pc:sldLayoutMk cId="4069867557" sldId="2147483915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4:46:17.983" v="1097"/>
        <pc:sldMasterMkLst>
          <pc:docMk/>
          <pc:sldMasterMk cId="2300948782" sldId="2147483916"/>
        </pc:sldMasterMkLst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3074915022" sldId="2147483917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891723261" sldId="2147483918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3210610715" sldId="2147483919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2718224582" sldId="2147483920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2636233375" sldId="2147483921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3887367178" sldId="2147483922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911532082" sldId="2147483923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2103314670" sldId="2147483924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1340299488" sldId="2147483925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882854346" sldId="2147483926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1049221021" sldId="2147483927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2102791342" sldId="2147483928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1622033096" sldId="2147483929"/>
          </pc:sldLayoutMkLst>
        </pc:sldLayoutChg>
        <pc:sldLayoutChg chg="add del mod replId">
          <pc:chgData name="b a" userId="31277a0cfd3d491e" providerId="Windows Live" clId="Web-{9FA99C4A-770C-48C3-BD29-C0C6FE460857}" dt="2022-01-21T14:46:17.983" v="1097"/>
          <pc:sldLayoutMkLst>
            <pc:docMk/>
            <pc:sldMasterMk cId="2300948782" sldId="2147483916"/>
            <pc:sldLayoutMk cId="3577397616" sldId="2147483930"/>
          </pc:sldLayoutMkLst>
        </pc:sldLayoutChg>
      </pc:sldMasterChg>
      <pc:sldMasterChg chg="add del addSldLayout delSldLayout modSldLayout">
        <pc:chgData name="b a" userId="31277a0cfd3d491e" providerId="Windows Live" clId="Web-{9FA99C4A-770C-48C3-BD29-C0C6FE460857}" dt="2022-01-21T14:46:30.874" v="1098"/>
        <pc:sldMasterMkLst>
          <pc:docMk/>
          <pc:sldMasterMk cId="2060815827" sldId="2147483931"/>
        </pc:sldMasterMkLst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2295450098" sldId="2147483932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3080569989" sldId="2147483933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2584011465" sldId="2147483934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3078411970" sldId="2147483935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4040333254" sldId="2147483936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845936221" sldId="2147483937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2346366492" sldId="2147483938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4273996889" sldId="2147483939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1643023676" sldId="2147483940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396404103" sldId="2147483941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2981373725" sldId="2147483942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3365720913" sldId="2147483943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4246881896" sldId="2147483944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2063635398" sldId="2147483945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2574866584" sldId="2147483946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1424153570" sldId="2147483947"/>
          </pc:sldLayoutMkLst>
        </pc:sldLayoutChg>
        <pc:sldLayoutChg chg="add del mod replId">
          <pc:chgData name="b a" userId="31277a0cfd3d491e" providerId="Windows Live" clId="Web-{9FA99C4A-770C-48C3-BD29-C0C6FE460857}" dt="2022-01-21T14:46:30.874" v="1098"/>
          <pc:sldLayoutMkLst>
            <pc:docMk/>
            <pc:sldMasterMk cId="2060815827" sldId="2147483931"/>
            <pc:sldLayoutMk cId="1828506503" sldId="2147483948"/>
          </pc:sldLayoutMkLst>
        </pc:sldLayoutChg>
      </pc:sldMasterChg>
      <pc:sldMasterChg chg="add addSldLayout modSldLayout">
        <pc:chgData name="b a" userId="31277a0cfd3d491e" providerId="Windows Live" clId="Web-{9FA99C4A-770C-48C3-BD29-C0C6FE460857}" dt="2022-01-21T14:46:30.874" v="1098"/>
        <pc:sldMasterMkLst>
          <pc:docMk/>
          <pc:sldMasterMk cId="1828741844" sldId="2147483949"/>
        </pc:sldMasterMkLst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3439773670" sldId="2147483950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2751516057" sldId="2147483951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666338731" sldId="2147483952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3008020895" sldId="2147483953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1990621044" sldId="2147483954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3913440727" sldId="2147483955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2645762750" sldId="2147483956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4022617563" sldId="2147483957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4077227365" sldId="2147483958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1321530867" sldId="2147483959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4053505977" sldId="2147483960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2422859659" sldId="2147483961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3627269072" sldId="2147483962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1191602612" sldId="2147483963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25956119" sldId="2147483964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2643317392" sldId="2147483965"/>
          </pc:sldLayoutMkLst>
        </pc:sldLayoutChg>
        <pc:sldLayoutChg chg="add mod replId">
          <pc:chgData name="b a" userId="31277a0cfd3d491e" providerId="Windows Live" clId="Web-{9FA99C4A-770C-48C3-BD29-C0C6FE460857}" dt="2022-01-21T14:46:30.874" v="1098"/>
          <pc:sldLayoutMkLst>
            <pc:docMk/>
            <pc:sldMasterMk cId="1828741844" sldId="2147483949"/>
            <pc:sldLayoutMk cId="1091700537" sldId="214748396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73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0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69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0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1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0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2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4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2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2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4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8341" y="490461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200" dirty="0">
                <a:cs typeface="Calibri Light"/>
              </a:rPr>
            </a:br>
            <a:r>
              <a:rPr lang="ru-RU" sz="1800" dirty="0">
                <a:cs typeface="Calibri Light"/>
              </a:rPr>
              <a:t>Защита проекта:</a:t>
            </a:r>
            <a:br>
              <a:rPr lang="ru-RU" sz="1800" dirty="0">
                <a:cs typeface="Calibri Light"/>
              </a:rPr>
            </a:br>
            <a:r>
              <a:rPr lang="ru-RU" sz="3200" dirty="0">
                <a:cs typeface="Calibri Light"/>
              </a:rPr>
              <a:t>Программный модуль формирования универсальной компетенции "Систематизация мышления с помощью </a:t>
            </a:r>
            <a:r>
              <a:rPr lang="ru-RU" sz="3200" dirty="0">
                <a:ea typeface="+mj-lt"/>
                <a:cs typeface="+mj-lt"/>
              </a:rPr>
              <a:t>анализа информации</a:t>
            </a:r>
            <a:r>
              <a:rPr lang="ru-RU" sz="3200" dirty="0">
                <a:cs typeface="Calibri Light"/>
              </a:rPr>
              <a:t> и практическое развитие мышления"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973" y="4001960"/>
            <a:ext cx="2544406" cy="21203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>
                <a:cs typeface="Calibri"/>
              </a:rPr>
              <a:t>П</a:t>
            </a:r>
            <a:r>
              <a:rPr lang="ru-RU" sz="1600" cap="none" dirty="0">
                <a:cs typeface="Calibri"/>
              </a:rPr>
              <a:t>роектная группа</a:t>
            </a:r>
            <a:r>
              <a:rPr lang="ru-RU" sz="1600" dirty="0">
                <a:cs typeface="Calibri"/>
              </a:rPr>
              <a:t>:</a:t>
            </a:r>
            <a:endParaRPr lang="ru-RU">
              <a:cs typeface="Calibri"/>
            </a:endParaRPr>
          </a:p>
          <a:p>
            <a:r>
              <a:rPr lang="ru-RU" sz="1600" dirty="0">
                <a:cs typeface="Calibri"/>
              </a:rPr>
              <a:t>с</a:t>
            </a:r>
            <a:r>
              <a:rPr lang="ru-RU" sz="1600" cap="none" dirty="0">
                <a:cs typeface="Calibri"/>
              </a:rPr>
              <a:t>туденты группы 599-1</a:t>
            </a:r>
            <a:endParaRPr lang="ru-RU" cap="none">
              <a:cs typeface="Calibri"/>
            </a:endParaRPr>
          </a:p>
          <a:p>
            <a:r>
              <a:rPr lang="ru-RU" sz="1600" dirty="0">
                <a:cs typeface="Calibri"/>
              </a:rPr>
              <a:t>П</a:t>
            </a:r>
            <a:r>
              <a:rPr lang="ru-RU" sz="1600" cap="none" dirty="0">
                <a:cs typeface="Calibri"/>
              </a:rPr>
              <a:t>ономаренко</a:t>
            </a:r>
            <a:r>
              <a:rPr lang="ru-RU" sz="1600" dirty="0">
                <a:cs typeface="Calibri"/>
              </a:rPr>
              <a:t> Д.Д.</a:t>
            </a:r>
            <a:endParaRPr lang="ru-RU">
              <a:cs typeface="Calibri"/>
            </a:endParaRPr>
          </a:p>
          <a:p>
            <a:r>
              <a:rPr lang="ru-RU" sz="1600" dirty="0" err="1">
                <a:cs typeface="Calibri"/>
              </a:rPr>
              <a:t>К</a:t>
            </a:r>
            <a:r>
              <a:rPr lang="ru-RU" sz="1600" cap="none" dirty="0" err="1">
                <a:cs typeface="Calibri"/>
              </a:rPr>
              <a:t>окумбаев</a:t>
            </a:r>
            <a:r>
              <a:rPr lang="ru-RU" sz="1600" dirty="0">
                <a:cs typeface="Calibri"/>
              </a:rPr>
              <a:t> Р.А.</a:t>
            </a:r>
          </a:p>
          <a:p>
            <a:r>
              <a:rPr lang="ru-RU" sz="1600" dirty="0">
                <a:cs typeface="Calibri"/>
              </a:rPr>
              <a:t>П</a:t>
            </a:r>
            <a:r>
              <a:rPr lang="ru-RU" sz="1600" cap="none" dirty="0">
                <a:cs typeface="Calibri"/>
              </a:rPr>
              <a:t>авлов</a:t>
            </a:r>
            <a:r>
              <a:rPr lang="ru-RU" sz="1600" dirty="0">
                <a:cs typeface="Calibri"/>
              </a:rPr>
              <a:t> С.М.</a:t>
            </a:r>
          </a:p>
          <a:p>
            <a:r>
              <a:rPr lang="ru-RU" sz="1600" dirty="0" err="1">
                <a:cs typeface="Calibri"/>
              </a:rPr>
              <a:t>С</a:t>
            </a:r>
            <a:r>
              <a:rPr lang="ru-RU" sz="1600" cap="none" dirty="0" err="1">
                <a:cs typeface="Calibri"/>
              </a:rPr>
              <a:t>ультимов</a:t>
            </a:r>
            <a:r>
              <a:rPr lang="ru-RU" sz="1600" dirty="0">
                <a:cs typeface="Calibri"/>
              </a:rPr>
              <a:t> Е.Ч.</a:t>
            </a:r>
          </a:p>
          <a:p>
            <a:r>
              <a:rPr lang="ru-RU" sz="1600" dirty="0">
                <a:cs typeface="Calibri"/>
              </a:rPr>
              <a:t>С</a:t>
            </a:r>
            <a:r>
              <a:rPr lang="ru-RU" sz="1600" cap="none" dirty="0">
                <a:cs typeface="Calibri"/>
              </a:rPr>
              <a:t>авченко</a:t>
            </a:r>
            <a:r>
              <a:rPr lang="ru-RU" sz="1600" dirty="0">
                <a:cs typeface="Calibri"/>
              </a:rPr>
              <a:t> К.А.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A0419-3695-47C3-B5D7-A147F2F7B0EF}"/>
              </a:ext>
            </a:extLst>
          </p:cNvPr>
          <p:cNvSpPr txBox="1"/>
          <p:nvPr/>
        </p:nvSpPr>
        <p:spPr>
          <a:xfrm>
            <a:off x="2868887" y="3889291"/>
            <a:ext cx="2538761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cs typeface="Calibri"/>
              </a:rPr>
              <a:t>Руководитель проекта:</a:t>
            </a:r>
            <a:endParaRPr lang="ru-RU" sz="16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ru-RU" sz="1600" dirty="0">
                <a:ea typeface="+mn-lt"/>
                <a:cs typeface="+mn-lt"/>
              </a:rPr>
              <a:t>старший преподаватель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ea typeface="+mn-lt"/>
                <a:cs typeface="+mn-lt"/>
              </a:rPr>
              <a:t>кафедры ЭМИС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ea typeface="+mn-lt"/>
                <a:cs typeface="+mn-lt"/>
              </a:rPr>
              <a:t>Афанасьева И.Г.</a:t>
            </a:r>
            <a:endParaRPr lang="ru-RU" sz="1600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0CC5E-99FE-4DA3-BD46-6C60E2EDACB1}"/>
              </a:ext>
            </a:extLst>
          </p:cNvPr>
          <p:cNvSpPr txBox="1"/>
          <p:nvPr/>
        </p:nvSpPr>
        <p:spPr>
          <a:xfrm>
            <a:off x="9587846" y="64892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Томск 2021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6BF0-DD79-46E8-A28D-0B7282A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61" y="367946"/>
            <a:ext cx="8911687" cy="128089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Примеры работы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CEE974-0265-4E01-AA2C-AF92F2E74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63" y="1648836"/>
            <a:ext cx="9085673" cy="4399170"/>
          </a:xfrm>
        </p:spPr>
      </p:pic>
    </p:spTree>
    <p:extLst>
      <p:ext uri="{BB962C8B-B14F-4D97-AF65-F5344CB8AC3E}">
        <p14:creationId xmlns:p14="http://schemas.microsoft.com/office/powerpoint/2010/main" val="311879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6BF0-DD79-46E8-A28D-0B7282A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374" y="0"/>
            <a:ext cx="8911687" cy="128089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Примеры работы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402095-DC53-445C-8F61-816904C9C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038864"/>
            <a:ext cx="8911687" cy="5651090"/>
          </a:xfrm>
        </p:spPr>
      </p:pic>
    </p:spTree>
    <p:extLst>
      <p:ext uri="{BB962C8B-B14F-4D97-AF65-F5344CB8AC3E}">
        <p14:creationId xmlns:p14="http://schemas.microsoft.com/office/powerpoint/2010/main" val="178595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6BF0-DD79-46E8-A28D-0B7282A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61" y="367946"/>
            <a:ext cx="8911687" cy="128089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Примеры работы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6B777A-41D7-4F06-BDCD-2016BF99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81" y="1648836"/>
            <a:ext cx="9331237" cy="4140095"/>
          </a:xfrm>
        </p:spPr>
      </p:pic>
    </p:spTree>
    <p:extLst>
      <p:ext uri="{BB962C8B-B14F-4D97-AF65-F5344CB8AC3E}">
        <p14:creationId xmlns:p14="http://schemas.microsoft.com/office/powerpoint/2010/main" val="421454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5CEEC-E27B-465A-9150-152EE024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069" y="395868"/>
            <a:ext cx="10131425" cy="1456267"/>
          </a:xfrm>
        </p:spPr>
        <p:txBody>
          <a:bodyPr/>
          <a:lstStyle/>
          <a:p>
            <a:r>
              <a:rPr lang="ru-RU" dirty="0">
                <a:cs typeface="Calibri Light"/>
              </a:rPr>
              <a:t>Команда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F1360-A374-46CD-BED3-E2D8AA3B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4E386-2A66-4750-9D1F-6431640F15C1}"/>
              </a:ext>
            </a:extLst>
          </p:cNvPr>
          <p:cNvSpPr txBox="1"/>
          <p:nvPr/>
        </p:nvSpPr>
        <p:spPr>
          <a:xfrm>
            <a:off x="561279" y="4677937"/>
            <a:ext cx="18418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Product </a:t>
            </a:r>
            <a:r>
              <a:rPr lang="ru-RU" dirty="0" err="1">
                <a:cs typeface="Calibri"/>
              </a:rPr>
              <a:t>owner</a:t>
            </a:r>
            <a:endParaRPr lang="ru-RU" dirty="0" err="1"/>
          </a:p>
          <a:p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Пономаренко Даниил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5DD2D-729B-4AE4-958D-4A29000FBCDA}"/>
              </a:ext>
            </a:extLst>
          </p:cNvPr>
          <p:cNvSpPr txBox="1"/>
          <p:nvPr/>
        </p:nvSpPr>
        <p:spPr>
          <a:xfrm>
            <a:off x="3250348" y="4681422"/>
            <a:ext cx="16931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SCRUM-мастер</a:t>
            </a:r>
          </a:p>
          <a:p>
            <a:endParaRPr lang="ru-RU" dirty="0">
              <a:cs typeface="Calibri"/>
            </a:endParaRPr>
          </a:p>
          <a:p>
            <a:r>
              <a:rPr lang="ru-RU" dirty="0" err="1">
                <a:cs typeface="Calibri"/>
              </a:rPr>
              <a:t>Ешинима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Сультимов</a:t>
            </a:r>
            <a:endParaRPr lang="ru-RU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729AD-21A1-4060-ADFD-C9F30953F913}"/>
              </a:ext>
            </a:extLst>
          </p:cNvPr>
          <p:cNvSpPr txBox="1"/>
          <p:nvPr/>
        </p:nvSpPr>
        <p:spPr>
          <a:xfrm>
            <a:off x="5818613" y="4675613"/>
            <a:ext cx="152585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Главный разработчик</a:t>
            </a:r>
            <a:endParaRPr lang="ru-RU" dirty="0"/>
          </a:p>
          <a:p>
            <a:endParaRPr lang="ru-RU" dirty="0">
              <a:cs typeface="Calibri"/>
            </a:endParaRPr>
          </a:p>
          <a:p>
            <a:r>
              <a:rPr lang="ru-RU" dirty="0" err="1">
                <a:cs typeface="Calibri"/>
              </a:rPr>
              <a:t>Кокумбаев</a:t>
            </a:r>
            <a:r>
              <a:rPr lang="ru-RU" dirty="0">
                <a:cs typeface="Calibri"/>
              </a:rPr>
              <a:t> Роман</a:t>
            </a:r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1F05F-BE42-40BE-B251-D1E095627F72}"/>
              </a:ext>
            </a:extLst>
          </p:cNvPr>
          <p:cNvSpPr txBox="1"/>
          <p:nvPr/>
        </p:nvSpPr>
        <p:spPr>
          <a:xfrm>
            <a:off x="8228901" y="4679100"/>
            <a:ext cx="15258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Разработчик</a:t>
            </a:r>
            <a:endParaRPr lang="ru-RU" dirty="0" err="1"/>
          </a:p>
          <a:p>
            <a:endParaRPr lang="ru-RU" dirty="0"/>
          </a:p>
          <a:p>
            <a:r>
              <a:rPr lang="ru-RU" dirty="0"/>
              <a:t>Павлов Сергей</a:t>
            </a:r>
            <a:endParaRPr lang="ru-RU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6E5EF-786C-40E4-8BF4-4EB3E870A73D}"/>
              </a:ext>
            </a:extLst>
          </p:cNvPr>
          <p:cNvSpPr txBox="1"/>
          <p:nvPr/>
        </p:nvSpPr>
        <p:spPr>
          <a:xfrm>
            <a:off x="10332534" y="4682583"/>
            <a:ext cx="17860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Разработчик</a:t>
            </a:r>
          </a:p>
          <a:p>
            <a:endParaRPr lang="ru-RU" dirty="0"/>
          </a:p>
          <a:p>
            <a:r>
              <a:rPr lang="ru-RU" dirty="0"/>
              <a:t>Савченко Константин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87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5FC51-D976-4C22-B464-143FAF232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33" y="1423101"/>
            <a:ext cx="8915399" cy="2262781"/>
          </a:xfrm>
        </p:spPr>
        <p:txBody>
          <a:bodyPr/>
          <a:lstStyle/>
          <a:p>
            <a:r>
              <a:rPr lang="ru-RU" dirty="0">
                <a:cs typeface="Calibri Light"/>
              </a:rPr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95C98-85AA-4FAB-A69B-5AA357F31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45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E3756-A5B9-425C-84FF-21BC1255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ru-RU">
                <a:cs typeface="Calibri Light"/>
              </a:rPr>
              <a:t>Информация о проекте</a:t>
            </a:r>
            <a:endParaRPr lang="ru-RU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6CC88B-A96C-412A-A5A2-FFC0623A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536" y="1568247"/>
            <a:ext cx="6517543" cy="54499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cs typeface="Calibri" panose="020F0502020204030204"/>
              </a:rPr>
              <a:t>Проблема: Наличие инструментов для развития УК-1 внутри образовательных программ.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cs typeface="Calibri" panose="020F0502020204030204"/>
              </a:rPr>
              <a:t>Цель: Разработка приложения позволяющего развивать систематизированное мышление и навыки работы с информацией, формирующие компетенцию УК-1.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000" dirty="0">
                <a:cs typeface="Calibri" panose="020F0502020204030204"/>
              </a:rPr>
              <a:t>Задачи проекта: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cs typeface="Calibri" panose="020F0502020204030204"/>
              </a:rPr>
              <a:t>Проанализировать устройство формирования УК-1 в учебных заведениях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cs typeface="Calibri" panose="020F0502020204030204"/>
              </a:rPr>
              <a:t>Выявить существующие подходы к формированию УК-1 в учебных заведениях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cs typeface="Calibri" panose="020F0502020204030204"/>
              </a:rPr>
              <a:t>Подобрать метод развития УК-1 который может использоваться как в очном, так и в дистанционном формате обучения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cs typeface="Calibri" panose="020F0502020204030204"/>
              </a:rPr>
              <a:t>Разработать программный модуль соблюдающий все установленные требования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cs typeface="Calibri" panose="020F0502020204030204"/>
              </a:rPr>
              <a:t>Изучить результат работы программного модуля и оценить его продуктивность</a:t>
            </a:r>
          </a:p>
          <a:p>
            <a:pPr>
              <a:lnSpc>
                <a:spcPct val="90000"/>
              </a:lnSpc>
            </a:pPr>
            <a:endParaRPr lang="ru-RU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ru-RU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ru-RU" sz="24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ru-RU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36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47858-85DF-42B1-9C62-624D8015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653" y="780406"/>
            <a:ext cx="8911687" cy="128089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Практическая значимость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D8BAC-27BF-40A8-BDEC-3E47812A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713" y="24259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>
                <a:ea typeface="+mn-lt"/>
                <a:cs typeface="+mn-lt"/>
              </a:rPr>
              <a:t>Практическая значимость проекта</a:t>
            </a:r>
            <a:r>
              <a:rPr lang="ru-RU" sz="2400" dirty="0">
                <a:ea typeface="+mn-lt"/>
                <a:cs typeface="+mn-lt"/>
              </a:rPr>
              <a:t> заключается в формировании у студентов навыков структурированного мышления и повышения скорости работы с информацией, что позволит им применять эти навыки не только в учебе, но и в профессиональной деятельности. Поэтому данный</a:t>
            </a:r>
            <a:r>
              <a:rPr lang="ru-RU" sz="2400" dirty="0">
                <a:cs typeface="Calibri"/>
              </a:rPr>
              <a:t> программный модуль в дальнейшем может быть предложен для рассмотрения и внедрен в образовательный процесс </a:t>
            </a:r>
            <a:r>
              <a:rPr lang="ru-RU" sz="2400" dirty="0" err="1">
                <a:cs typeface="Calibri"/>
              </a:rPr>
              <a:t>ТУСУРа</a:t>
            </a:r>
            <a:r>
              <a:rPr lang="ru-RU" sz="2400" dirty="0">
                <a:cs typeface="Calibri"/>
              </a:rPr>
              <a:t> для развития УК-1 у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25980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1B0D2-F249-438C-AD42-5DBB0D29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ru-RU">
                <a:cs typeface="Calibri Light"/>
              </a:rPr>
              <a:t>Компетенция УК-1</a:t>
            </a:r>
            <a:endParaRPr lang="ru-RU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10FC9-83A2-4A60-B36C-6827B25A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121" y="1475320"/>
            <a:ext cx="6517543" cy="45578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2000" b="1" dirty="0">
                <a:ea typeface="+mn-lt"/>
                <a:cs typeface="+mn-lt"/>
              </a:rPr>
              <a:t>Компетенция УК-1 заключается</a:t>
            </a:r>
            <a:r>
              <a:rPr lang="ru-RU" sz="2000" dirty="0">
                <a:ea typeface="+mn-lt"/>
                <a:cs typeface="+mn-lt"/>
              </a:rPr>
              <a:t> в способности осуществлять поиск, критический анализ и синтез информации, применять системный подход для решения поставленных задач.</a:t>
            </a:r>
            <a:endParaRPr lang="ru-RU" sz="2000"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Индикаторы формирования компетенции у студента:</a:t>
            </a:r>
          </a:p>
          <a:p>
            <a:r>
              <a:rPr lang="ru-RU" sz="2000" dirty="0">
                <a:ea typeface="+mn-lt"/>
                <a:cs typeface="+mn-lt"/>
              </a:rPr>
              <a:t>выделяет главную информацию на фоне избыточной</a:t>
            </a:r>
            <a:endParaRPr lang="ru-RU" sz="2000">
              <a:cs typeface="Calibri" panose="020F0502020204030204"/>
            </a:endParaRPr>
          </a:p>
          <a:p>
            <a:r>
              <a:rPr lang="ru-RU" sz="2000" dirty="0">
                <a:ea typeface="+mn-lt"/>
                <a:cs typeface="+mn-lt"/>
              </a:rPr>
              <a:t>оценивает достоинства и недостатки определенных положений в соответствии с критериями</a:t>
            </a:r>
            <a:endParaRPr lang="ru-RU" sz="2000">
              <a:cs typeface="Calibri" panose="020F0502020204030204"/>
            </a:endParaRPr>
          </a:p>
          <a:p>
            <a:r>
              <a:rPr lang="ru-RU" sz="2000" dirty="0">
                <a:ea typeface="+mn-lt"/>
                <a:cs typeface="+mn-lt"/>
              </a:rPr>
              <a:t>выявляет закономерности и взаимосвязи</a:t>
            </a:r>
            <a:endParaRPr lang="ru-RU" sz="2000">
              <a:cs typeface="Calibri" panose="020F0502020204030204"/>
            </a:endParaRPr>
          </a:p>
          <a:p>
            <a:r>
              <a:rPr lang="ru-RU" sz="2000" dirty="0">
                <a:ea typeface="+mn-lt"/>
                <a:cs typeface="+mn-lt"/>
              </a:rPr>
              <a:t>может обосновать выбранные пути решения проблемы</a:t>
            </a:r>
            <a:endParaRPr lang="ru-RU" sz="2000" dirty="0">
              <a:cs typeface="Calibri"/>
            </a:endParaRPr>
          </a:p>
          <a:p>
            <a:pPr>
              <a:buNone/>
            </a:pPr>
            <a:endParaRPr lang="ru-RU">
              <a:cs typeface="Calibri"/>
            </a:endParaRPr>
          </a:p>
          <a:p>
            <a:pPr marL="0" indent="0">
              <a:buNone/>
            </a:pPr>
            <a:endParaRPr lang="ru-RU">
              <a:cs typeface="Calibri"/>
            </a:endParaRP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5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A06D9-ADE3-4969-B07D-0DC268A1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996" y="191429"/>
            <a:ext cx="10131425" cy="1456267"/>
          </a:xfrm>
        </p:spPr>
        <p:txBody>
          <a:bodyPr/>
          <a:lstStyle/>
          <a:p>
            <a:r>
              <a:rPr lang="ru-RU" dirty="0">
                <a:cs typeface="Calibri Light"/>
              </a:rPr>
              <a:t>Этапы реализации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D8EF2-A527-4C26-9EA3-52E3CF25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1714113"/>
            <a:ext cx="4623591" cy="41493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1.Планирование проекта</a:t>
            </a:r>
          </a:p>
          <a:p>
            <a:r>
              <a:rPr lang="ru-RU" sz="2400" dirty="0">
                <a:ea typeface="+mn-lt"/>
                <a:cs typeface="+mn-lt"/>
              </a:rPr>
              <a:t>Определение цели и задач, требований к проекту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Изучение инструментов</a:t>
            </a:r>
            <a:b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ru-RU" sz="2400" dirty="0">
                <a:ea typeface="+mn-lt"/>
                <a:cs typeface="+mn-lt"/>
              </a:rPr>
              <a:t>оценки сформированности</a:t>
            </a:r>
            <a:b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ru-RU" sz="2400" dirty="0">
                <a:ea typeface="+mn-lt"/>
                <a:cs typeface="+mn-lt"/>
              </a:rPr>
              <a:t>компетенции</a:t>
            </a:r>
          </a:p>
          <a:p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Определение элементов</a:t>
            </a:r>
            <a:b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ru-RU" sz="2400" dirty="0" err="1">
                <a:solidFill>
                  <a:schemeClr val="tx1"/>
                </a:solidFill>
                <a:ea typeface="+mn-lt"/>
                <a:cs typeface="+mn-lt"/>
              </a:rPr>
              <a:t>бэклога</a:t>
            </a: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 продукта</a:t>
            </a:r>
          </a:p>
          <a:p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Определение элементов</a:t>
            </a:r>
            <a:b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ru-RU" sz="2400" dirty="0" err="1">
                <a:solidFill>
                  <a:schemeClr val="tx1"/>
                </a:solidFill>
                <a:ea typeface="+mn-lt"/>
                <a:cs typeface="+mn-lt"/>
              </a:rPr>
              <a:t>бэклогов</a:t>
            </a:r>
            <a:r>
              <a:rPr lang="ru-RU" sz="2400" dirty="0">
                <a:solidFill>
                  <a:schemeClr val="tx1"/>
                </a:solidFill>
                <a:ea typeface="+mn-lt"/>
                <a:cs typeface="+mn-lt"/>
              </a:rPr>
              <a:t> спринтов</a:t>
            </a:r>
            <a:endParaRPr lang="ru-RU" sz="240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9539C-3680-4D75-B046-CC92F89AF26F}"/>
              </a:ext>
            </a:extLst>
          </p:cNvPr>
          <p:cNvSpPr txBox="1"/>
          <p:nvPr/>
        </p:nvSpPr>
        <p:spPr>
          <a:xfrm>
            <a:off x="4648491" y="1806498"/>
            <a:ext cx="3659592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>
                <a:cs typeface="Calibri"/>
              </a:rPr>
              <a:t>2.Реализация проекта и контроль качества:</a:t>
            </a:r>
          </a:p>
          <a:p>
            <a:r>
              <a:rPr lang="ru-RU" sz="2200" dirty="0">
                <a:ea typeface="+mn-lt"/>
                <a:cs typeface="+mn-lt"/>
              </a:rPr>
              <a:t>• Разработка алгоритма решения и структуры программы</a:t>
            </a:r>
            <a:br>
              <a:rPr lang="ru-RU" sz="2200" dirty="0">
                <a:ea typeface="+mn-lt"/>
                <a:cs typeface="+mn-lt"/>
              </a:rPr>
            </a:br>
            <a:r>
              <a:rPr lang="ru-RU" sz="2200" dirty="0">
                <a:ea typeface="+mn-lt"/>
                <a:cs typeface="+mn-lt"/>
              </a:rPr>
              <a:t>• Программирование, отладка программы</a:t>
            </a:r>
            <a:br>
              <a:rPr lang="ru-RU" sz="2200" dirty="0">
                <a:ea typeface="+mn-lt"/>
                <a:cs typeface="+mn-lt"/>
              </a:rPr>
            </a:br>
            <a:r>
              <a:rPr lang="ru-RU" sz="2200" dirty="0">
                <a:ea typeface="+mn-lt"/>
                <a:cs typeface="+mn-lt"/>
              </a:rPr>
              <a:t>• Корректировка программы и ее частей после проведения тестирования</a:t>
            </a:r>
            <a:br>
              <a:rPr lang="ru-RU" sz="2200" dirty="0">
                <a:ea typeface="+mn-lt"/>
                <a:cs typeface="+mn-lt"/>
              </a:rPr>
            </a:br>
            <a:r>
              <a:rPr lang="ru-RU" sz="2200" dirty="0">
                <a:ea typeface="+mn-lt"/>
                <a:cs typeface="+mn-lt"/>
              </a:rPr>
              <a:t>• Проведение встреч</a:t>
            </a:r>
            <a:endParaRPr lang="ru-RU" sz="2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25E09-A0DB-4BB1-BEEE-8A3FFDC9F3E8}"/>
              </a:ext>
            </a:extLst>
          </p:cNvPr>
          <p:cNvSpPr txBox="1"/>
          <p:nvPr/>
        </p:nvSpPr>
        <p:spPr>
          <a:xfrm>
            <a:off x="8305568" y="1809983"/>
            <a:ext cx="3673699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200" dirty="0">
                <a:cs typeface="Calibri"/>
              </a:rPr>
              <a:t>3.Финализация проекта:</a:t>
            </a:r>
          </a:p>
          <a:p>
            <a:r>
              <a:rPr lang="ru-RU" sz="2200" dirty="0">
                <a:ea typeface="+mn-lt"/>
                <a:cs typeface="+mn-lt"/>
              </a:rPr>
              <a:t>• Проверка соответствия</a:t>
            </a:r>
            <a:br>
              <a:rPr lang="ru-RU" sz="2200" dirty="0">
                <a:ea typeface="+mn-lt"/>
                <a:cs typeface="+mn-lt"/>
              </a:rPr>
            </a:br>
            <a:r>
              <a:rPr lang="ru-RU" sz="2200" dirty="0">
                <a:ea typeface="+mn-lt"/>
                <a:cs typeface="+mn-lt"/>
              </a:rPr>
              <a:t>функциональности программного продукта потребностям пользователей</a:t>
            </a:r>
          </a:p>
          <a:p>
            <a:r>
              <a:rPr lang="ru-RU" sz="2200" dirty="0">
                <a:ea typeface="+mn-lt"/>
                <a:cs typeface="+mn-lt"/>
              </a:rPr>
              <a:t>• Анализ полученных результатов</a:t>
            </a:r>
            <a:br>
              <a:rPr lang="ru-RU" sz="2200" dirty="0">
                <a:ea typeface="+mn-lt"/>
                <a:cs typeface="+mn-lt"/>
              </a:rPr>
            </a:br>
            <a:r>
              <a:rPr lang="ru-RU" sz="2200" dirty="0">
                <a:ea typeface="+mn-lt"/>
                <a:cs typeface="+mn-lt"/>
              </a:rPr>
              <a:t>• Оценка личного вклада</a:t>
            </a:r>
            <a:br>
              <a:rPr lang="ru-RU" sz="2200" dirty="0">
                <a:ea typeface="+mn-lt"/>
                <a:cs typeface="+mn-lt"/>
              </a:rPr>
            </a:br>
            <a:r>
              <a:rPr lang="ru-RU" sz="2200" dirty="0">
                <a:ea typeface="+mn-lt"/>
                <a:cs typeface="+mn-lt"/>
              </a:rPr>
              <a:t>участников команды</a:t>
            </a:r>
            <a:endParaRPr lang="ru-RU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84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D8D59-C228-4935-82FB-B63C8065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334" y="173471"/>
            <a:ext cx="8911687" cy="1280890"/>
          </a:xfrm>
        </p:spPr>
        <p:txBody>
          <a:bodyPr/>
          <a:lstStyle/>
          <a:p>
            <a:r>
              <a:rPr lang="ru-RU" dirty="0" err="1">
                <a:cs typeface="Calibri Light"/>
              </a:rPr>
              <a:t>Бэклог</a:t>
            </a:r>
            <a:r>
              <a:rPr lang="ru-RU" dirty="0">
                <a:cs typeface="Calibri Light"/>
              </a:rPr>
              <a:t> спринтов</a:t>
            </a:r>
            <a:endParaRPr lang="ru-RU" dirty="0"/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B7C31ED-1EF8-418F-92BE-15E79923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709" y="1518966"/>
            <a:ext cx="6363948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C481D-AF49-479D-81DE-2528494345D9}"/>
              </a:ext>
            </a:extLst>
          </p:cNvPr>
          <p:cNvSpPr txBox="1"/>
          <p:nvPr/>
        </p:nvSpPr>
        <p:spPr>
          <a:xfrm>
            <a:off x="4389864" y="6053253"/>
            <a:ext cx="3486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Рисунок 1 - Таблица спринтов</a:t>
            </a:r>
          </a:p>
        </p:txBody>
      </p:sp>
    </p:spTree>
    <p:extLst>
      <p:ext uri="{BB962C8B-B14F-4D97-AF65-F5344CB8AC3E}">
        <p14:creationId xmlns:p14="http://schemas.microsoft.com/office/powerpoint/2010/main" val="100159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FE159-7D37-4525-9406-5908E0AA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456" y="136076"/>
            <a:ext cx="8911687" cy="1280890"/>
          </a:xfrm>
        </p:spPr>
        <p:txBody>
          <a:bodyPr/>
          <a:lstStyle/>
          <a:p>
            <a:r>
              <a:rPr lang="ru-RU" dirty="0">
                <a:cs typeface="Calibri Light"/>
              </a:rPr>
              <a:t>Таблица спринтов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7D3AAF7-A6F0-46C0-BF78-2D8AC76CB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124" y="1625503"/>
            <a:ext cx="6600825" cy="3933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9CF95-D7DE-4737-B0B4-E6C360C4B1C7}"/>
              </a:ext>
            </a:extLst>
          </p:cNvPr>
          <p:cNvSpPr txBox="1"/>
          <p:nvPr/>
        </p:nvSpPr>
        <p:spPr>
          <a:xfrm>
            <a:off x="4547840" y="5848815"/>
            <a:ext cx="3272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Рисунок 2 - График спринтов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672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6BF0-DD79-46E8-A28D-0B7282A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61" y="367946"/>
            <a:ext cx="8911687" cy="128089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Примеры работы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DB1854-11CB-49B9-90D6-37E313D2E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23" y="1812609"/>
            <a:ext cx="7076554" cy="4575358"/>
          </a:xfrm>
        </p:spPr>
      </p:pic>
    </p:spTree>
    <p:extLst>
      <p:ext uri="{BB962C8B-B14F-4D97-AF65-F5344CB8AC3E}">
        <p14:creationId xmlns:p14="http://schemas.microsoft.com/office/powerpoint/2010/main" val="211111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6BF0-DD79-46E8-A28D-0B7282A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261" y="367946"/>
            <a:ext cx="8911687" cy="1280890"/>
          </a:xfrm>
        </p:spPr>
        <p:txBody>
          <a:bodyPr/>
          <a:lstStyle/>
          <a:p>
            <a:r>
              <a:rPr lang="ru-RU" dirty="0">
                <a:cs typeface="Calibri Light"/>
              </a:rPr>
              <a:t>Примеры работы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A65C78-6DB1-42EB-8DEC-C220DFE06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60" y="1648836"/>
            <a:ext cx="6287079" cy="4735105"/>
          </a:xfrm>
        </p:spPr>
      </p:pic>
    </p:spTree>
    <p:extLst>
      <p:ext uri="{BB962C8B-B14F-4D97-AF65-F5344CB8AC3E}">
        <p14:creationId xmlns:p14="http://schemas.microsoft.com/office/powerpoint/2010/main" val="223751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413</Words>
  <Application>Microsoft Office PowerPoint</Application>
  <PresentationFormat>Широкоэкранный</PresentationFormat>
  <Paragraphs>71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 Защита проекта: Программный модуль формирования универсальной компетенции "Систематизация мышления с помощью анализа информации и практическое развитие мышления"</vt:lpstr>
      <vt:lpstr>Информация о проекте</vt:lpstr>
      <vt:lpstr>Практическая значимость проекта</vt:lpstr>
      <vt:lpstr>Компетенция УК-1</vt:lpstr>
      <vt:lpstr>Этапы реализации проекта</vt:lpstr>
      <vt:lpstr>Бэклог спринтов</vt:lpstr>
      <vt:lpstr>Таблица спринтов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  <vt:lpstr>Примеры работы программы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Roman Kokumbaev</cp:lastModifiedBy>
  <cp:revision>624</cp:revision>
  <dcterms:created xsi:type="dcterms:W3CDTF">2022-01-21T09:09:50Z</dcterms:created>
  <dcterms:modified xsi:type="dcterms:W3CDTF">2022-01-22T00:09:30Z</dcterms:modified>
</cp:coreProperties>
</file>