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F6F9AFD-E148-0881-898A-D504FE5FBDD4}">
  <a:tblStyle styleId="{EF6F9AFD-E148-0881-898A-D504FE5FBDD4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" name="Google Shape;10;p2" hidden="0"/>
          <p:cNvGrpSpPr/>
          <p:nvPr isPhoto="0" userDrawn="0"/>
        </p:nvGrpSpPr>
        <p:grpSpPr bwMode="auto"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 hidden="0"/>
            <p:cNvSpPr/>
            <p:nvPr isPhoto="0" userDrawn="0"/>
          </p:nvSpPr>
          <p:spPr bwMode="auto"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fill="norm" stroke="1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12;p2" hidden="0"/>
            <p:cNvSpPr/>
            <p:nvPr isPhoto="0" userDrawn="0"/>
          </p:nvSpPr>
          <p:spPr bwMode="auto"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fill="norm" stroke="1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 hidden="0"/>
            <p:cNvSpPr/>
            <p:nvPr isPhoto="0" userDrawn="0"/>
          </p:nvSpPr>
          <p:spPr bwMode="auto"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fill="norm" stroke="1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 hidden="0"/>
            <p:cNvSpPr/>
            <p:nvPr isPhoto="0" userDrawn="0"/>
          </p:nvSpPr>
          <p:spPr bwMode="auto"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fill="norm" stroke="1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 hidden="0"/>
            <p:cNvSpPr/>
            <p:nvPr isPhoto="0" userDrawn="0"/>
          </p:nvSpPr>
          <p:spPr bwMode="auto"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fill="norm" stroke="1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 hidden="0"/>
            <p:cNvSpPr/>
            <p:nvPr isPhoto="0" userDrawn="0"/>
          </p:nvSpPr>
          <p:spPr bwMode="auto"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fill="norm" stroke="1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 hidden="0"/>
            <p:cNvSpPr/>
            <p:nvPr isPhoto="0" userDrawn="0"/>
          </p:nvSpPr>
          <p:spPr bwMode="auto"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fill="norm" stroke="1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 hidden="0"/>
            <p:cNvSpPr/>
            <p:nvPr isPhoto="0" userDrawn="0"/>
          </p:nvSpPr>
          <p:spPr bwMode="auto"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fill="norm" stroke="1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 hidden="0"/>
            <p:cNvSpPr/>
            <p:nvPr isPhoto="0" userDrawn="0"/>
          </p:nvSpPr>
          <p:spPr bwMode="auto"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fill="norm" stroke="1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 hidden="0"/>
            <p:cNvSpPr/>
            <p:nvPr isPhoto="0" userDrawn="0"/>
          </p:nvSpPr>
          <p:spPr bwMode="auto"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fill="norm" stroke="1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" name="Google Shape;21;p2" hidden="0"/>
          <p:cNvSpPr txBox="1"/>
          <p:nvPr isPhoto="0" userDrawn="0">
            <p:ph type="ctrTitle" hasCustomPrompt="0"/>
          </p:nvPr>
        </p:nvSpPr>
        <p:spPr bwMode="auto"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grpSp>
        <p:nvGrpSpPr>
          <p:cNvPr id="22" name="Google Shape;22;p2" hidden="0"/>
          <p:cNvGrpSpPr/>
          <p:nvPr isPhoto="0" userDrawn="0"/>
        </p:nvGrpSpPr>
        <p:grpSpPr bwMode="auto">
          <a:xfrm>
            <a:off x="0" y="1872550"/>
            <a:ext cx="1615075" cy="1398164"/>
            <a:chOff x="375912" y="847485"/>
            <a:chExt cx="405788" cy="351314"/>
          </a:xfrm>
        </p:grpSpPr>
        <p:sp>
          <p:nvSpPr>
            <p:cNvPr id="23" name="Google Shape;23;p2" hidden="0"/>
            <p:cNvSpPr/>
            <p:nvPr isPhoto="0" userDrawn="0"/>
          </p:nvSpPr>
          <p:spPr bwMode="auto"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 hidden="0"/>
            <p:cNvSpPr/>
            <p:nvPr isPhoto="0" userDrawn="0"/>
          </p:nvSpPr>
          <p:spPr bwMode="auto"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- Complete gri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" name="Google Shape;191;p11" hidden="0"/>
          <p:cNvSpPr/>
          <p:nvPr isPhoto="0" userDrawn="0"/>
        </p:nvSpPr>
        <p:spPr bwMode="auto"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fill="norm" stroke="1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2" name="Google Shape;192;p11" hidden="0"/>
          <p:cNvSpPr/>
          <p:nvPr isPhoto="0" userDrawn="0"/>
        </p:nvSpPr>
        <p:spPr bwMode="auto"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3" name="Google Shape;193;p11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6" name="Google Shape;26;p3" hidden="0"/>
          <p:cNvGrpSpPr/>
          <p:nvPr isPhoto="0" userDrawn="0"/>
        </p:nvGrpSpPr>
        <p:grpSpPr bwMode="auto"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 hidden="0"/>
            <p:cNvSpPr/>
            <p:nvPr isPhoto="0" userDrawn="0"/>
          </p:nvSpPr>
          <p:spPr bwMode="auto"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fill="norm" stroke="1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3" hidden="0"/>
            <p:cNvSpPr/>
            <p:nvPr isPhoto="0" userDrawn="0"/>
          </p:nvSpPr>
          <p:spPr bwMode="auto">
            <a:xfrm>
              <a:off x="5913842" y="2483621"/>
              <a:ext cx="3230170" cy="2659851"/>
            </a:xfrm>
            <a:custGeom>
              <a:avLst/>
              <a:gdLst/>
              <a:ahLst/>
              <a:cxnLst/>
              <a:rect l="l" t="t" r="r" b="b"/>
              <a:pathLst>
                <a:path w="30862" h="25413" fill="norm" stroke="1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3" hidden="0"/>
            <p:cNvSpPr/>
            <p:nvPr isPhoto="0" userDrawn="0"/>
          </p:nvSpPr>
          <p:spPr bwMode="auto">
            <a:xfrm>
              <a:off x="3682571" y="0"/>
              <a:ext cx="1289577" cy="1388276"/>
            </a:xfrm>
            <a:custGeom>
              <a:avLst/>
              <a:gdLst/>
              <a:ahLst/>
              <a:cxnLst/>
              <a:rect l="l" t="t" r="r" b="b"/>
              <a:pathLst>
                <a:path w="12321" h="13264" fill="norm" stroke="1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0;p3" hidden="0"/>
            <p:cNvSpPr/>
            <p:nvPr isPhoto="0" userDrawn="0"/>
          </p:nvSpPr>
          <p:spPr bwMode="auto"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fill="norm" stroke="1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1;p3" hidden="0"/>
            <p:cNvSpPr/>
            <p:nvPr isPhoto="0" userDrawn="0"/>
          </p:nvSpPr>
          <p:spPr bwMode="auto"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fill="norm" stroke="1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2;p3" hidden="0"/>
            <p:cNvSpPr/>
            <p:nvPr isPhoto="0" userDrawn="0"/>
          </p:nvSpPr>
          <p:spPr bwMode="auto"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fill="norm" stroke="1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3" hidden="0"/>
            <p:cNvSpPr/>
            <p:nvPr isPhoto="0" userDrawn="0"/>
          </p:nvSpPr>
          <p:spPr bwMode="auto"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fill="norm" stroke="1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4" name="Google Shape;34;p3" hidden="0"/>
          <p:cNvSpPr/>
          <p:nvPr isPhoto="0" userDrawn="0"/>
        </p:nvSpPr>
        <p:spPr bwMode="auto"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fill="norm" stroke="1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3" hidden="0"/>
          <p:cNvSpPr/>
          <p:nvPr isPhoto="0" userDrawn="0"/>
        </p:nvSpPr>
        <p:spPr bwMode="auto">
          <a:xfrm>
            <a:off x="0" y="0"/>
            <a:ext cx="116805" cy="92943"/>
          </a:xfrm>
          <a:custGeom>
            <a:avLst/>
            <a:gdLst/>
            <a:ahLst/>
            <a:cxnLst/>
            <a:rect l="l" t="t" r="r" b="b"/>
            <a:pathLst>
              <a:path w="1116" h="888" fill="norm" stroke="1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3" hidden="0"/>
          <p:cNvSpPr/>
          <p:nvPr isPhoto="0" userDrawn="0"/>
        </p:nvSpPr>
        <p:spPr bwMode="auto"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fill="norm" stroke="1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3" hidden="0"/>
          <p:cNvSpPr/>
          <p:nvPr isPhoto="0" userDrawn="0"/>
        </p:nvSpPr>
        <p:spPr bwMode="auto"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fill="norm" stroke="1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8;p3" hidden="0"/>
          <p:cNvSpPr/>
          <p:nvPr isPhoto="0" userDrawn="0"/>
        </p:nvSpPr>
        <p:spPr bwMode="auto"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fill="norm" stroke="1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3" hidden="0"/>
          <p:cNvSpPr/>
          <p:nvPr isPhoto="0" userDrawn="0"/>
        </p:nvSpPr>
        <p:spPr bwMode="auto">
          <a:xfrm>
            <a:off x="3289759" y="0"/>
            <a:ext cx="5012511" cy="5143447"/>
          </a:xfrm>
          <a:custGeom>
            <a:avLst/>
            <a:gdLst/>
            <a:ahLst/>
            <a:cxnLst/>
            <a:rect l="l" t="t" r="r" b="b"/>
            <a:pathLst>
              <a:path w="47891" h="49142" fill="norm" stroke="1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" name="Google Shape;40;p3" hidden="0"/>
          <p:cNvSpPr/>
          <p:nvPr isPhoto="0" userDrawn="0"/>
        </p:nvSpPr>
        <p:spPr bwMode="auto"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fill="norm" stroke="1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" name="Google Shape;41;p3" hidden="0"/>
          <p:cNvSpPr/>
          <p:nvPr isPhoto="0" userDrawn="0"/>
        </p:nvSpPr>
        <p:spPr bwMode="auto"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fill="norm" stroke="1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3" hidden="0"/>
          <p:cNvSpPr txBox="1"/>
          <p:nvPr isPhoto="0" userDrawn="0">
            <p:ph type="ctrTitle" hasCustomPrompt="0"/>
          </p:nvPr>
        </p:nvSpPr>
        <p:spPr bwMode="auto"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3" hidden="0"/>
          <p:cNvSpPr txBox="1"/>
          <p:nvPr isPhoto="0" userDrawn="0">
            <p:ph type="subTitle" idx="1" hasCustomPrompt="0"/>
          </p:nvPr>
        </p:nvSpPr>
        <p:spPr bwMode="auto">
          <a:xfrm>
            <a:off x="1823925" y="2655065"/>
            <a:ext cx="6634200" cy="386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44" name="Google Shape;44;p3" hidden="0"/>
          <p:cNvGrpSpPr/>
          <p:nvPr isPhoto="0" userDrawn="0"/>
        </p:nvGrpSpPr>
        <p:grpSpPr bwMode="auto">
          <a:xfrm>
            <a:off x="-1" y="2046575"/>
            <a:ext cx="1616222" cy="1050356"/>
            <a:chOff x="241120" y="847487"/>
            <a:chExt cx="540579" cy="351313"/>
          </a:xfrm>
        </p:grpSpPr>
        <p:sp>
          <p:nvSpPr>
            <p:cNvPr id="45" name="Google Shape;45;p3" hidden="0"/>
            <p:cNvSpPr/>
            <p:nvPr isPhoto="0" userDrawn="0"/>
          </p:nvSpPr>
          <p:spPr bwMode="auto">
            <a:xfrm>
              <a:off x="241120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46;p3" hidden="0"/>
            <p:cNvSpPr/>
            <p:nvPr isPhoto="0" userDrawn="0"/>
          </p:nvSpPr>
          <p:spPr bwMode="auto"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8" name="Google Shape;48;p4" hidden="0"/>
          <p:cNvGrpSpPr/>
          <p:nvPr isPhoto="0" userDrawn="0"/>
        </p:nvGrpSpPr>
        <p:grpSpPr bwMode="auto"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 hidden="0"/>
            <p:cNvSpPr/>
            <p:nvPr isPhoto="0" userDrawn="0"/>
          </p:nvSpPr>
          <p:spPr bwMode="auto"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fill="norm" stroke="1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50;p4" hidden="0"/>
            <p:cNvSpPr/>
            <p:nvPr isPhoto="0" userDrawn="0"/>
          </p:nvSpPr>
          <p:spPr bwMode="auto"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fill="norm" stroke="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4" hidden="0"/>
            <p:cNvSpPr/>
            <p:nvPr isPhoto="0" userDrawn="0"/>
          </p:nvSpPr>
          <p:spPr bwMode="auto"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fill="norm" stroke="1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4" hidden="0"/>
            <p:cNvSpPr/>
            <p:nvPr isPhoto="0" userDrawn="0"/>
          </p:nvSpPr>
          <p:spPr bwMode="auto"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fill="norm" stroke="1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53;p4" hidden="0"/>
            <p:cNvSpPr/>
            <p:nvPr isPhoto="0" userDrawn="0"/>
          </p:nvSpPr>
          <p:spPr bwMode="auto"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fill="norm" stroke="1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54;p4" hidden="0"/>
            <p:cNvSpPr/>
            <p:nvPr isPhoto="0" userDrawn="0"/>
          </p:nvSpPr>
          <p:spPr bwMode="auto">
            <a:xfrm>
              <a:off x="6516196" y="2293129"/>
              <a:ext cx="2627824" cy="2850341"/>
            </a:xfrm>
            <a:custGeom>
              <a:avLst/>
              <a:gdLst/>
              <a:ahLst/>
              <a:cxnLst/>
              <a:rect l="l" t="t" r="r" b="b"/>
              <a:pathLst>
                <a:path w="25107" h="27233" fill="norm" stroke="1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55;p4" hidden="0"/>
            <p:cNvSpPr/>
            <p:nvPr isPhoto="0" userDrawn="0"/>
          </p:nvSpPr>
          <p:spPr bwMode="auto"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fill="norm" stroke="1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56;p4" hidden="0"/>
            <p:cNvSpPr/>
            <p:nvPr isPhoto="0" userDrawn="0"/>
          </p:nvSpPr>
          <p:spPr bwMode="auto"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fill="norm" stroke="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4" hidden="0"/>
            <p:cNvSpPr/>
            <p:nvPr isPhoto="0" userDrawn="0"/>
          </p:nvSpPr>
          <p:spPr bwMode="auto"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fill="norm" stroke="1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4" hidden="0"/>
            <p:cNvSpPr/>
            <p:nvPr isPhoto="0" userDrawn="0"/>
          </p:nvSpPr>
          <p:spPr bwMode="auto">
            <a:xfrm rot="10800000">
              <a:off x="0" y="26"/>
              <a:ext cx="2627824" cy="2850341"/>
            </a:xfrm>
            <a:custGeom>
              <a:avLst/>
              <a:gdLst/>
              <a:ahLst/>
              <a:cxnLst/>
              <a:rect l="l" t="t" r="r" b="b"/>
              <a:pathLst>
                <a:path w="25107" h="27233" fill="norm" stroke="1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4" hidden="0"/>
            <p:cNvSpPr/>
            <p:nvPr isPhoto="0" userDrawn="0"/>
          </p:nvSpPr>
          <p:spPr bwMode="auto"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fill="norm" stroke="1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4" hidden="0"/>
            <p:cNvSpPr/>
            <p:nvPr isPhoto="0" userDrawn="0"/>
          </p:nvSpPr>
          <p:spPr bwMode="auto"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fill="norm" stroke="1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1" name="Google Shape;61;p4" hidden="0"/>
          <p:cNvSpPr/>
          <p:nvPr isPhoto="0" userDrawn="0"/>
        </p:nvSpPr>
        <p:spPr bwMode="auto"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" name="Google Shape;62;p4" hidden="0"/>
          <p:cNvSpPr txBox="1"/>
          <p:nvPr isPhoto="0" userDrawn="0">
            <p:ph type="body" idx="1" hasCustomPrompt="0"/>
          </p:nvPr>
        </p:nvSpPr>
        <p:spPr bwMode="auto"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799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799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799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799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799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799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799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799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4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64" name="Google Shape;64;p4" hidden="0"/>
          <p:cNvGrpSpPr/>
          <p:nvPr isPhoto="0" userDrawn="0"/>
        </p:nvGrpSpPr>
        <p:grpSpPr bwMode="auto"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 hidden="0"/>
            <p:cNvSpPr/>
            <p:nvPr isPhoto="0" userDrawn="0"/>
          </p:nvSpPr>
          <p:spPr bwMode="auto"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4" hidden="0"/>
            <p:cNvSpPr/>
            <p:nvPr isPhoto="0" userDrawn="0"/>
          </p:nvSpPr>
          <p:spPr bwMode="auto"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7" name="Google Shape;67;p4" hidden="0"/>
          <p:cNvSpPr txBox="1"/>
          <p:nvPr isPhoto="0" userDrawn="0"/>
        </p:nvSpPr>
        <p:spPr bwMode="auto"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9" name="Google Shape;69;p5" hidden="0"/>
          <p:cNvGrpSpPr/>
          <p:nvPr isPhoto="0" userDrawn="0"/>
        </p:nvGrpSpPr>
        <p:grpSpPr bwMode="auto"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 hidden="0"/>
            <p:cNvSpPr/>
            <p:nvPr isPhoto="0" userDrawn="0"/>
          </p:nvSpPr>
          <p:spPr bwMode="auto"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fill="norm" stroke="1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5" hidden="0"/>
            <p:cNvSpPr/>
            <p:nvPr isPhoto="0" userDrawn="0"/>
          </p:nvSpPr>
          <p:spPr bwMode="auto"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fill="norm" stroke="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5" hidden="0"/>
            <p:cNvSpPr/>
            <p:nvPr isPhoto="0" userDrawn="0"/>
          </p:nvSpPr>
          <p:spPr bwMode="auto"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fill="norm" stroke="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5" hidden="0"/>
            <p:cNvSpPr/>
            <p:nvPr isPhoto="0" userDrawn="0"/>
          </p:nvSpPr>
          <p:spPr bwMode="auto"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fill="norm" stroke="1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5" hidden="0"/>
            <p:cNvSpPr/>
            <p:nvPr isPhoto="0" userDrawn="0"/>
          </p:nvSpPr>
          <p:spPr bwMode="auto">
            <a:xfrm>
              <a:off x="1065501" y="0"/>
              <a:ext cx="543107" cy="335869"/>
            </a:xfrm>
            <a:custGeom>
              <a:avLst/>
              <a:gdLst/>
              <a:ahLst/>
              <a:cxnLst/>
              <a:rect l="l" t="t" r="r" b="b"/>
              <a:pathLst>
                <a:path w="5189" h="3209" fill="norm" stroke="1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5" hidden="0"/>
            <p:cNvSpPr/>
            <p:nvPr isPhoto="0" userDrawn="0"/>
          </p:nvSpPr>
          <p:spPr bwMode="auto"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fill="norm" stroke="1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5" hidden="0"/>
            <p:cNvSpPr/>
            <p:nvPr isPhoto="0" userDrawn="0"/>
          </p:nvSpPr>
          <p:spPr bwMode="auto"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fill="norm" stroke="1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5" hidden="0"/>
            <p:cNvSpPr/>
            <p:nvPr isPhoto="0" userDrawn="0"/>
          </p:nvSpPr>
          <p:spPr bwMode="auto"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fill="norm" stroke="1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5" hidden="0"/>
            <p:cNvSpPr/>
            <p:nvPr isPhoto="0" userDrawn="0"/>
          </p:nvSpPr>
          <p:spPr bwMode="auto"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fill="norm" stroke="1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5" hidden="0"/>
            <p:cNvSpPr/>
            <p:nvPr isPhoto="0" userDrawn="0"/>
          </p:nvSpPr>
          <p:spPr bwMode="auto"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fill="norm" stroke="1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5" hidden="0"/>
            <p:cNvSpPr/>
            <p:nvPr isPhoto="0" userDrawn="0"/>
          </p:nvSpPr>
          <p:spPr bwMode="auto">
            <a:xfrm>
              <a:off x="6516196" y="2293129"/>
              <a:ext cx="2627824" cy="2850341"/>
            </a:xfrm>
            <a:custGeom>
              <a:avLst/>
              <a:gdLst/>
              <a:ahLst/>
              <a:cxnLst/>
              <a:rect l="l" t="t" r="r" b="b"/>
              <a:pathLst>
                <a:path w="25107" h="27233" fill="norm" stroke="1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1" name="Google Shape;81;p5" hidden="0"/>
          <p:cNvSpPr/>
          <p:nvPr isPhoto="0" userDrawn="0"/>
        </p:nvSpPr>
        <p:spPr bwMode="auto"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" name="Google Shape;82;p5" hidden="0"/>
          <p:cNvSpPr txBox="1"/>
          <p:nvPr isPhoto="0" userDrawn="0">
            <p:ph type="title" hasCustomPrompt="0"/>
          </p:nvPr>
        </p:nvSpPr>
        <p:spPr bwMode="auto"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5" hidden="0"/>
          <p:cNvSpPr txBox="1"/>
          <p:nvPr isPhoto="0" userDrawn="0">
            <p:ph type="body" idx="1" hasCustomPrompt="0"/>
          </p:nvPr>
        </p:nvSpPr>
        <p:spPr bwMode="auto"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5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85" name="Google Shape;85;p5" hidden="0"/>
          <p:cNvGrpSpPr/>
          <p:nvPr isPhoto="0" userDrawn="0"/>
        </p:nvGrpSpPr>
        <p:grpSpPr bwMode="auto"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 hidden="0"/>
            <p:cNvSpPr/>
            <p:nvPr isPhoto="0" userDrawn="0"/>
          </p:nvSpPr>
          <p:spPr bwMode="auto"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5" hidden="0"/>
            <p:cNvSpPr/>
            <p:nvPr isPhoto="0" userDrawn="0"/>
          </p:nvSpPr>
          <p:spPr bwMode="auto"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9" name="Google Shape;89;p6" hidden="0"/>
          <p:cNvGrpSpPr/>
          <p:nvPr isPhoto="0" userDrawn="0"/>
        </p:nvGrpSpPr>
        <p:grpSpPr bwMode="auto"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 hidden="0"/>
            <p:cNvSpPr/>
            <p:nvPr isPhoto="0" userDrawn="0"/>
          </p:nvSpPr>
          <p:spPr bwMode="auto"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fill="norm" stroke="1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6" hidden="0"/>
            <p:cNvSpPr/>
            <p:nvPr isPhoto="0" userDrawn="0"/>
          </p:nvSpPr>
          <p:spPr bwMode="auto"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fill="norm" stroke="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6" hidden="0"/>
            <p:cNvSpPr/>
            <p:nvPr isPhoto="0" userDrawn="0"/>
          </p:nvSpPr>
          <p:spPr bwMode="auto"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fill="norm" stroke="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6" hidden="0"/>
            <p:cNvSpPr/>
            <p:nvPr isPhoto="0" userDrawn="0"/>
          </p:nvSpPr>
          <p:spPr bwMode="auto"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fill="norm" stroke="1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6" hidden="0"/>
            <p:cNvSpPr/>
            <p:nvPr isPhoto="0" userDrawn="0"/>
          </p:nvSpPr>
          <p:spPr bwMode="auto">
            <a:xfrm>
              <a:off x="1065501" y="0"/>
              <a:ext cx="543107" cy="335869"/>
            </a:xfrm>
            <a:custGeom>
              <a:avLst/>
              <a:gdLst/>
              <a:ahLst/>
              <a:cxnLst/>
              <a:rect l="l" t="t" r="r" b="b"/>
              <a:pathLst>
                <a:path w="5189" h="3209" fill="norm" stroke="1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6" hidden="0"/>
            <p:cNvSpPr/>
            <p:nvPr isPhoto="0" userDrawn="0"/>
          </p:nvSpPr>
          <p:spPr bwMode="auto"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fill="norm" stroke="1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6" hidden="0"/>
            <p:cNvSpPr/>
            <p:nvPr isPhoto="0" userDrawn="0"/>
          </p:nvSpPr>
          <p:spPr bwMode="auto"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fill="norm" stroke="1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6" hidden="0"/>
            <p:cNvSpPr/>
            <p:nvPr isPhoto="0" userDrawn="0"/>
          </p:nvSpPr>
          <p:spPr bwMode="auto"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fill="norm" stroke="1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98;p6" hidden="0"/>
            <p:cNvSpPr/>
            <p:nvPr isPhoto="0" userDrawn="0"/>
          </p:nvSpPr>
          <p:spPr bwMode="auto"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fill="norm" stroke="1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99;p6" hidden="0"/>
            <p:cNvSpPr/>
            <p:nvPr isPhoto="0" userDrawn="0"/>
          </p:nvSpPr>
          <p:spPr bwMode="auto"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fill="norm" stroke="1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6" hidden="0"/>
            <p:cNvSpPr/>
            <p:nvPr isPhoto="0" userDrawn="0"/>
          </p:nvSpPr>
          <p:spPr bwMode="auto">
            <a:xfrm>
              <a:off x="6516196" y="2293129"/>
              <a:ext cx="2627824" cy="2850341"/>
            </a:xfrm>
            <a:custGeom>
              <a:avLst/>
              <a:gdLst/>
              <a:ahLst/>
              <a:cxnLst/>
              <a:rect l="l" t="t" r="r" b="b"/>
              <a:pathLst>
                <a:path w="25107" h="27233" fill="norm" stroke="1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1" name="Google Shape;101;p6" hidden="0"/>
          <p:cNvSpPr/>
          <p:nvPr isPhoto="0" userDrawn="0"/>
        </p:nvSpPr>
        <p:spPr bwMode="auto"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" name="Google Shape;102;p6" hidden="0"/>
          <p:cNvSpPr txBox="1"/>
          <p:nvPr isPhoto="0" userDrawn="0">
            <p:ph type="title" hasCustomPrompt="0"/>
          </p:nvPr>
        </p:nvSpPr>
        <p:spPr bwMode="auto"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6" hidden="0"/>
          <p:cNvSpPr txBox="1"/>
          <p:nvPr isPhoto="0" userDrawn="0">
            <p:ph type="body" idx="1" hasCustomPrompt="0"/>
          </p:nvPr>
        </p:nvSpPr>
        <p:spPr bwMode="auto"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6" hidden="0"/>
          <p:cNvSpPr txBox="1"/>
          <p:nvPr isPhoto="0" userDrawn="0">
            <p:ph type="body" idx="2" hasCustomPrompt="0"/>
          </p:nvPr>
        </p:nvSpPr>
        <p:spPr bwMode="auto"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05" name="Google Shape;105;p6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106" name="Google Shape;106;p6" hidden="0"/>
          <p:cNvGrpSpPr/>
          <p:nvPr isPhoto="0" userDrawn="0"/>
        </p:nvGrpSpPr>
        <p:grpSpPr bwMode="auto"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 hidden="0"/>
            <p:cNvSpPr/>
            <p:nvPr isPhoto="0" userDrawn="0"/>
          </p:nvSpPr>
          <p:spPr bwMode="auto"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6" hidden="0"/>
            <p:cNvSpPr/>
            <p:nvPr isPhoto="0" userDrawn="0"/>
          </p:nvSpPr>
          <p:spPr bwMode="auto"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 hidden="0"/>
          <p:cNvGrpSpPr/>
          <p:nvPr isPhoto="0" userDrawn="0"/>
        </p:nvGrpSpPr>
        <p:grpSpPr bwMode="auto"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 hidden="0"/>
            <p:cNvSpPr/>
            <p:nvPr isPhoto="0" userDrawn="0"/>
          </p:nvSpPr>
          <p:spPr bwMode="auto"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fill="norm" stroke="1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7" hidden="0"/>
            <p:cNvSpPr/>
            <p:nvPr isPhoto="0" userDrawn="0"/>
          </p:nvSpPr>
          <p:spPr bwMode="auto"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fill="norm" stroke="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7" hidden="0"/>
            <p:cNvSpPr/>
            <p:nvPr isPhoto="0" userDrawn="0"/>
          </p:nvSpPr>
          <p:spPr bwMode="auto"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fill="norm" stroke="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7" hidden="0"/>
            <p:cNvSpPr/>
            <p:nvPr isPhoto="0" userDrawn="0"/>
          </p:nvSpPr>
          <p:spPr bwMode="auto"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fill="norm" stroke="1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7" hidden="0"/>
            <p:cNvSpPr/>
            <p:nvPr isPhoto="0" userDrawn="0"/>
          </p:nvSpPr>
          <p:spPr bwMode="auto">
            <a:xfrm>
              <a:off x="1065501" y="0"/>
              <a:ext cx="543107" cy="335869"/>
            </a:xfrm>
            <a:custGeom>
              <a:avLst/>
              <a:gdLst/>
              <a:ahLst/>
              <a:cxnLst/>
              <a:rect l="l" t="t" r="r" b="b"/>
              <a:pathLst>
                <a:path w="5189" h="3209" fill="norm" stroke="1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7" hidden="0"/>
            <p:cNvSpPr/>
            <p:nvPr isPhoto="0" userDrawn="0"/>
          </p:nvSpPr>
          <p:spPr bwMode="auto"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fill="norm" stroke="1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7" hidden="0"/>
            <p:cNvSpPr/>
            <p:nvPr isPhoto="0" userDrawn="0"/>
          </p:nvSpPr>
          <p:spPr bwMode="auto"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fill="norm" stroke="1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7" hidden="0"/>
            <p:cNvSpPr/>
            <p:nvPr isPhoto="0" userDrawn="0"/>
          </p:nvSpPr>
          <p:spPr bwMode="auto"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fill="norm" stroke="1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7" hidden="0"/>
            <p:cNvSpPr/>
            <p:nvPr isPhoto="0" userDrawn="0"/>
          </p:nvSpPr>
          <p:spPr bwMode="auto"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fill="norm" stroke="1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7" hidden="0"/>
            <p:cNvSpPr/>
            <p:nvPr isPhoto="0" userDrawn="0"/>
          </p:nvSpPr>
          <p:spPr bwMode="auto"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fill="norm" stroke="1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7" hidden="0"/>
            <p:cNvSpPr/>
            <p:nvPr isPhoto="0" userDrawn="0"/>
          </p:nvSpPr>
          <p:spPr bwMode="auto">
            <a:xfrm>
              <a:off x="6516196" y="2293129"/>
              <a:ext cx="2627824" cy="2850341"/>
            </a:xfrm>
            <a:custGeom>
              <a:avLst/>
              <a:gdLst/>
              <a:ahLst/>
              <a:cxnLst/>
              <a:rect l="l" t="t" r="r" b="b"/>
              <a:pathLst>
                <a:path w="25107" h="27233" fill="norm" stroke="1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2" name="Google Shape;122;p7" hidden="0"/>
          <p:cNvSpPr/>
          <p:nvPr isPhoto="0" userDrawn="0"/>
        </p:nvSpPr>
        <p:spPr bwMode="auto"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" name="Google Shape;123;p7" hidden="0"/>
          <p:cNvSpPr txBox="1"/>
          <p:nvPr isPhoto="0" userDrawn="0">
            <p:ph type="title" hasCustomPrompt="0"/>
          </p:nvPr>
        </p:nvSpPr>
        <p:spPr bwMode="auto"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p7" hidden="0"/>
          <p:cNvSpPr txBox="1"/>
          <p:nvPr isPhoto="0" userDrawn="0">
            <p:ph type="body" idx="1" hasCustomPrompt="0"/>
          </p:nvPr>
        </p:nvSpPr>
        <p:spPr bwMode="auto">
          <a:xfrm>
            <a:off x="1207850" y="1582550"/>
            <a:ext cx="2085900" cy="3037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7" hidden="0"/>
          <p:cNvSpPr txBox="1"/>
          <p:nvPr isPhoto="0" userDrawn="0">
            <p:ph type="body" idx="2" hasCustomPrompt="0"/>
          </p:nvPr>
        </p:nvSpPr>
        <p:spPr bwMode="auto">
          <a:xfrm>
            <a:off x="3512976" y="1582550"/>
            <a:ext cx="2085900" cy="3037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7" hidden="0"/>
          <p:cNvSpPr txBox="1"/>
          <p:nvPr isPhoto="0" userDrawn="0">
            <p:ph type="body" idx="3" hasCustomPrompt="0"/>
          </p:nvPr>
        </p:nvSpPr>
        <p:spPr bwMode="auto">
          <a:xfrm>
            <a:off x="5818102" y="1582550"/>
            <a:ext cx="2085900" cy="3037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7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128" name="Google Shape;128;p7" hidden="0"/>
          <p:cNvGrpSpPr/>
          <p:nvPr isPhoto="0" userDrawn="0"/>
        </p:nvGrpSpPr>
        <p:grpSpPr bwMode="auto"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 hidden="0"/>
            <p:cNvSpPr/>
            <p:nvPr isPhoto="0" userDrawn="0"/>
          </p:nvSpPr>
          <p:spPr bwMode="auto"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130;p7" hidden="0"/>
            <p:cNvSpPr/>
            <p:nvPr isPhoto="0" userDrawn="0"/>
          </p:nvSpPr>
          <p:spPr bwMode="auto"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 hidden="0"/>
          <p:cNvGrpSpPr/>
          <p:nvPr isPhoto="0" userDrawn="0"/>
        </p:nvGrpSpPr>
        <p:grpSpPr bwMode="auto"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 hidden="0"/>
            <p:cNvSpPr/>
            <p:nvPr isPhoto="0" userDrawn="0"/>
          </p:nvSpPr>
          <p:spPr bwMode="auto"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fill="norm" stroke="1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134;p8" hidden="0"/>
            <p:cNvSpPr/>
            <p:nvPr isPhoto="0" userDrawn="0"/>
          </p:nvSpPr>
          <p:spPr bwMode="auto"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fill="norm" stroke="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135;p8" hidden="0"/>
            <p:cNvSpPr/>
            <p:nvPr isPhoto="0" userDrawn="0"/>
          </p:nvSpPr>
          <p:spPr bwMode="auto"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fill="norm" stroke="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136;p8" hidden="0"/>
            <p:cNvSpPr/>
            <p:nvPr isPhoto="0" userDrawn="0"/>
          </p:nvSpPr>
          <p:spPr bwMode="auto"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fill="norm" stroke="1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137;p8" hidden="0"/>
            <p:cNvSpPr/>
            <p:nvPr isPhoto="0" userDrawn="0"/>
          </p:nvSpPr>
          <p:spPr bwMode="auto">
            <a:xfrm>
              <a:off x="1065501" y="0"/>
              <a:ext cx="543107" cy="335869"/>
            </a:xfrm>
            <a:custGeom>
              <a:avLst/>
              <a:gdLst/>
              <a:ahLst/>
              <a:cxnLst/>
              <a:rect l="l" t="t" r="r" b="b"/>
              <a:pathLst>
                <a:path w="5189" h="3209" fill="norm" stroke="1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138;p8" hidden="0"/>
            <p:cNvSpPr/>
            <p:nvPr isPhoto="0" userDrawn="0"/>
          </p:nvSpPr>
          <p:spPr bwMode="auto"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fill="norm" stroke="1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139;p8" hidden="0"/>
            <p:cNvSpPr/>
            <p:nvPr isPhoto="0" userDrawn="0"/>
          </p:nvSpPr>
          <p:spPr bwMode="auto"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fill="norm" stroke="1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" name="Google Shape;140;p8" hidden="0"/>
            <p:cNvSpPr/>
            <p:nvPr isPhoto="0" userDrawn="0"/>
          </p:nvSpPr>
          <p:spPr bwMode="auto"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fill="norm" stroke="1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141;p8" hidden="0"/>
            <p:cNvSpPr/>
            <p:nvPr isPhoto="0" userDrawn="0"/>
          </p:nvSpPr>
          <p:spPr bwMode="auto"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fill="norm" stroke="1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142;p8" hidden="0"/>
            <p:cNvSpPr/>
            <p:nvPr isPhoto="0" userDrawn="0"/>
          </p:nvSpPr>
          <p:spPr bwMode="auto"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fill="norm" stroke="1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8" hidden="0"/>
            <p:cNvSpPr/>
            <p:nvPr isPhoto="0" userDrawn="0"/>
          </p:nvSpPr>
          <p:spPr bwMode="auto">
            <a:xfrm>
              <a:off x="6516196" y="2293129"/>
              <a:ext cx="2627824" cy="2850341"/>
            </a:xfrm>
            <a:custGeom>
              <a:avLst/>
              <a:gdLst/>
              <a:ahLst/>
              <a:cxnLst/>
              <a:rect l="l" t="t" r="r" b="b"/>
              <a:pathLst>
                <a:path w="25107" h="27233" fill="norm" stroke="1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4" name="Google Shape;144;p8" hidden="0"/>
          <p:cNvSpPr/>
          <p:nvPr isPhoto="0" userDrawn="0"/>
        </p:nvSpPr>
        <p:spPr bwMode="auto"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8" hidden="0"/>
          <p:cNvSpPr txBox="1"/>
          <p:nvPr isPhoto="0" userDrawn="0">
            <p:ph type="title" hasCustomPrompt="0"/>
          </p:nvPr>
        </p:nvSpPr>
        <p:spPr bwMode="auto"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p8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147" name="Google Shape;147;p8" hidden="0"/>
          <p:cNvGrpSpPr/>
          <p:nvPr isPhoto="0" userDrawn="0"/>
        </p:nvGrpSpPr>
        <p:grpSpPr bwMode="auto"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 hidden="0"/>
            <p:cNvSpPr/>
            <p:nvPr isPhoto="0" userDrawn="0"/>
          </p:nvSpPr>
          <p:spPr bwMode="auto"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149;p8" hidden="0"/>
            <p:cNvSpPr/>
            <p:nvPr isPhoto="0" userDrawn="0"/>
          </p:nvSpPr>
          <p:spPr bwMode="auto"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 hidden="0"/>
          <p:cNvGrpSpPr/>
          <p:nvPr isPhoto="0" userDrawn="0"/>
        </p:nvGrpSpPr>
        <p:grpSpPr bwMode="auto"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 hidden="0"/>
            <p:cNvSpPr/>
            <p:nvPr isPhoto="0" userDrawn="0"/>
          </p:nvSpPr>
          <p:spPr bwMode="auto"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fill="norm" stroke="1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153;p9" hidden="0"/>
            <p:cNvSpPr/>
            <p:nvPr isPhoto="0" userDrawn="0"/>
          </p:nvSpPr>
          <p:spPr bwMode="auto"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fill="norm" stroke="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9" hidden="0"/>
            <p:cNvSpPr/>
            <p:nvPr isPhoto="0" userDrawn="0"/>
          </p:nvSpPr>
          <p:spPr bwMode="auto"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fill="norm" stroke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155;p9" hidden="0"/>
            <p:cNvSpPr/>
            <p:nvPr isPhoto="0" userDrawn="0"/>
          </p:nvSpPr>
          <p:spPr bwMode="auto"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fill="norm" stroke="1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156;p9" hidden="0"/>
            <p:cNvSpPr/>
            <p:nvPr isPhoto="0" userDrawn="0"/>
          </p:nvSpPr>
          <p:spPr bwMode="auto"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fill="norm" stroke="1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157;p9" hidden="0"/>
            <p:cNvSpPr/>
            <p:nvPr isPhoto="0" userDrawn="0"/>
          </p:nvSpPr>
          <p:spPr bwMode="auto"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fill="norm" stroke="1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158;p9" hidden="0"/>
            <p:cNvSpPr/>
            <p:nvPr isPhoto="0" userDrawn="0"/>
          </p:nvSpPr>
          <p:spPr bwMode="auto"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fill="norm" stroke="1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159;p9" hidden="0"/>
            <p:cNvSpPr/>
            <p:nvPr isPhoto="0" userDrawn="0"/>
          </p:nvSpPr>
          <p:spPr bwMode="auto"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fill="norm" stroke="1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9" hidden="0"/>
            <p:cNvSpPr/>
            <p:nvPr isPhoto="0" userDrawn="0"/>
          </p:nvSpPr>
          <p:spPr bwMode="auto"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fill="norm" stroke="1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9" hidden="0"/>
            <p:cNvSpPr/>
            <p:nvPr isPhoto="0" userDrawn="0"/>
          </p:nvSpPr>
          <p:spPr bwMode="auto"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fill="norm" stroke="1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162;p9" hidden="0"/>
            <p:cNvSpPr/>
            <p:nvPr isPhoto="0" userDrawn="0"/>
          </p:nvSpPr>
          <p:spPr bwMode="auto"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fill="norm" stroke="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9" hidden="0"/>
            <p:cNvSpPr/>
            <p:nvPr isPhoto="0" userDrawn="0"/>
          </p:nvSpPr>
          <p:spPr bwMode="auto"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fill="norm" stroke="1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9" hidden="0"/>
            <p:cNvSpPr/>
            <p:nvPr isPhoto="0" userDrawn="0"/>
          </p:nvSpPr>
          <p:spPr bwMode="auto"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fill="norm" stroke="1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165;p9" hidden="0"/>
            <p:cNvSpPr/>
            <p:nvPr isPhoto="0" userDrawn="0"/>
          </p:nvSpPr>
          <p:spPr bwMode="auto"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fill="norm" stroke="1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6" name="Google Shape;166;p9" hidden="0"/>
          <p:cNvSpPr/>
          <p:nvPr isPhoto="0" userDrawn="0"/>
        </p:nvSpPr>
        <p:spPr bwMode="auto"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9" hidden="0"/>
          <p:cNvSpPr txBox="1"/>
          <p:nvPr isPhoto="0" userDrawn="0">
            <p:ph type="body" idx="1" hasCustomPrompt="0"/>
          </p:nvPr>
        </p:nvSpPr>
        <p:spPr bwMode="auto"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68" name="Google Shape;168;p9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169" name="Google Shape;169;p9" hidden="0"/>
          <p:cNvGrpSpPr/>
          <p:nvPr isPhoto="0" userDrawn="0"/>
        </p:nvGrpSpPr>
        <p:grpSpPr bwMode="auto"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 hidden="0"/>
            <p:cNvSpPr/>
            <p:nvPr isPhoto="0" userDrawn="0"/>
          </p:nvSpPr>
          <p:spPr bwMode="auto"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171;p9" hidden="0"/>
            <p:cNvSpPr/>
            <p:nvPr isPhoto="0" userDrawn="0"/>
          </p:nvSpPr>
          <p:spPr bwMode="auto"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 hidden="0"/>
          <p:cNvGrpSpPr/>
          <p:nvPr isPhoto="0" userDrawn="0"/>
        </p:nvGrpSpPr>
        <p:grpSpPr bwMode="auto"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 hidden="0"/>
            <p:cNvSpPr/>
            <p:nvPr isPhoto="0" userDrawn="0"/>
          </p:nvSpPr>
          <p:spPr bwMode="auto"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fill="norm" stroke="1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10" hidden="0"/>
            <p:cNvSpPr/>
            <p:nvPr isPhoto="0" userDrawn="0"/>
          </p:nvSpPr>
          <p:spPr bwMode="auto"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fill="norm" stroke="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10" hidden="0"/>
            <p:cNvSpPr/>
            <p:nvPr isPhoto="0" userDrawn="0"/>
          </p:nvSpPr>
          <p:spPr bwMode="auto"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fill="norm" stroke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10" hidden="0"/>
            <p:cNvSpPr/>
            <p:nvPr isPhoto="0" userDrawn="0"/>
          </p:nvSpPr>
          <p:spPr bwMode="auto"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fill="norm" stroke="1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10" hidden="0"/>
            <p:cNvSpPr/>
            <p:nvPr isPhoto="0" userDrawn="0"/>
          </p:nvSpPr>
          <p:spPr bwMode="auto"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fill="norm" stroke="1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10" hidden="0"/>
            <p:cNvSpPr/>
            <p:nvPr isPhoto="0" userDrawn="0"/>
          </p:nvSpPr>
          <p:spPr bwMode="auto"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fill="norm" stroke="1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10" hidden="0"/>
            <p:cNvSpPr/>
            <p:nvPr isPhoto="0" userDrawn="0"/>
          </p:nvSpPr>
          <p:spPr bwMode="auto"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fill="norm" stroke="1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10" hidden="0"/>
            <p:cNvSpPr/>
            <p:nvPr isPhoto="0" userDrawn="0"/>
          </p:nvSpPr>
          <p:spPr bwMode="auto"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fill="norm" stroke="1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0" hidden="0"/>
            <p:cNvSpPr/>
            <p:nvPr isPhoto="0" userDrawn="0"/>
          </p:nvSpPr>
          <p:spPr bwMode="auto"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fill="norm" stroke="1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183;p10" hidden="0"/>
            <p:cNvSpPr/>
            <p:nvPr isPhoto="0" userDrawn="0"/>
          </p:nvSpPr>
          <p:spPr bwMode="auto"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fill="norm" stroke="1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184;p10" hidden="0"/>
            <p:cNvSpPr/>
            <p:nvPr isPhoto="0" userDrawn="0"/>
          </p:nvSpPr>
          <p:spPr bwMode="auto"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fill="norm" stroke="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10" hidden="0"/>
            <p:cNvSpPr/>
            <p:nvPr isPhoto="0" userDrawn="0"/>
          </p:nvSpPr>
          <p:spPr bwMode="auto"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fill="norm" stroke="1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10" hidden="0"/>
            <p:cNvSpPr/>
            <p:nvPr isPhoto="0" userDrawn="0"/>
          </p:nvSpPr>
          <p:spPr bwMode="auto"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fill="norm" stroke="1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10" hidden="0"/>
            <p:cNvSpPr/>
            <p:nvPr isPhoto="0" userDrawn="0"/>
          </p:nvSpPr>
          <p:spPr bwMode="auto"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fill="norm" stroke="1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8" name="Google Shape;188;p10" hidden="0"/>
          <p:cNvSpPr/>
          <p:nvPr isPhoto="0" userDrawn="0"/>
        </p:nvSpPr>
        <p:spPr bwMode="auto"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9" name="Google Shape;189;p10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rotWithShape="0" algn="bl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rotWithShape="0" algn="bl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defRPr>
            </a:lvl2pPr>
            <a:lvl3pPr marL="1371600" lvl="2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defRPr>
            </a:lvl3pPr>
            <a:lvl4pPr marL="1828800" lvl="3" indent="-3810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defRPr>
            </a:lvl4pPr>
            <a:lvl5pPr marL="2286000" lvl="4" indent="-3810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defRPr>
            </a:lvl5pPr>
            <a:lvl6pPr marL="2743200" lvl="5" indent="-3810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defRPr>
            </a:lvl6pPr>
            <a:lvl7pPr marL="3200400" lvl="6" indent="-3810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defRPr>
            </a:lvl7pPr>
            <a:lvl8pPr marL="3657600" lvl="7" indent="-3810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defRPr>
            </a:lvl8pPr>
            <a:lvl9pPr marL="4114800" lvl="8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defRPr>
            </a:lvl1pPr>
            <a:lvl2pPr lvl="1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defRPr>
            </a:lvl2pPr>
            <a:lvl3pPr lvl="2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defRPr>
            </a:lvl3pPr>
            <a:lvl4pPr lvl="3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defRPr>
            </a:lvl4pPr>
            <a:lvl5pPr lvl="4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defRPr>
            </a:lvl5pPr>
            <a:lvl6pPr lvl="5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defRPr>
            </a:lvl6pPr>
            <a:lvl7pPr lvl="6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defRPr>
            </a:lvl7pPr>
            <a:lvl8pPr lvl="7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defRPr>
            </a:lvl8pPr>
            <a:lvl9pPr lvl="8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" name="Google Shape;198;p12" hidden="0"/>
          <p:cNvSpPr txBox="1"/>
          <p:nvPr isPhoto="0" userDrawn="0">
            <p:ph type="ctrTitle" hasCustomPrompt="0"/>
          </p:nvPr>
        </p:nvSpPr>
        <p:spPr bwMode="auto"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Class </a:t>
            </a:r>
            <a:r>
              <a:rPr lang="en"/>
              <a:t>&amp; </a:t>
            </a:r>
            <a:r>
              <a:rPr lang="en"/>
              <a:t>Object Diagram Presentation</a:t>
            </a:r>
            <a:endParaRPr/>
          </a:p>
        </p:txBody>
      </p:sp>
      <p:grpSp>
        <p:nvGrpSpPr>
          <p:cNvPr id="199" name="Google Shape;199;p12" hidden="0"/>
          <p:cNvGrpSpPr/>
          <p:nvPr isPhoto="0" userDrawn="0"/>
        </p:nvGrpSpPr>
        <p:grpSpPr bwMode="auto">
          <a:xfrm>
            <a:off x="690071" y="2289511"/>
            <a:ext cx="635183" cy="564280"/>
            <a:chOff x="5292575" y="3681900"/>
            <a:chExt cx="420149" cy="373275"/>
          </a:xfrm>
        </p:grpSpPr>
        <p:sp>
          <p:nvSpPr>
            <p:cNvPr id="200" name="Google Shape;200;p12" hidden="0"/>
            <p:cNvSpPr/>
            <p:nvPr isPhoto="0" userDrawn="0"/>
          </p:nvSpPr>
          <p:spPr bwMode="auto">
            <a:xfrm>
              <a:off x="5292575" y="3706875"/>
              <a:ext cx="420149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stroke="1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12" hidden="0"/>
            <p:cNvSpPr/>
            <p:nvPr isPhoto="0" userDrawn="0"/>
          </p:nvSpPr>
          <p:spPr bwMode="auto"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stroke="1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12" hidden="0"/>
            <p:cNvSpPr/>
            <p:nvPr isPhoto="0" userDrawn="0"/>
          </p:nvSpPr>
          <p:spPr bwMode="auto"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stroke="1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12" hidden="0"/>
            <p:cNvSpPr/>
            <p:nvPr isPhoto="0" userDrawn="0"/>
          </p:nvSpPr>
          <p:spPr bwMode="auto"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stroke="1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12" hidden="0"/>
            <p:cNvSpPr/>
            <p:nvPr isPhoto="0" userDrawn="0"/>
          </p:nvSpPr>
          <p:spPr bwMode="auto">
            <a:xfrm>
              <a:off x="5316924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stroke="1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12" hidden="0"/>
            <p:cNvSpPr/>
            <p:nvPr isPhoto="0" userDrawn="0"/>
          </p:nvSpPr>
          <p:spPr bwMode="auto">
            <a:xfrm>
              <a:off x="5380250" y="3784800"/>
              <a:ext cx="230200" cy="115724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stroke="1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12" hidden="0"/>
            <p:cNvSpPr/>
            <p:nvPr isPhoto="0" userDrawn="0"/>
          </p:nvSpPr>
          <p:spPr bwMode="auto"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stroke="1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7" name="Google Shape;207;p12" hidden="0"/>
          <p:cNvSpPr txBox="1"/>
          <p:nvPr isPhoto="0" userDrawn="0"/>
        </p:nvSpPr>
        <p:spPr bwMode="auto">
          <a:xfrm>
            <a:off x="392300" y="294225"/>
            <a:ext cx="7889700" cy="101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Ομάδα</a:t>
            </a:r>
            <a:r>
              <a:rPr lang="en" sz="3300" b="1">
                <a:solidFill>
                  <a:schemeClr val="dk1"/>
                </a:solidFill>
                <a:latin typeface="Inria Sans"/>
                <a:ea typeface="Inria Sans"/>
                <a:cs typeface="Inria Sans"/>
              </a:rPr>
              <a:t> </a:t>
            </a:r>
            <a:r>
              <a:rPr lang="en" sz="54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26</a:t>
            </a:r>
            <a:endParaRPr sz="57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208" name="Google Shape;208;p1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6046850" y="3649875"/>
            <a:ext cx="1262099" cy="1262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 hidden="0"/>
          <p:cNvSpPr txBox="1"/>
          <p:nvPr isPhoto="0" userDrawn="0"/>
        </p:nvSpPr>
        <p:spPr bwMode="auto">
          <a:xfrm>
            <a:off x="7308950" y="3572925"/>
            <a:ext cx="1741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@Tsoukkas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@Sofianopoulou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@iosifidis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@christospats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@george_fkd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5" name="Google Shape;265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02700" y="1009650"/>
            <a:ext cx="8839201" cy="324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" name="Google Shape;270;p22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71" name="Google Shape;271;p2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076000" y="45625"/>
            <a:ext cx="7147721" cy="509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" name="Google Shape;276;p23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77" name="Google Shape;277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761025" y="152400"/>
            <a:ext cx="76219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2" name="Google Shape;282;p24" hidden="0"/>
          <p:cNvGrpSpPr/>
          <p:nvPr isPhoto="0" userDrawn="0"/>
        </p:nvGrpSpPr>
        <p:grpSpPr bwMode="auto"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83" name="Google Shape;283;p24" hidden="0"/>
            <p:cNvSpPr/>
            <p:nvPr isPhoto="0" userDrawn="0"/>
          </p:nvSpPr>
          <p:spPr bwMode="auto"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stroke="1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24" hidden="0"/>
            <p:cNvSpPr/>
            <p:nvPr isPhoto="0" userDrawn="0"/>
          </p:nvSpPr>
          <p:spPr bwMode="auto"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stroke="1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85" name="Google Shape;285;p24" hidden="0"/>
          <p:cNvGrpSpPr/>
          <p:nvPr isPhoto="0" userDrawn="0"/>
        </p:nvGrpSpPr>
        <p:grpSpPr bwMode="auto">
          <a:xfrm rot="-587470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86" name="Google Shape;286;p24" hidden="0"/>
            <p:cNvSpPr/>
            <p:nvPr isPhoto="0" userDrawn="0"/>
          </p:nvSpPr>
          <p:spPr bwMode="auto"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stroke="1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24" hidden="0"/>
            <p:cNvSpPr/>
            <p:nvPr isPhoto="0" userDrawn="0"/>
          </p:nvSpPr>
          <p:spPr bwMode="auto"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stroke="1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24" hidden="0"/>
            <p:cNvSpPr/>
            <p:nvPr isPhoto="0" userDrawn="0"/>
          </p:nvSpPr>
          <p:spPr bwMode="auto"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stroke="1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24" hidden="0"/>
            <p:cNvSpPr/>
            <p:nvPr isPhoto="0" userDrawn="0"/>
          </p:nvSpPr>
          <p:spPr bwMode="auto">
            <a:xfrm>
              <a:off x="579299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stroke="1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90" name="Google Shape;290;p24" hidden="0"/>
          <p:cNvSpPr/>
          <p:nvPr isPhoto="0" userDrawn="0"/>
        </p:nvSpPr>
        <p:spPr bwMode="auto"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stroke="1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1" name="Google Shape;291;p24" hidden="0"/>
          <p:cNvSpPr/>
          <p:nvPr isPhoto="0" userDrawn="0"/>
        </p:nvSpPr>
        <p:spPr bwMode="auto">
          <a:xfrm rot="2697366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stroke="1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2" name="Google Shape;292;p24" hidden="0"/>
          <p:cNvSpPr/>
          <p:nvPr isPhoto="0" userDrawn="0"/>
        </p:nvSpPr>
        <p:spPr bwMode="auto"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stroke="1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3" name="Google Shape;293;p24" hidden="0"/>
          <p:cNvSpPr/>
          <p:nvPr isPhoto="0" userDrawn="0"/>
        </p:nvSpPr>
        <p:spPr bwMode="auto"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stroke="1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4" name="Google Shape;294;p24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95" name="Google Shape;295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1530228"/>
            <a:ext cx="9144001" cy="208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" name="Google Shape;300;p25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301" name="Google Shape;301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704391"/>
            <a:ext cx="9143998" cy="373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06" name="Google Shape;306;p26" hidden="0"/>
          <p:cNvGrpSpPr/>
          <p:nvPr isPhoto="0" userDrawn="0"/>
        </p:nvGrpSpPr>
        <p:grpSpPr bwMode="auto"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307" name="Google Shape;307;p26" hidden="0"/>
            <p:cNvSpPr/>
            <p:nvPr isPhoto="0" userDrawn="0"/>
          </p:nvSpPr>
          <p:spPr bwMode="auto"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stroke="1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308;p26" hidden="0"/>
            <p:cNvSpPr/>
            <p:nvPr isPhoto="0" userDrawn="0"/>
          </p:nvSpPr>
          <p:spPr bwMode="auto"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stroke="1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09" name="Google Shape;309;p26" hidden="0"/>
          <p:cNvGrpSpPr/>
          <p:nvPr isPhoto="0" userDrawn="0"/>
        </p:nvGrpSpPr>
        <p:grpSpPr bwMode="auto">
          <a:xfrm rot="-587470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310" name="Google Shape;310;p26" hidden="0"/>
            <p:cNvSpPr/>
            <p:nvPr isPhoto="0" userDrawn="0"/>
          </p:nvSpPr>
          <p:spPr bwMode="auto"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stroke="1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311;p26" hidden="0"/>
            <p:cNvSpPr/>
            <p:nvPr isPhoto="0" userDrawn="0"/>
          </p:nvSpPr>
          <p:spPr bwMode="auto"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stroke="1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26" hidden="0"/>
            <p:cNvSpPr/>
            <p:nvPr isPhoto="0" userDrawn="0"/>
          </p:nvSpPr>
          <p:spPr bwMode="auto"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stroke="1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313;p26" hidden="0"/>
            <p:cNvSpPr/>
            <p:nvPr isPhoto="0" userDrawn="0"/>
          </p:nvSpPr>
          <p:spPr bwMode="auto">
            <a:xfrm>
              <a:off x="579299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stroke="1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rotWithShape="0" algn="bl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14" name="Google Shape;314;p26" hidden="0"/>
          <p:cNvSpPr/>
          <p:nvPr isPhoto="0" userDrawn="0"/>
        </p:nvSpPr>
        <p:spPr bwMode="auto"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stroke="1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5" name="Google Shape;315;p26" hidden="0"/>
          <p:cNvSpPr/>
          <p:nvPr isPhoto="0" userDrawn="0"/>
        </p:nvSpPr>
        <p:spPr bwMode="auto">
          <a:xfrm rot="2697366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stroke="1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6" name="Google Shape;316;p26" hidden="0"/>
          <p:cNvSpPr/>
          <p:nvPr isPhoto="0" userDrawn="0"/>
        </p:nvSpPr>
        <p:spPr bwMode="auto"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stroke="1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7" name="Google Shape;317;p26" hidden="0"/>
          <p:cNvSpPr/>
          <p:nvPr isPhoto="0" userDrawn="0"/>
        </p:nvSpPr>
        <p:spPr bwMode="auto"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stroke="1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rotWithShape="0" algn="bl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8" name="Google Shape;318;p26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319" name="Google Shape;319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1530228"/>
            <a:ext cx="9144001" cy="208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" name="Google Shape;324;p27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aphicFrame>
        <p:nvGraphicFramePr>
          <p:cNvPr id="325" name="Google Shape;325;p27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928400" y="1445300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{EF6F9AFD-E148-0881-898A-D504FE5FBDD4}</a:tableStyleId>
                <a:noFill/>
              </a:tblPr>
              <a:tblGrid>
                <a:gridCol w="3110200"/>
                <a:gridCol w="3110200"/>
              </a:tblGrid>
              <a:tr h="4724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ΗΜΕΡΟΜΗΝΙΑ</a:t>
                      </a:r>
                      <a:endParaRPr sz="1900" b="1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ΩΡΕΣ</a:t>
                      </a:r>
                      <a:endParaRPr sz="1900" b="1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</a:tr>
              <a:tr h="3962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3/5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3 ώρες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</a:tr>
              <a:tr h="3962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4/5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3 ώρες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</a:tr>
              <a:tr h="3962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5/5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3 ώρες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</a:tr>
              <a:tr h="3962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7/5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 ώρες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</a:tr>
              <a:tr h="3962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ΣΥΝΟΛΟ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</a:rPr>
                        <a:t>13 ώρες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</a:endParaRPr>
                    </a:p>
                  </a:txBody>
                  <a:tcPr marL="91425" marR="91425" marT="91425" marB="91425">
                    <a:lnL w="9525" algn="ctr">
                      <a:solidFill>
                        <a:schemeClr val="dk1"/>
                      </a:solidFill>
                    </a:lnL>
                    <a:lnR w="9525" algn="ctr">
                      <a:solidFill>
                        <a:schemeClr val="dk1"/>
                      </a:solidFill>
                    </a:lnR>
                    <a:lnT w="9525" algn="ctr">
                      <a:solidFill>
                        <a:schemeClr val="dk1"/>
                      </a:solidFill>
                    </a:lnT>
                    <a:lnB w="9525" algn="ctr">
                      <a:solidFill>
                        <a:schemeClr val="dk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27" hidden="0"/>
          <p:cNvSpPr txBox="1"/>
          <p:nvPr isPhoto="0" userDrawn="0"/>
        </p:nvSpPr>
        <p:spPr bwMode="auto">
          <a:xfrm>
            <a:off x="2573524" y="4146900"/>
            <a:ext cx="3822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Ανθρωποπροσπάθεια: 20 ανθρωποημέρες</a:t>
            </a:r>
            <a:endParaRPr sz="28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327" name="Google Shape;327;p27" hidden="0"/>
          <p:cNvSpPr txBox="1"/>
          <p:nvPr isPhoto="0" userDrawn="0"/>
        </p:nvSpPr>
        <p:spPr bwMode="auto">
          <a:xfrm>
            <a:off x="2350600" y="266025"/>
            <a:ext cx="382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Time Sheet</a:t>
            </a:r>
            <a:endParaRPr sz="28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" name="Google Shape;332;p28" hidden="0"/>
          <p:cNvSpPr txBox="1"/>
          <p:nvPr isPhoto="0" userDrawn="0">
            <p:ph type="title" hasCustomPrompt="0"/>
          </p:nvPr>
        </p:nvSpPr>
        <p:spPr bwMode="auto">
          <a:xfrm>
            <a:off x="1096025" y="1551231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Ευχαριστούμε </a:t>
            </a:r>
            <a:br>
              <a:rPr lang="en"/>
            </a:br>
            <a:r>
              <a:rPr lang="en"/>
              <a:t>για την προσοχή σας!!!</a:t>
            </a:r>
            <a:endParaRPr/>
          </a:p>
        </p:txBody>
      </p:sp>
      <p:sp>
        <p:nvSpPr>
          <p:cNvPr id="333" name="Google Shape;333;p28" hidden="0"/>
          <p:cNvSpPr txBox="1"/>
          <p:nvPr isPhoto="0" userDrawn="0">
            <p:ph type="sldNum" idx="12" hasCustomPrompt="0"/>
          </p:nvPr>
        </p:nvSpPr>
        <p:spPr bwMode="auto">
          <a:xfrm>
            <a:off x="8644164" y="4599886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334" name="Google Shape;334;p28" hidden="0"/>
          <p:cNvSpPr txBox="1"/>
          <p:nvPr isPhoto="0" userDrawn="0"/>
        </p:nvSpPr>
        <p:spPr bwMode="auto">
          <a:xfrm>
            <a:off x="4285459" y="2518548"/>
            <a:ext cx="1741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@Tsoukkas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@Sofianopoulou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@iosifidis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@christospats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@george_fkd</a:t>
            </a:r>
            <a:endParaRPr sz="1600" b="1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335" name="Google Shape;335;p2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2893100" y="2595500"/>
            <a:ext cx="1262099" cy="12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" name="Google Shape;214;p13" hidden="0"/>
          <p:cNvSpPr txBox="1"/>
          <p:nvPr isPhoto="0" userDrawn="0">
            <p:ph type="title" hasCustomPrompt="0"/>
          </p:nvPr>
        </p:nvSpPr>
        <p:spPr bwMode="auto">
          <a:xfrm>
            <a:off x="1327725" y="63755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300"/>
              <a:t>Κλάσεις</a:t>
            </a:r>
            <a:endParaRPr sz="3300"/>
          </a:p>
        </p:txBody>
      </p:sp>
      <p:sp>
        <p:nvSpPr>
          <p:cNvPr id="215" name="Google Shape;215;p13" hidden="0"/>
          <p:cNvSpPr txBox="1"/>
          <p:nvPr isPhoto="0" userDrawn="0">
            <p:ph type="body" idx="1" hasCustomPrompt="0"/>
          </p:nvPr>
        </p:nvSpPr>
        <p:spPr bwMode="auto">
          <a:xfrm>
            <a:off x="1131474" y="1462824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pPr>
            <a:r>
              <a:rPr lang="en" sz="2900"/>
              <a:t>Πρόεδρος</a:t>
            </a:r>
            <a:endParaRPr sz="2900"/>
          </a:p>
          <a:p>
            <a:pPr marL="457200" lvl="0" indent="-412750" algn="l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pPr>
            <a:r>
              <a:rPr lang="en" sz="2900"/>
              <a:t>Ερευνητής</a:t>
            </a:r>
            <a:endParaRPr sz="2900"/>
          </a:p>
          <a:p>
            <a:pPr marL="457200" lvl="0" indent="-412750" algn="l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pPr>
            <a:r>
              <a:rPr lang="en" sz="2900"/>
              <a:t>Γραμματεία</a:t>
            </a:r>
            <a:endParaRPr sz="2900"/>
          </a:p>
          <a:p>
            <a:pPr marL="457200" lvl="0" indent="-412750" algn="l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pPr>
            <a:r>
              <a:rPr lang="en" sz="2900"/>
              <a:t>Μέλος</a:t>
            </a:r>
            <a:endParaRPr sz="2900"/>
          </a:p>
          <a:p>
            <a:pPr marL="457200" lvl="0" indent="0" algn="l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sz="2900"/>
          </a:p>
        </p:txBody>
      </p:sp>
      <p:sp>
        <p:nvSpPr>
          <p:cNvPr id="216" name="Google Shape;216;p13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17" name="Google Shape;217;p13" hidden="0"/>
          <p:cNvSpPr txBox="1"/>
          <p:nvPr isPhoto="0" userDrawn="0"/>
        </p:nvSpPr>
        <p:spPr bwMode="auto">
          <a:xfrm flipH="0" flipV="0">
            <a:off x="5158278" y="1808924"/>
            <a:ext cx="2451921" cy="106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457200" lvl="0" indent="-41275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Font typeface="Inria Sans Light"/>
              <a:buChar char="●"/>
              <a:defRPr/>
            </a:pPr>
            <a:r>
              <a:rPr lang="en" sz="2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rPr>
              <a:t>Αίτηση</a:t>
            </a:r>
            <a:endParaRPr sz="2900">
              <a:solidFill>
                <a:schemeClr val="dk1"/>
              </a:solidFill>
              <a:latin typeface="Inria Sans Light"/>
              <a:ea typeface="Inria Sans Light"/>
              <a:cs typeface="Inria Sans Light"/>
            </a:endParaRPr>
          </a:p>
          <a:p>
            <a:pPr marL="457200" lvl="0" indent="-41275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Font typeface="Inria Sans Light"/>
              <a:buChar char="●"/>
              <a:defRPr/>
            </a:pPr>
            <a:r>
              <a:rPr lang="en" sz="2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</a:rPr>
              <a:t>Εισήγηση</a:t>
            </a:r>
            <a:endParaRPr>
              <a:latin typeface="Inria Sans Light"/>
              <a:ea typeface="Inria Sans Light"/>
              <a:cs typeface="Inria Sans Light"/>
            </a:endParaRPr>
          </a:p>
        </p:txBody>
      </p:sp>
      <p:sp>
        <p:nvSpPr>
          <p:cNvPr id="218" name="Google Shape;218;p13" hidden="0"/>
          <p:cNvSpPr/>
          <p:nvPr isPhoto="0" userDrawn="0"/>
        </p:nvSpPr>
        <p:spPr bwMode="auto">
          <a:xfrm flipH="0" flipV="0">
            <a:off x="3563399" y="2092274"/>
            <a:ext cx="1682612" cy="6341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Google Shape;223;p14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24" name="Google Shape;224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10363" y="1232288"/>
            <a:ext cx="6123275" cy="26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" name="Google Shape;229;p15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30" name="Google Shape;230;p1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965800" y="550777"/>
            <a:ext cx="5212400" cy="40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" name="Google Shape;235;p16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36" name="Google Shape;236;p1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754375" y="1162937"/>
            <a:ext cx="5635250" cy="28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" name="Google Shape;241;p17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42" name="Google Shape;242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711123" y="1034850"/>
            <a:ext cx="5721750" cy="30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" name="Google Shape;247;p18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48" name="Google Shape;248;p1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706587" y="332625"/>
            <a:ext cx="5730825" cy="44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" name="Google Shape;253;p19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54" name="Google Shape;254;p1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2893712" y="124425"/>
            <a:ext cx="3356575" cy="489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" name="Google Shape;259;p20" hidden="0"/>
          <p:cNvSpPr txBox="1"/>
          <p:nvPr isPhoto="0" userDrawn="0">
            <p:ph type="sldNum" idx="12" hasCustomPrompt="0"/>
          </p:nvPr>
        </p:nvSpPr>
        <p:spPr bwMode="auto"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260" name="Google Shape;260;p2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251913" y="116744"/>
            <a:ext cx="8640175" cy="446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2022-05-07T19:53:02Z</dcterms:modified>
  <cp:category/>
  <cp:contentStatus/>
  <cp:version/>
</cp:coreProperties>
</file>