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>
        <p:scale>
          <a:sx n="50" d="100"/>
          <a:sy n="50" d="100"/>
        </p:scale>
        <p:origin x="15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F8D3-1340-485A-AA5B-8CFB19D7C2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F744D-1BC1-4F8D-823C-207169DD73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6230" y="1128409"/>
            <a:ext cx="8813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		Advancing Nutrition Science 			Through </a:t>
            </a:r>
            <a:r>
              <a:rPr lang="en-US" sz="2800" dirty="0" err="1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GeminiAI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23100" y="2832100"/>
            <a:ext cx="414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 	Presented By:</a:t>
            </a:r>
            <a:endParaRPr lang="en-US" sz="24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alisto MT" panose="02040603050505030304" pitchFamily="18" charset="0"/>
              </a:rPr>
              <a:t>                                                                                    	</a:t>
            </a:r>
            <a:r>
              <a:rPr lang="en-US" sz="1800" dirty="0">
                <a:latin typeface="Calisto MT" panose="02040603050505030304" pitchFamily="18" charset="0"/>
              </a:rPr>
              <a:t>Sadam Kaveri</a:t>
            </a:r>
            <a:endParaRPr lang="en-US" sz="1800" dirty="0">
              <a:latin typeface="Calisto MT" panose="02040603050505030304" pitchFamily="18" charset="0"/>
            </a:endParaRPr>
          </a:p>
          <a:p>
            <a:pPr algn="just"/>
            <a:r>
              <a:rPr lang="en-US" sz="1800" dirty="0">
                <a:latin typeface="Calisto MT" panose="02040603050505030304" pitchFamily="18" charset="0"/>
              </a:rPr>
              <a:t>                                                                                                                             	Utkuri Nagarani</a:t>
            </a:r>
            <a:endParaRPr lang="en-US" sz="1800" dirty="0">
              <a:latin typeface="Calisto MT" panose="02040603050505030304" pitchFamily="18" charset="0"/>
            </a:endParaRPr>
          </a:p>
          <a:p>
            <a:pPr algn="just"/>
            <a:r>
              <a:rPr lang="en-US" sz="1800" dirty="0">
                <a:latin typeface="Calisto MT" panose="02040603050505030304" pitchFamily="18" charset="0"/>
              </a:rPr>
              <a:t>                                                                                                                             	Giragani Meghana</a:t>
            </a:r>
            <a:endParaRPr lang="en-US" sz="1800" dirty="0">
              <a:latin typeface="Calisto MT" panose="02040603050505030304" pitchFamily="18" charset="0"/>
            </a:endParaRPr>
          </a:p>
          <a:p>
            <a:pPr algn="just"/>
            <a:r>
              <a:rPr lang="en-US" sz="1800" dirty="0">
                <a:latin typeface="Calisto MT" panose="02040603050505030304" pitchFamily="18" charset="0"/>
              </a:rPr>
              <a:t>                                                                                                                             	Pasula Ashlesha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1" y="200878"/>
            <a:ext cx="759960" cy="7599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6300" y="952500"/>
            <a:ext cx="75819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sz="2800" b="1" dirty="0">
                <a:latin typeface="Wide Latin" panose="020A0A07050505020404" pitchFamily="18" charset="0"/>
                <a:cs typeface="Times New Roman" panose="02020603050405020304" pitchFamily="18" charset="0"/>
              </a:rPr>
              <a:t>Problem Statement</a:t>
            </a:r>
            <a:endParaRPr lang="en-IN" sz="2800" dirty="0">
              <a:latin typeface="Wide Latin" panose="020A0A07050505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500" y="2425700"/>
            <a:ext cx="10414000" cy="347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425700"/>
            <a:ext cx="10299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nutrition science practices rely on generalized dietary guidelines that fail to meet individual needs.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predicting nutrient deficiencies, health risks, and metabolic responses in real-time.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integration of large-scale nutrition data and advanced AI technologies for customized recommendations.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0" y="192540"/>
            <a:ext cx="759960" cy="7599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9700" y="990600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Wide Latin" panose="020A0A07050505020404" pitchFamily="18" charset="0"/>
                <a:cs typeface="Times New Roman" panose="02020603050405020304" pitchFamily="18" charset="0"/>
              </a:rPr>
              <a:t>Proposed Solution</a:t>
            </a:r>
            <a:endParaRPr lang="en-IN" sz="2800" dirty="0">
              <a:latin typeface="Wide Latin" panose="020A0A07050505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1500" y="2209800"/>
            <a:ext cx="900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NutriGen is a web-based application powered by Google Generative AI (GenAI) that provides users with detailed nutritional insights and AI-driven meal planning. The solution addresses the challenge of creating personalized, nutritionally balanced meal plans while offering instant food analysis.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0" y="230640"/>
            <a:ext cx="759960" cy="7599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8950" y="850900"/>
            <a:ext cx="613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Wide Latin" panose="020A0A07050505020404" pitchFamily="18" charset="0"/>
                <a:cs typeface="Times New Roman" panose="02020603050405020304" pitchFamily="18" charset="0"/>
              </a:rPr>
              <a:t>Technologies Used</a:t>
            </a:r>
            <a:endParaRPr lang="en-IN" sz="2800" dirty="0">
              <a:latin typeface="Wide Latin" panose="020A0A07050505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3300" y="2235200"/>
            <a:ext cx="8013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Main programming language for development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interactive web app UI.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Generative AI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key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5" y="228600"/>
            <a:ext cx="759960" cy="7599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+ Thank You Pictures | Download Free ...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990600"/>
            <a:ext cx="78613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0" y="230640"/>
            <a:ext cx="759960" cy="7599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WPS Presentation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Algerian</vt:lpstr>
      <vt:lpstr>Times New Roman</vt:lpstr>
      <vt:lpstr>Calisto MT</vt:lpstr>
      <vt:lpstr>Wide Latin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Nutrition Science Through GeminiAI</dc:title>
  <dc:creator>Microsoft account</dc:creator>
  <cp:lastModifiedBy>Ashlesha Pasula</cp:lastModifiedBy>
  <cp:revision>11</cp:revision>
  <dcterms:created xsi:type="dcterms:W3CDTF">2025-02-14T09:45:00Z</dcterms:created>
  <dcterms:modified xsi:type="dcterms:W3CDTF">2025-02-15T05:47:43Z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D6915BD66CBF4608A74E71AA9A03380E_12</vt:lpwstr>
  </property>
  <property fmtid="{D5CDD505-2E9C-101B-9397-08002B2CF9AE}" pid="3" name="KSOProductBuildVer">
    <vt:lpwstr>1033-12.2.0.19805</vt:lpwstr>
  </property>
</Properties>
</file>