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72" r:id="rId5"/>
    <p:sldId id="258" r:id="rId6"/>
    <p:sldId id="263" r:id="rId7"/>
    <p:sldId id="264" r:id="rId8"/>
    <p:sldId id="265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D6FD07F-799A-420F-8EAF-5B6416FFC63E}" type="datetimeFigureOut">
              <a:rPr lang="es-CL" smtClean="0"/>
              <a:pPr/>
              <a:t>24-03-2014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075245-C0EA-4489-A03E-7B61C8D77F9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 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(</a:t>
            </a:r>
            <a:r>
              <a:rPr lang="es-ES" dirty="0"/>
              <a:t>Sistema de Administración De Edificios</a:t>
            </a:r>
            <a:r>
              <a:rPr lang="es-CL" dirty="0"/>
              <a:t>)</a:t>
            </a:r>
            <a:br>
              <a:rPr lang="es-CL" dirty="0"/>
            </a:br>
            <a:endParaRPr lang="es-CL" dirty="0"/>
          </a:p>
        </p:txBody>
      </p:sp>
      <p:pic>
        <p:nvPicPr>
          <p:cNvPr id="1026" name="Picture 2" descr="C:\Users\Lenovo\Downloads\UBB\SISTEMA DE INFORMACIÓN\Sin título-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0"/>
            <a:ext cx="5524500" cy="51435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928662" y="2000240"/>
            <a:ext cx="36433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5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SADE</a:t>
            </a:r>
            <a:endParaRPr lang="es-CL" sz="7500" cap="all" dirty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Permitir al administrador publicar avisos de interés común (reglas de comportamiento, reglas de seguridad, citar a reuniones, presupuestos de ingreso/egreso, etc.).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86190"/>
            <a:ext cx="6357982" cy="25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Mantener un registro de inventario de muebles, herramientas </a:t>
            </a:r>
            <a:r>
              <a:rPr lang="es-ES" dirty="0" smtClean="0"/>
              <a:t>, </a:t>
            </a:r>
            <a:r>
              <a:rPr lang="es-ES" dirty="0" smtClean="0"/>
              <a:t>implementos de la comunidad del </a:t>
            </a:r>
            <a:r>
              <a:rPr lang="es-ES" dirty="0" smtClean="0"/>
              <a:t>edificio</a:t>
            </a: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dirty="0" smtClean="0"/>
              <a:t>equipamientos del edificio.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067425" cy="272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b="1" smtClean="0"/>
              <a:t>Objetivo </a:t>
            </a:r>
            <a:r>
              <a:rPr lang="es-CL" b="1" dirty="0"/>
              <a:t>general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Apoyar </a:t>
            </a:r>
            <a:r>
              <a:rPr lang="es-ES" dirty="0"/>
              <a:t>la gestión de Edificios, permitiendo transparentar el proceso de cobro de los gastos comunes, además de mejorar la comunicación entre los residentes y el administrador.</a:t>
            </a:r>
            <a:endParaRPr lang="es-CL" dirty="0"/>
          </a:p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86190"/>
            <a:ext cx="26289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643314"/>
            <a:ext cx="3857652" cy="29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Administrador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Registrar </a:t>
            </a:r>
            <a:r>
              <a:rPr lang="es-ES" dirty="0"/>
              <a:t>pagos, publicar información (avisos, informes, </a:t>
            </a:r>
            <a:r>
              <a:rPr lang="es-ES" dirty="0" err="1"/>
              <a:t>etc</a:t>
            </a:r>
            <a:r>
              <a:rPr lang="es-ES" dirty="0"/>
              <a:t>), registrar a los residentes, registrar bienes</a:t>
            </a:r>
            <a:endParaRPr lang="es-CL" dirty="0"/>
          </a:p>
          <a:p>
            <a:endParaRPr lang="es-CL" dirty="0"/>
          </a:p>
        </p:txBody>
      </p:sp>
      <p:pic>
        <p:nvPicPr>
          <p:cNvPr id="2050" name="Picture 2" descr="C:\Users\Lenovo\Downloads\UBB\SISTEMA DE INFORMACIÓN\Administrad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10"/>
            <a:ext cx="7572428" cy="3547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Residente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Acceder </a:t>
            </a:r>
            <a:r>
              <a:rPr lang="es-ES" dirty="0" smtClean="0"/>
              <a:t>a informes y avisos, realizar sugerencias.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3074" name="Picture 2" descr="C:\Users\Lenovo\Downloads\UBB\SISTEMA DE INFORMACIÓN\Residente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7417794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Específicos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3400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Gestión </a:t>
            </a:r>
            <a:r>
              <a:rPr lang="es-ES" dirty="0" smtClean="0"/>
              <a:t>de </a:t>
            </a:r>
            <a:r>
              <a:rPr lang="es-ES" dirty="0" smtClean="0"/>
              <a:t>gastos </a:t>
            </a:r>
            <a:r>
              <a:rPr lang="es-ES" dirty="0"/>
              <a:t>comunes. Para identificar </a:t>
            </a:r>
            <a:r>
              <a:rPr lang="es-ES" dirty="0" smtClean="0"/>
              <a:t>la </a:t>
            </a:r>
            <a:r>
              <a:rPr lang="es-ES" dirty="0"/>
              <a:t>situación de cada residente (moroso, “al día”,  etc</a:t>
            </a:r>
            <a:r>
              <a:rPr lang="es-ES" dirty="0" smtClean="0"/>
              <a:t>.).</a:t>
            </a:r>
          </a:p>
          <a:p>
            <a:pPr lvl="0"/>
            <a:endParaRPr lang="es-ES" dirty="0" smtClean="0"/>
          </a:p>
          <a:p>
            <a:pPr lvl="0"/>
            <a:endParaRPr lang="es-CL" dirty="0"/>
          </a:p>
          <a:p>
            <a:endParaRPr lang="es-CL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4429156" cy="250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000372"/>
            <a:ext cx="34682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Permitir acceso a los residentes/arrendatarios a la información de los gastos comunes</a:t>
            </a:r>
            <a:r>
              <a:rPr lang="es-ES" dirty="0" smtClean="0"/>
              <a:t>.</a:t>
            </a:r>
          </a:p>
          <a:p>
            <a:pPr lvl="0"/>
            <a:endParaRPr lang="es-ES" dirty="0" smtClean="0"/>
          </a:p>
          <a:p>
            <a:pPr lvl="0"/>
            <a:endParaRPr lang="es-CL" dirty="0" smtClean="0"/>
          </a:p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496"/>
            <a:ext cx="3429024" cy="339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Llevar un registro de los residentes/arrendatarios del edificio.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643182"/>
            <a:ext cx="5214974" cy="375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Generar  informes para apoyar el proceso de rendición de cuentas de un periodo específico. 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3324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Permitir a los residentes/arrendatarios hacer sugerencias o comentarios sobre el edificio.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2219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928934"/>
            <a:ext cx="3500462" cy="34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107</TotalTime>
  <Words>183</Words>
  <Application>Microsoft Office PowerPoint</Application>
  <PresentationFormat>Presentación en pantalla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Viajes</vt:lpstr>
      <vt:lpstr>  (Sistema de Administración De Edificios) </vt:lpstr>
      <vt:lpstr>Objetivo general </vt:lpstr>
      <vt:lpstr>Administrador</vt:lpstr>
      <vt:lpstr>Residente</vt:lpstr>
      <vt:lpstr>Objetivos Específicos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Sade  (Sistema de Administración De Edificios)</dc:title>
  <dc:creator>Lenovo</dc:creator>
  <cp:lastModifiedBy>KIARA</cp:lastModifiedBy>
  <cp:revision>15</cp:revision>
  <dcterms:created xsi:type="dcterms:W3CDTF">2014-03-24T19:02:31Z</dcterms:created>
  <dcterms:modified xsi:type="dcterms:W3CDTF">2014-03-24T20:50:30Z</dcterms:modified>
</cp:coreProperties>
</file>