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Lenovo</dc:creator>
  <cp:keywords/>
  <cp:lastModifiedBy>Lenovo</cp:lastModifiedBy>
  <cp:revision>1</cp:revision>
  <dcterms:created xsi:type="dcterms:W3CDTF">2022-07-05T16:14:57Z</dcterms:created>
  <dcterms:modified xsi:type="dcterms:W3CDTF">2022-07-05T16:16:07Z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