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5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98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131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075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4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483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43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84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802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679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948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79E5-0EBE-48C1-9361-A83E67EA5FF5}" type="datetimeFigureOut">
              <a:rPr lang="fr-CH" smtClean="0"/>
              <a:t>10.10.2022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9614-5253-4E14-A02D-10A51BBABDA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704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Network gameplay and AI in Assassins Creed </a:t>
            </a:r>
            <a:r>
              <a:rPr lang="fr-CH" dirty="0" err="1"/>
              <a:t>Unity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33D32-A84D-F020-063F-51238F717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Samuel Styles – SAE Institute Geneva</a:t>
            </a:r>
          </a:p>
          <a:p>
            <a:r>
              <a:rPr lang="fr-CH" dirty="0"/>
              <a:t>12.10.2022</a:t>
            </a:r>
          </a:p>
        </p:txBody>
      </p:sp>
    </p:spTree>
    <p:extLst>
      <p:ext uri="{BB962C8B-B14F-4D97-AF65-F5344CB8AC3E}">
        <p14:creationId xmlns:p14="http://schemas.microsoft.com/office/powerpoint/2010/main" val="183810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89" y="3029429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943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 principle :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Billions of lines of code 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Massive time loss to rewrite 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architecture is built on top of the existing libraries.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01CD324-1F75-999C-6272-ACD9CA7F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2" y="1935308"/>
            <a:ext cx="6896679" cy="38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 principle : 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NetTokens</a:t>
            </a:r>
            <a:r>
              <a:rPr lang="en-US" sz="2000" dirty="0"/>
              <a:t> help to Decide who is the “Master” and who is the Replica. </a:t>
            </a:r>
          </a:p>
        </p:txBody>
      </p:sp>
      <p:pic>
        <p:nvPicPr>
          <p:cNvPr id="5" name="Picture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3FB3E9D-A8AF-E737-237A-AC05FE1B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779204"/>
            <a:ext cx="6955403" cy="38979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15217D2-03C3-2982-F0B0-6DCAACFE3CB0}"/>
              </a:ext>
            </a:extLst>
          </p:cNvPr>
          <p:cNvSpPr/>
          <p:nvPr/>
        </p:nvSpPr>
        <p:spPr>
          <a:xfrm>
            <a:off x="10697592" y="3524434"/>
            <a:ext cx="352148" cy="328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4D1252-3B04-1AF1-C31F-1117F9701E6A}"/>
              </a:ext>
            </a:extLst>
          </p:cNvPr>
          <p:cNvSpPr/>
          <p:nvPr/>
        </p:nvSpPr>
        <p:spPr>
          <a:xfrm>
            <a:off x="5736454" y="3517037"/>
            <a:ext cx="352148" cy="328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37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 principle :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NetTokens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Token given to  the Peer who asks first (lower “t” is the Token holder)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5475A9-A51E-7EF9-27F7-06E2E90C6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779204"/>
            <a:ext cx="6955403" cy="387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Key principle :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flow of data is </a:t>
            </a:r>
            <a:r>
              <a:rPr lang="en-US" sz="2000" b="1" dirty="0"/>
              <a:t>unidirectional</a:t>
            </a:r>
            <a:r>
              <a:rPr lang="en-US" sz="2000" dirty="0"/>
              <a:t> but can go from Master to Replica(s) or Replica(s) to Master.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7C0A2F03-33F6-AEB7-6597-EC97C694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935308"/>
            <a:ext cx="6955402" cy="38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3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Player 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Replication of player </a:t>
            </a:r>
            <a:r>
              <a:rPr lang="en-US" sz="2000" dirty="0" err="1"/>
              <a:t>behaviour</a:t>
            </a:r>
            <a:r>
              <a:rPr lang="en-US" sz="2000" dirty="0"/>
              <a:t> done through the Human State Machine (</a:t>
            </a:r>
            <a:r>
              <a:rPr lang="en-US" sz="2000" b="1" dirty="0"/>
              <a:t>HSM</a:t>
            </a:r>
            <a:r>
              <a:rPr lang="en-US" sz="2000" dirty="0"/>
              <a:t>) 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4A784A0-7A96-8514-5616-96170AD4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3" y="1935308"/>
            <a:ext cx="6938031" cy="38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AI 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Replication of AI </a:t>
            </a:r>
            <a:r>
              <a:rPr lang="en-US" sz="2000" dirty="0" err="1"/>
              <a:t>behaviour</a:t>
            </a:r>
            <a:r>
              <a:rPr lang="en-US" sz="2000" dirty="0"/>
              <a:t> is done through an intermediate “Interpreter” called “</a:t>
            </a:r>
            <a:r>
              <a:rPr lang="en-US" sz="2000" b="1" dirty="0"/>
              <a:t>Intentions</a:t>
            </a:r>
            <a:r>
              <a:rPr lang="en-US" sz="2000" dirty="0"/>
              <a:t>”.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Human State Machines (</a:t>
            </a:r>
            <a:r>
              <a:rPr lang="en-US" sz="2000" b="1" dirty="0"/>
              <a:t>HSM</a:t>
            </a:r>
            <a:r>
              <a:rPr lang="en-US" sz="2000" dirty="0"/>
              <a:t>) then apply states accordingly on Master and on Replica.</a:t>
            </a: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CBB50BE-7F8E-554A-7C01-504A68A6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2" y="1935307"/>
            <a:ext cx="6919301" cy="38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The Crowd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replication is the same as AI except for “group” </a:t>
            </a:r>
            <a:r>
              <a:rPr lang="en-US" sz="2000" dirty="0" err="1"/>
              <a:t>behaviour</a:t>
            </a:r>
            <a:r>
              <a:rPr lang="en-US" sz="2000" dirty="0"/>
              <a:t> (here called Crowd stations).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group </a:t>
            </a:r>
            <a:r>
              <a:rPr lang="en-US" sz="2000" dirty="0" err="1"/>
              <a:t>behaviour</a:t>
            </a:r>
            <a:r>
              <a:rPr lang="en-US" sz="2000" dirty="0"/>
              <a:t> is broken, the Crowd station is discarded, entities return to normal AI </a:t>
            </a:r>
            <a:r>
              <a:rPr lang="en-US" sz="2000" dirty="0" err="1"/>
              <a:t>behaviour</a:t>
            </a:r>
            <a:r>
              <a:rPr lang="en-US" sz="20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86F729AC-CB02-E864-6F0B-152AEBD62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1" y="1954274"/>
            <a:ext cx="6896680" cy="384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DE7-6A4F-D464-6E94-EF5C5C4E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sz="3600" dirty="0"/>
              <a:t>Optimisation</a:t>
            </a:r>
            <a:endParaRPr lang="en-GB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17DF6-0781-EDA0-882A-35B4CA7A0D8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idea behind this replication was to keep it </a:t>
            </a:r>
            <a:r>
              <a:rPr lang="en-US" sz="2000" b="1" dirty="0"/>
              <a:t>simple</a:t>
            </a:r>
            <a:r>
              <a:rPr lang="en-US" sz="2000" dirty="0"/>
              <a:t> and send the </a:t>
            </a:r>
            <a:r>
              <a:rPr lang="en-US" sz="2000" b="1" dirty="0"/>
              <a:t>less data possible</a:t>
            </a:r>
            <a:r>
              <a:rPr lang="en-US" sz="2000" dirty="0"/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 not need to be perfect but give the illusion that it is.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F0A6A83-FCA0-0B68-DAAA-E816B2A1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50" y="1935308"/>
            <a:ext cx="6896681" cy="387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246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Network gameplay and AI in Assassins Creed Unity</vt:lpstr>
      <vt:lpstr>The Key principle : Architecture</vt:lpstr>
      <vt:lpstr>The Key principle : Replication</vt:lpstr>
      <vt:lpstr>The Key principle : NetTokens </vt:lpstr>
      <vt:lpstr>The Key principle : Flow</vt:lpstr>
      <vt:lpstr>The Player Replication</vt:lpstr>
      <vt:lpstr>The AI Replication</vt:lpstr>
      <vt:lpstr>The Crowd Replication</vt:lpstr>
      <vt:lpstr>Optimisation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gameplay and AI in Assassins Creed Unity</dc:title>
  <dc:creator>Sam Styles</dc:creator>
  <cp:lastModifiedBy>Sam Styles</cp:lastModifiedBy>
  <cp:revision>9</cp:revision>
  <dcterms:created xsi:type="dcterms:W3CDTF">2022-10-10T17:33:23Z</dcterms:created>
  <dcterms:modified xsi:type="dcterms:W3CDTF">2022-10-10T18:40:02Z</dcterms:modified>
</cp:coreProperties>
</file>