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59" r:id="rId5"/>
    <p:sldId id="271" r:id="rId6"/>
    <p:sldId id="272" r:id="rId7"/>
    <p:sldId id="273" r:id="rId8"/>
    <p:sldId id="274" r:id="rId9"/>
    <p:sldId id="275" r:id="rId10"/>
    <p:sldId id="277" r:id="rId11"/>
    <p:sldId id="276" r:id="rId12"/>
    <p:sldId id="264" r:id="rId13"/>
    <p:sldId id="268" r:id="rId14"/>
    <p:sldId id="266" r:id="rId15"/>
    <p:sldId id="263" r:id="rId16"/>
    <p:sldId id="260" r:id="rId17"/>
    <p:sldId id="261" r:id="rId18"/>
    <p:sldId id="262" r:id="rId19"/>
    <p:sldId id="269" r:id="rId20"/>
    <p:sldId id="284" r:id="rId21"/>
    <p:sldId id="278" r:id="rId22"/>
    <p:sldId id="270" r:id="rId23"/>
    <p:sldId id="280" r:id="rId24"/>
    <p:sldId id="279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2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B01F-80BC-C4B7-248D-B6F7E4DE2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E27BF-1443-41FF-BD56-9AE6F6010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D9087-9FE8-77F3-B43C-453502F4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C2D2-B56D-4A26-8CA0-74B2A8A0D0C3}" type="datetimeFigureOut">
              <a:rPr lang="fr-CH" smtClean="0"/>
              <a:t>24.10.2022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96A22-99C7-A11A-F220-A9DCED84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05718-1FF0-7494-4BD2-E306CEAC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9149-F760-43E4-A6C4-3F6072EA431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246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887B-66D1-B998-36B4-1B8A7CF6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BC5D3-EE13-3FC6-8A49-B31C43062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1CA5B-DFC2-F1AC-9DB9-B9B5891D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C2D2-B56D-4A26-8CA0-74B2A8A0D0C3}" type="datetimeFigureOut">
              <a:rPr lang="fr-CH" smtClean="0"/>
              <a:t>24.10.2022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48B52-0E0C-155C-5D97-AB8FF174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11400-E742-8C67-B529-EBB0F735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9149-F760-43E4-A6C4-3F6072EA431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1365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B16A5-4B9D-EA04-6578-7906059A9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6B7DA-B6B8-D359-B2A4-0C81D9AC9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6B247-3713-DD4A-98F1-F2CE1568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C2D2-B56D-4A26-8CA0-74B2A8A0D0C3}" type="datetimeFigureOut">
              <a:rPr lang="fr-CH" smtClean="0"/>
              <a:t>24.10.2022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2AD88-A6D7-6715-107B-74D1339A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8880B-FD64-88C0-1292-00B79CB9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9149-F760-43E4-A6C4-3F6072EA431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873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81C4-81FE-E419-8A88-6764655A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34B3F-775B-28DD-1934-DF44C7A1E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04828-E6A2-A3E6-7974-8F367F1C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C2D2-B56D-4A26-8CA0-74B2A8A0D0C3}" type="datetimeFigureOut">
              <a:rPr lang="fr-CH" smtClean="0"/>
              <a:t>24.10.2022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02491-18C6-E793-D0B6-9874DD4B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8BD2E-663A-ED56-13FE-22D54B71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9149-F760-43E4-A6C4-3F6072EA431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058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2831-5DFC-837A-8969-7C11AA2D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123B7-D5BC-09D6-CD9B-5648D6E70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DFCD4-3FF3-1C0E-8C28-3FB592D0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C2D2-B56D-4A26-8CA0-74B2A8A0D0C3}" type="datetimeFigureOut">
              <a:rPr lang="fr-CH" smtClean="0"/>
              <a:t>24.10.2022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123A3-FB43-4FEC-E9EE-F7E58EE0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2D6AC-1AEF-2927-4457-898A0CB5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9149-F760-43E4-A6C4-3F6072EA431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3803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46BD-2D3C-BB1D-A697-A62CBB32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028C9-9B6F-812C-4E69-8E8608064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C3F26-2C04-02D1-841B-3C40163CD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94CC6-C1C1-5AA8-B272-DEF12D07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C2D2-B56D-4A26-8CA0-74B2A8A0D0C3}" type="datetimeFigureOut">
              <a:rPr lang="fr-CH" smtClean="0"/>
              <a:t>24.10.2022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98709-DB72-B2C7-F5FC-3B71993F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4CC78-0FA7-1E7C-D890-3D48BDFF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9149-F760-43E4-A6C4-3F6072EA431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501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BA4D-3421-A672-5509-5845E5499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785C8-95A8-C51E-17F4-360403C1F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0EBBE-E90A-AA84-02F0-4A4ECD15B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797D0A-2D72-101F-5740-CCE61DDAF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D65B2-02EF-7EAF-4782-5DC2D7797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A481A-4ECE-2DB4-1E93-FD620408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C2D2-B56D-4A26-8CA0-74B2A8A0D0C3}" type="datetimeFigureOut">
              <a:rPr lang="fr-CH" smtClean="0"/>
              <a:t>24.10.2022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8C56B-60F7-7BA1-3770-254B562A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40F08-7516-769C-6147-AE82A603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9149-F760-43E4-A6C4-3F6072EA431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552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7654-DFAD-9EDE-58A0-FB559565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5D851-CC33-9608-1E5B-84C6C1C0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C2D2-B56D-4A26-8CA0-74B2A8A0D0C3}" type="datetimeFigureOut">
              <a:rPr lang="fr-CH" smtClean="0"/>
              <a:t>24.10.2022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03883-ACC3-CC76-89CB-7A6BE7AF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2F4F6-8F2D-0F4F-C045-AC3D1A41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9149-F760-43E4-A6C4-3F6072EA431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4036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31260-89DD-7FCF-4AA3-28184D1E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C2D2-B56D-4A26-8CA0-74B2A8A0D0C3}" type="datetimeFigureOut">
              <a:rPr lang="fr-CH" smtClean="0"/>
              <a:t>24.10.2022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F25FD-3A13-3F9D-466B-19F383A6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6ADE6-FBF6-382A-A5A8-4FFB0362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9149-F760-43E4-A6C4-3F6072EA431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645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6D9A-0EE1-A77A-21DF-ADA526CF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96964-458C-24F8-0F6F-9366F6111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60D20-5E13-ABA5-3480-F70B1AA89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E65E8-52E0-6E0B-3B40-F0EBEFA0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C2D2-B56D-4A26-8CA0-74B2A8A0D0C3}" type="datetimeFigureOut">
              <a:rPr lang="fr-CH" smtClean="0"/>
              <a:t>24.10.2022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91B3A-16A0-0EEE-5521-6F1148E69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86BBD-C35D-7192-2C34-DCD9E1E2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9149-F760-43E4-A6C4-3F6072EA431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609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58F5-03B9-860A-F950-3C08B0C8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F96E7-B480-E12E-12C9-179BCC221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62517-320A-1F49-F514-5FD9EC75F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D8588-891D-AE7A-232B-8FB3D597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C2D2-B56D-4A26-8CA0-74B2A8A0D0C3}" type="datetimeFigureOut">
              <a:rPr lang="fr-CH" smtClean="0"/>
              <a:t>24.10.2022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C2B7F-3CB0-B2A3-B6F7-E7BA0CAF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F35EE-FD86-C459-F2EC-370A1180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9149-F760-43E4-A6C4-3F6072EA431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0040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E1F8E-9D84-5434-6B9E-FD88618E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119D4-8C0C-4032-9DEE-3119A5B22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B33C-C703-2550-D5B7-B3E3F7269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6C2D2-B56D-4A26-8CA0-74B2A8A0D0C3}" type="datetimeFigureOut">
              <a:rPr lang="fr-CH" smtClean="0"/>
              <a:t>24.10.2022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A1AE3-6260-7C7D-2AD3-A93A89099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D199B-F51D-16EA-E213-98CBF9562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B9149-F760-43E4-A6C4-3F6072EA431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794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7CB02FD-1095-EB09-FD03-93AA30C5A8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" t="18638" r="-112" b="23203"/>
          <a:stretch/>
        </p:blipFill>
        <p:spPr>
          <a:xfrm>
            <a:off x="-3050" y="1"/>
            <a:ext cx="12188952" cy="6969331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29BD3-E237-C694-6EA0-D33670D6E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911876"/>
            <a:ext cx="10058400" cy="25390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CH" sz="5200" dirty="0">
                <a:solidFill>
                  <a:srgbClr val="FFFFFF"/>
                </a:solidFill>
              </a:rPr>
              <a:t>CatFight</a:t>
            </a:r>
            <a:br>
              <a:rPr lang="fr-CH" sz="5200" dirty="0">
                <a:solidFill>
                  <a:srgbClr val="FFFFFF"/>
                </a:solidFill>
              </a:rPr>
            </a:br>
            <a:r>
              <a:rPr lang="fr-CH" sz="5200" dirty="0">
                <a:solidFill>
                  <a:srgbClr val="FFFFFF"/>
                </a:solidFill>
              </a:rPr>
              <a:t> </a:t>
            </a:r>
            <a:r>
              <a:rPr lang="fr-CH" sz="2800" dirty="0">
                <a:solidFill>
                  <a:srgbClr val="FFFFFF"/>
                </a:solidFill>
              </a:rPr>
              <a:t>Project</a:t>
            </a:r>
            <a:r>
              <a:rPr lang="fr-CH" sz="5200" dirty="0">
                <a:solidFill>
                  <a:srgbClr val="FFFFFF"/>
                </a:solidFill>
              </a:rPr>
              <a:t> </a:t>
            </a:r>
            <a:r>
              <a:rPr lang="fr-CH" sz="2800" dirty="0">
                <a:solidFill>
                  <a:srgbClr val="FFFFFF"/>
                </a:solidFill>
              </a:rPr>
              <a:t>modifications </a:t>
            </a:r>
            <a:br>
              <a:rPr lang="fr-CH" sz="2800" dirty="0">
                <a:solidFill>
                  <a:srgbClr val="FFFFFF"/>
                </a:solidFill>
              </a:rPr>
            </a:br>
            <a:r>
              <a:rPr lang="fr-CH" sz="2800" dirty="0">
                <a:solidFill>
                  <a:srgbClr val="FFFFFF"/>
                </a:solidFill>
              </a:rPr>
              <a:t>and </a:t>
            </a:r>
            <a:br>
              <a:rPr lang="fr-CH" sz="2800" dirty="0">
                <a:solidFill>
                  <a:srgbClr val="FFFFFF"/>
                </a:solidFill>
              </a:rPr>
            </a:br>
            <a:r>
              <a:rPr lang="fr-CH" sz="2800" dirty="0">
                <a:solidFill>
                  <a:srgbClr val="FFFFFF"/>
                </a:solidFill>
              </a:rPr>
              <a:t>Animation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137CF-D37C-AF63-C1B7-948D7E456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5877858"/>
            <a:ext cx="10058400" cy="4720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CH" dirty="0">
                <a:solidFill>
                  <a:srgbClr val="FFFFFF"/>
                </a:solidFill>
              </a:rPr>
              <a:t>Samuel Styles – GPR5100 - Rollback</a:t>
            </a:r>
          </a:p>
        </p:txBody>
      </p:sp>
    </p:spTree>
    <p:extLst>
      <p:ext uri="{BB962C8B-B14F-4D97-AF65-F5344CB8AC3E}">
        <p14:creationId xmlns:p14="http://schemas.microsoft.com/office/powerpoint/2010/main" val="1398269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Rollback Manager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8C6E3B9E-7E43-7D52-25C6-8A7B92C2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Modification of:</a:t>
            </a:r>
          </a:p>
          <a:p>
            <a:r>
              <a:rPr lang="en-US" sz="2000" b="1" dirty="0" err="1"/>
              <a:t>SpawnPlayer</a:t>
            </a:r>
            <a:r>
              <a:rPr lang="en-US" sz="2000" b="1" dirty="0"/>
              <a:t>()</a:t>
            </a:r>
            <a:r>
              <a:rPr lang="en-US" sz="2000" dirty="0"/>
              <a:t> with </a:t>
            </a:r>
            <a:r>
              <a:rPr lang="en-US" sz="2000" dirty="0" err="1"/>
              <a:t>CircleCollider</a:t>
            </a:r>
            <a:endParaRPr lang="en-US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AFE9F6A-0DBB-9CFB-ADE8-10AB46E3A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688" y="1233816"/>
            <a:ext cx="6584098" cy="4365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869DB0-0EBC-0EB4-3868-8840368EDC70}"/>
              </a:ext>
            </a:extLst>
          </p:cNvPr>
          <p:cNvSpPr/>
          <p:nvPr/>
        </p:nvSpPr>
        <p:spPr>
          <a:xfrm>
            <a:off x="5123479" y="1473694"/>
            <a:ext cx="6584098" cy="861133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341F0D-88EE-E210-09B2-70388A2D82F3}"/>
              </a:ext>
            </a:extLst>
          </p:cNvPr>
          <p:cNvSpPr/>
          <p:nvPr/>
        </p:nvSpPr>
        <p:spPr>
          <a:xfrm>
            <a:off x="5123479" y="2613997"/>
            <a:ext cx="6584098" cy="1194523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E4064E-3979-1F5D-A4D3-69A91833374A}"/>
              </a:ext>
            </a:extLst>
          </p:cNvPr>
          <p:cNvSpPr/>
          <p:nvPr/>
        </p:nvSpPr>
        <p:spPr>
          <a:xfrm>
            <a:off x="5123479" y="4048399"/>
            <a:ext cx="6584098" cy="618005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05DB94-CD5D-4543-3087-9B855D050B7E}"/>
              </a:ext>
            </a:extLst>
          </p:cNvPr>
          <p:cNvSpPr/>
          <p:nvPr/>
        </p:nvSpPr>
        <p:spPr>
          <a:xfrm>
            <a:off x="5123479" y="4945575"/>
            <a:ext cx="6584098" cy="654041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63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Rollback Manager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8C6E3B9E-7E43-7D52-25C6-8A7B92C2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Modification of:</a:t>
            </a:r>
          </a:p>
          <a:p>
            <a:r>
              <a:rPr lang="en-US" sz="2000" b="1" dirty="0" err="1"/>
              <a:t>SpawnPlayer</a:t>
            </a:r>
            <a:r>
              <a:rPr lang="en-US" sz="2000" b="1" dirty="0"/>
              <a:t>()</a:t>
            </a:r>
            <a:r>
              <a:rPr lang="en-US" sz="2000" dirty="0"/>
              <a:t> with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CircleCollider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000" dirty="0" err="1"/>
              <a:t>lookDirection</a:t>
            </a:r>
            <a:endParaRPr lang="en-US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AFE9F6A-0DBB-9CFB-ADE8-10AB46E3A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688" y="1233816"/>
            <a:ext cx="6584098" cy="4365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FAE598-1520-F64D-3376-209404C47B21}"/>
              </a:ext>
            </a:extLst>
          </p:cNvPr>
          <p:cNvSpPr/>
          <p:nvPr/>
        </p:nvSpPr>
        <p:spPr>
          <a:xfrm>
            <a:off x="5123479" y="1473694"/>
            <a:ext cx="6584098" cy="1429304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522583-D58F-CC5A-0D80-F3E15495C526}"/>
              </a:ext>
            </a:extLst>
          </p:cNvPr>
          <p:cNvSpPr/>
          <p:nvPr/>
        </p:nvSpPr>
        <p:spPr>
          <a:xfrm>
            <a:off x="5123479" y="3027285"/>
            <a:ext cx="6584098" cy="2299317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47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Rollback Manager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8C6E3B9E-7E43-7D52-25C6-8A7B92C2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Modification of:</a:t>
            </a:r>
          </a:p>
          <a:p>
            <a:r>
              <a:rPr lang="en-US" sz="2000" b="1" dirty="0" err="1"/>
              <a:t>SpawnPlayer</a:t>
            </a:r>
            <a:r>
              <a:rPr lang="en-US" sz="2000" b="1" dirty="0"/>
              <a:t>()</a:t>
            </a:r>
            <a:r>
              <a:rPr lang="en-US" sz="2000" dirty="0"/>
              <a:t> with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CircleCollider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lookDirection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/>
              <a:t>and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/>
              <a:t>AnimationState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AFE9F6A-0DBB-9CFB-ADE8-10AB46E3A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688" y="1233816"/>
            <a:ext cx="6584098" cy="4365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C72951-1B0B-E5E3-2B90-0484C6A37A8E}"/>
              </a:ext>
            </a:extLst>
          </p:cNvPr>
          <p:cNvSpPr/>
          <p:nvPr/>
        </p:nvSpPr>
        <p:spPr>
          <a:xfrm>
            <a:off x="5123688" y="3160451"/>
            <a:ext cx="6584098" cy="2439166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7C3252-E09A-E840-4AF0-D34A69216326}"/>
              </a:ext>
            </a:extLst>
          </p:cNvPr>
          <p:cNvSpPr/>
          <p:nvPr/>
        </p:nvSpPr>
        <p:spPr>
          <a:xfrm>
            <a:off x="5123479" y="1473693"/>
            <a:ext cx="6584098" cy="1553591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9809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Rollback Manager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8C6E3B9E-7E43-7D52-25C6-8A7B92C2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Modification of:</a:t>
            </a:r>
          </a:p>
          <a:p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SpawnPlayer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with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CircleCollider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lookDirection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AnimationState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/>
              <a:t>Addition of Collision resolution to </a:t>
            </a:r>
            <a:r>
              <a:rPr lang="en-US" sz="2000" b="1" dirty="0" err="1"/>
              <a:t>OnTrigger</a:t>
            </a:r>
            <a:r>
              <a:rPr lang="en-US" sz="2000" b="1" dirty="0"/>
              <a:t>()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B0C4BFB-7380-875C-A812-C6B8BE768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038" y="1129508"/>
            <a:ext cx="6394979" cy="45957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E796C9-4B96-10CD-BA65-3B5BB2650306}"/>
              </a:ext>
            </a:extLst>
          </p:cNvPr>
          <p:cNvSpPr/>
          <p:nvPr/>
        </p:nvSpPr>
        <p:spPr>
          <a:xfrm>
            <a:off x="5218038" y="1376218"/>
            <a:ext cx="6394979" cy="563418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67CF4E-CDF0-E359-B089-31547CB5896F}"/>
              </a:ext>
            </a:extLst>
          </p:cNvPr>
          <p:cNvSpPr/>
          <p:nvPr/>
        </p:nvSpPr>
        <p:spPr>
          <a:xfrm>
            <a:off x="5265422" y="3789437"/>
            <a:ext cx="6347595" cy="948817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5424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Game Manager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8C6E3B9E-7E43-7D52-25C6-8A7B92C2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Modifications on:</a:t>
            </a:r>
          </a:p>
          <a:p>
            <a:r>
              <a:rPr lang="en-US" sz="2000" dirty="0"/>
              <a:t>Begin method</a:t>
            </a:r>
            <a:br>
              <a:rPr lang="en-US" sz="2000" dirty="0"/>
            </a:br>
            <a:r>
              <a:rPr lang="en-US" sz="2000" dirty="0"/>
              <a:t>(with Texture loading)</a:t>
            </a:r>
          </a:p>
          <a:p>
            <a:r>
              <a:rPr lang="en-US" sz="2000" dirty="0"/>
              <a:t>Sound Loading</a:t>
            </a:r>
          </a:p>
          <a:p>
            <a:r>
              <a:rPr lang="en-US" sz="2000" dirty="0"/>
              <a:t>Background creation</a:t>
            </a:r>
            <a:br>
              <a:rPr lang="en-US" sz="2000" dirty="0"/>
            </a:br>
            <a:r>
              <a:rPr lang="en-US" sz="2000" dirty="0"/>
              <a:t>(from stars to sprites)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2C383419-7C19-BC4A-A21B-839F9D088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233" y="608441"/>
            <a:ext cx="5354590" cy="56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36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Player Character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8C6E3B9E-7E43-7D52-25C6-8A7B92C2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Addition to the </a:t>
            </a:r>
            <a:r>
              <a:rPr lang="en-US" sz="2000" b="1" dirty="0" err="1"/>
              <a:t>PlayerCharacter</a:t>
            </a:r>
            <a:r>
              <a:rPr lang="en-US" sz="2000" dirty="0"/>
              <a:t> struct:</a:t>
            </a:r>
          </a:p>
          <a:p>
            <a:r>
              <a:rPr lang="en-US" sz="2000" dirty="0" err="1"/>
              <a:t>isGrounded</a:t>
            </a:r>
            <a:r>
              <a:rPr lang="en-US" sz="2000" dirty="0"/>
              <a:t> &amp; </a:t>
            </a:r>
            <a:r>
              <a:rPr lang="en-US" sz="2000" dirty="0" err="1"/>
              <a:t>isShooting</a:t>
            </a:r>
            <a:r>
              <a:rPr lang="en-US" sz="2000" dirty="0"/>
              <a:t> “state”.</a:t>
            </a:r>
          </a:p>
          <a:p>
            <a:r>
              <a:rPr lang="en-US" sz="2000" dirty="0"/>
              <a:t>“</a:t>
            </a:r>
            <a:r>
              <a:rPr lang="en-US" sz="2000" dirty="0" err="1"/>
              <a:t>lookDir</a:t>
            </a:r>
            <a:r>
              <a:rPr lang="en-US" sz="2000" dirty="0"/>
              <a:t>”</a:t>
            </a:r>
          </a:p>
          <a:p>
            <a:r>
              <a:rPr lang="en-US" sz="2000" dirty="0" err="1"/>
              <a:t>animationState</a:t>
            </a:r>
            <a:endParaRPr lang="en-US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C71701FF-02E9-63A4-77A8-57ECFD861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1" y="776918"/>
            <a:ext cx="6019331" cy="2949337"/>
          </a:xfrm>
          <a:prstGeom prst="rect">
            <a:avLst/>
          </a:prstGeom>
          <a:effectLst/>
        </p:spPr>
      </p:pic>
      <p:pic>
        <p:nvPicPr>
          <p:cNvPr id="7" name="Picture 6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0AD870C6-6C05-4439-4474-2D0CB6BE0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0" y="3838490"/>
            <a:ext cx="6019331" cy="234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54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Player Character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8C6E3B9E-7E43-7D52-25C6-8A7B92C2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Addition to the </a:t>
            </a:r>
            <a:r>
              <a:rPr lang="en-US" sz="2000" b="1" dirty="0" err="1"/>
              <a:t>PlayerCharacter</a:t>
            </a:r>
            <a:r>
              <a:rPr lang="en-US" sz="2000" b="1" dirty="0"/>
              <a:t> </a:t>
            </a:r>
            <a:r>
              <a:rPr lang="en-US" sz="2000" dirty="0"/>
              <a:t>logic </a:t>
            </a:r>
            <a:r>
              <a:rPr lang="en-US" sz="2000" b="1" dirty="0"/>
              <a:t>(</a:t>
            </a:r>
            <a:r>
              <a:rPr lang="en-US" sz="2000" b="1" dirty="0" err="1"/>
              <a:t>FixedUpdate</a:t>
            </a:r>
            <a:r>
              <a:rPr lang="en-US" sz="2000" b="1" dirty="0"/>
              <a:t>) 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LookDirection</a:t>
            </a:r>
            <a:r>
              <a:rPr lang="en-US" sz="2000" dirty="0"/>
              <a:t> according to input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B123228-2BBB-4F70-B48D-4DCFF3AF6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22" y="2259481"/>
            <a:ext cx="5803211" cy="233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64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Player Character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8C6E3B9E-7E43-7D52-25C6-8A7B92C2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Addition to the </a:t>
            </a:r>
            <a:r>
              <a:rPr lang="en-US" sz="2000" b="1" dirty="0" err="1"/>
              <a:t>PlayerCharacter</a:t>
            </a:r>
            <a:r>
              <a:rPr lang="en-US" sz="2000" b="1" dirty="0"/>
              <a:t> </a:t>
            </a:r>
            <a:r>
              <a:rPr lang="en-US" sz="2000" dirty="0"/>
              <a:t>logic </a:t>
            </a:r>
            <a:r>
              <a:rPr lang="en-US" sz="2000" b="1" dirty="0"/>
              <a:t>(</a:t>
            </a:r>
            <a:r>
              <a:rPr lang="en-US" sz="2000" b="1" dirty="0" err="1"/>
              <a:t>FixedUpdate</a:t>
            </a:r>
            <a:r>
              <a:rPr lang="en-US" sz="2000" b="1" dirty="0"/>
              <a:t>) </a:t>
            </a:r>
            <a:r>
              <a:rPr lang="en-US" sz="2000" dirty="0"/>
              <a:t>:</a:t>
            </a:r>
          </a:p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LookDirection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according to input</a:t>
            </a:r>
          </a:p>
          <a:p>
            <a:r>
              <a:rPr lang="en-US" sz="2000" dirty="0"/>
              <a:t>Modification of shooting logic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4287240-9CA6-5C66-1F9B-74C442843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918" y="2275944"/>
            <a:ext cx="6025220" cy="230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07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Player Character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8C6E3B9E-7E43-7D52-25C6-8A7B92C2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Addition to the </a:t>
            </a:r>
            <a:r>
              <a:rPr lang="en-US" sz="2000" b="1" dirty="0" err="1"/>
              <a:t>PlayerCharacter</a:t>
            </a:r>
            <a:r>
              <a:rPr lang="en-US" sz="2000" b="1" dirty="0"/>
              <a:t> </a:t>
            </a:r>
            <a:r>
              <a:rPr lang="en-US" sz="2000" dirty="0"/>
              <a:t>logic </a:t>
            </a:r>
            <a:r>
              <a:rPr lang="en-US" sz="2000" b="1" dirty="0"/>
              <a:t>(</a:t>
            </a:r>
            <a:r>
              <a:rPr lang="en-US" sz="2000" b="1" dirty="0" err="1"/>
              <a:t>FixedUpdate</a:t>
            </a:r>
            <a:r>
              <a:rPr lang="en-US" sz="2000" b="1" dirty="0"/>
              <a:t>) </a:t>
            </a:r>
            <a:r>
              <a:rPr lang="en-US" sz="2000" dirty="0"/>
              <a:t>:</a:t>
            </a:r>
          </a:p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LookDirection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according to input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Modification of shooting logic</a:t>
            </a:r>
          </a:p>
          <a:p>
            <a:r>
              <a:rPr lang="en-US" sz="2000" dirty="0" err="1"/>
              <a:t>AnimationState</a:t>
            </a:r>
            <a:r>
              <a:rPr lang="en-US" sz="2000" dirty="0"/>
              <a:t> logic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D8831BA-1E6B-0C63-92A2-A5F5A0D79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411" y="1327422"/>
            <a:ext cx="6040233" cy="419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48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6E8543D-D589-F68F-66BD-A14324427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213" y="639763"/>
            <a:ext cx="2306638" cy="5578475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FC1AFED3-BCD1-0034-6E6C-8CCDAC8D6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113" y="639763"/>
            <a:ext cx="2986088" cy="20780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13922C-5BCD-90F4-9DE9-A9425158C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113" y="2786063"/>
            <a:ext cx="2986088" cy="12334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6D7DC9-CD94-2F4B-5A64-FBECE3F4AA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113" y="4087813"/>
            <a:ext cx="2986088" cy="2130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Animation System</a:t>
            </a:r>
          </a:p>
        </p:txBody>
      </p:sp>
    </p:spTree>
    <p:extLst>
      <p:ext uri="{BB962C8B-B14F-4D97-AF65-F5344CB8AC3E}">
        <p14:creationId xmlns:p14="http://schemas.microsoft.com/office/powerpoint/2010/main" val="191617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What is CatFight 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1DA93C7-789A-5574-C12D-9546DE15E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>
              <a:lnSpc>
                <a:spcPct val="150000"/>
              </a:lnSpc>
            </a:pPr>
            <a:r>
              <a:rPr lang="en-US" sz="2000" dirty="0"/>
              <a:t>Multiplayer online game (goes up to 4 players) </a:t>
            </a:r>
          </a:p>
          <a:p>
            <a:pPr marL="285750">
              <a:lnSpc>
                <a:spcPct val="150000"/>
              </a:lnSpc>
            </a:pPr>
            <a:r>
              <a:rPr lang="en-US" sz="2000" dirty="0"/>
              <a:t>Ninja cats !</a:t>
            </a:r>
          </a:p>
          <a:p>
            <a:pPr marL="285750">
              <a:lnSpc>
                <a:spcPct val="150000"/>
              </a:lnSpc>
            </a:pPr>
            <a:r>
              <a:rPr lang="en-US" sz="2000" dirty="0"/>
              <a:t>Super wool projectiles !</a:t>
            </a:r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B92ED2DD-9D59-BEFA-FBED-805C349EF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827238"/>
            <a:ext cx="6019331" cy="32002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54241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The Animation System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8C6E3B9E-7E43-7D52-25C6-8A7B92C2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Creation of an </a:t>
            </a:r>
            <a:r>
              <a:rPr lang="en-US" sz="2000" b="1" dirty="0" err="1"/>
              <a:t>animation_manager</a:t>
            </a:r>
            <a:r>
              <a:rPr lang="en-US" sz="2000" b="1" dirty="0"/>
              <a:t> </a:t>
            </a:r>
            <a:r>
              <a:rPr lang="en-US" sz="2000" dirty="0"/>
              <a:t>!</a:t>
            </a:r>
          </a:p>
          <a:p>
            <a:r>
              <a:rPr lang="en-US" sz="2000" dirty="0"/>
              <a:t>Enum class “</a:t>
            </a:r>
            <a:r>
              <a:rPr lang="en-US" sz="2000" b="1" dirty="0" err="1"/>
              <a:t>AnimationState</a:t>
            </a:r>
            <a:r>
              <a:rPr lang="en-US" sz="2000" b="1" dirty="0"/>
              <a:t>”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1C302A7-48D8-C8E9-EF2B-4C9821B60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528" y="1709580"/>
            <a:ext cx="4907316" cy="34388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C319FF-A186-1435-3916-20DF7DD76B5D}"/>
              </a:ext>
            </a:extLst>
          </p:cNvPr>
          <p:cNvSpPr/>
          <p:nvPr/>
        </p:nvSpPr>
        <p:spPr>
          <a:xfrm>
            <a:off x="5967528" y="3768436"/>
            <a:ext cx="4907316" cy="1365362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8189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The Animation System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8C6E3B9E-7E43-7D52-25C6-8A7B92C2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Creation of an </a:t>
            </a:r>
            <a:r>
              <a:rPr lang="en-US" sz="2000" b="1" dirty="0" err="1"/>
              <a:t>animation_manager</a:t>
            </a:r>
            <a:r>
              <a:rPr lang="en-US" sz="2000" b="1" dirty="0"/>
              <a:t> </a:t>
            </a:r>
            <a:r>
              <a:rPr lang="en-US" sz="2000" dirty="0"/>
              <a:t>!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Enum class “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AnimationState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</a:p>
          <a:p>
            <a:r>
              <a:rPr lang="en-US" sz="2000" dirty="0"/>
              <a:t>Struct “</a:t>
            </a:r>
            <a:r>
              <a:rPr lang="en-US" sz="2000" b="1" dirty="0"/>
              <a:t>Animation” </a:t>
            </a:r>
            <a:r>
              <a:rPr lang="en-US" sz="2000" dirty="0"/>
              <a:t>holding an index and textures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1C302A7-48D8-C8E9-EF2B-4C9821B60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528" y="1709580"/>
            <a:ext cx="4907316" cy="34388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C319FF-A186-1435-3916-20DF7DD76B5D}"/>
              </a:ext>
            </a:extLst>
          </p:cNvPr>
          <p:cNvSpPr/>
          <p:nvPr/>
        </p:nvSpPr>
        <p:spPr>
          <a:xfrm>
            <a:off x="5967528" y="1709579"/>
            <a:ext cx="4907316" cy="2068094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4510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The Animation System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8C6E3B9E-7E43-7D52-25C6-8A7B92C2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Creation of an </a:t>
            </a:r>
            <a:r>
              <a:rPr lang="en-US" sz="2000" b="1" dirty="0" err="1"/>
              <a:t>animation_manager</a:t>
            </a:r>
            <a:r>
              <a:rPr lang="en-US" sz="2000" b="1" dirty="0"/>
              <a:t> </a:t>
            </a:r>
            <a:r>
              <a:rPr lang="en-US" sz="2000" dirty="0"/>
              <a:t>!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Enum class “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AnimationState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Struct “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Animation”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holding an index and textures</a:t>
            </a:r>
          </a:p>
          <a:p>
            <a:r>
              <a:rPr lang="en-US" sz="2000" b="1" dirty="0" err="1"/>
              <a:t>AnimationManager</a:t>
            </a:r>
            <a:r>
              <a:rPr lang="en-US" sz="2000" b="1" dirty="0"/>
              <a:t> </a:t>
            </a:r>
            <a:r>
              <a:rPr lang="en-US" sz="2000" dirty="0"/>
              <a:t>class</a:t>
            </a:r>
            <a:br>
              <a:rPr lang="en-US" sz="2000" dirty="0"/>
            </a:br>
            <a:r>
              <a:rPr lang="en-US" sz="2000" dirty="0"/>
              <a:t>with a Constructor, references to sprite/game Managers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74DAAF3-A1F8-5C7A-9A03-93DFE3AA9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689" y="1867710"/>
            <a:ext cx="6584098" cy="31180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E5FAE7-40F3-0072-6DE6-8C59365E21C8}"/>
              </a:ext>
            </a:extLst>
          </p:cNvPr>
          <p:cNvSpPr/>
          <p:nvPr/>
        </p:nvSpPr>
        <p:spPr>
          <a:xfrm>
            <a:off x="5123688" y="2641600"/>
            <a:ext cx="6584098" cy="1699491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6755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The Animation System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8C6E3B9E-7E43-7D52-25C6-8A7B92C2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Creation of an </a:t>
            </a:r>
            <a:r>
              <a:rPr lang="en-US" sz="2000" b="1" dirty="0" err="1"/>
              <a:t>animation_manager</a:t>
            </a:r>
            <a:r>
              <a:rPr lang="en-US" sz="2000" b="1" dirty="0"/>
              <a:t> </a:t>
            </a:r>
            <a:r>
              <a:rPr lang="en-US" sz="2000" dirty="0"/>
              <a:t>!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Enum class “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AnimationState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Struct “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Animation”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holding an index and textures</a:t>
            </a:r>
          </a:p>
          <a:p>
            <a:r>
              <a:rPr lang="en-US" sz="2000" b="1" dirty="0" err="1"/>
              <a:t>AnimationManager</a:t>
            </a:r>
            <a:r>
              <a:rPr lang="en-US" sz="2000" b="1" dirty="0"/>
              <a:t> </a:t>
            </a:r>
            <a:r>
              <a:rPr lang="en-US" sz="2000" dirty="0"/>
              <a:t>class</a:t>
            </a:r>
            <a:br>
              <a:rPr lang="en-US" sz="2000" dirty="0"/>
            </a:br>
            <a:r>
              <a:rPr lang="en-US" sz="2000" dirty="0"/>
              <a:t>with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Constructor, references to sprite/game Managers, </a:t>
            </a:r>
            <a:r>
              <a:rPr lang="en-US" sz="2000" dirty="0"/>
              <a:t>a timer, Animations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74DAAF3-A1F8-5C7A-9A03-93DFE3AA9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689" y="1867710"/>
            <a:ext cx="6584098" cy="31180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B99C57-534B-D034-3953-C166E15C7CF1}"/>
              </a:ext>
            </a:extLst>
          </p:cNvPr>
          <p:cNvSpPr/>
          <p:nvPr/>
        </p:nvSpPr>
        <p:spPr>
          <a:xfrm>
            <a:off x="5123479" y="4359564"/>
            <a:ext cx="6584098" cy="626197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31DE0-54A1-16CD-59F6-92DFFE8410A5}"/>
              </a:ext>
            </a:extLst>
          </p:cNvPr>
          <p:cNvSpPr/>
          <p:nvPr/>
        </p:nvSpPr>
        <p:spPr>
          <a:xfrm>
            <a:off x="5123479" y="1886183"/>
            <a:ext cx="6584098" cy="1614399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8996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The Animation System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8C6E3B9E-7E43-7D52-25C6-8A7B92C2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Creation of an </a:t>
            </a:r>
            <a:r>
              <a:rPr lang="en-US" sz="2000" b="1" dirty="0" err="1"/>
              <a:t>animation_manager</a:t>
            </a:r>
            <a:r>
              <a:rPr lang="en-US" sz="2000" b="1" dirty="0"/>
              <a:t> </a:t>
            </a:r>
            <a:r>
              <a:rPr lang="en-US" sz="2000" dirty="0"/>
              <a:t>!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Enum class “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AnimationState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Struct “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Animation”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holding an index and textures</a:t>
            </a:r>
          </a:p>
          <a:p>
            <a:r>
              <a:rPr lang="en-US" sz="2000" b="1" dirty="0" err="1"/>
              <a:t>AnimationManager</a:t>
            </a:r>
            <a:r>
              <a:rPr lang="en-US" sz="2000" b="1" dirty="0"/>
              <a:t> </a:t>
            </a:r>
            <a:r>
              <a:rPr lang="en-US" sz="2000" dirty="0"/>
              <a:t>class</a:t>
            </a:r>
            <a:br>
              <a:rPr lang="en-US" sz="2000" dirty="0"/>
            </a:br>
            <a:r>
              <a:rPr lang="en-US" sz="2000" dirty="0"/>
              <a:t>with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Constructor, references to sprite/game Managers, a timer, Animations </a:t>
            </a:r>
            <a:r>
              <a:rPr lang="en-US" sz="2000" dirty="0"/>
              <a:t>and Methods,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74DAAF3-A1F8-5C7A-9A03-93DFE3AA9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689" y="1867710"/>
            <a:ext cx="6584098" cy="31180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4CE622-C99A-FCE4-B0B0-227C61D71FB2}"/>
              </a:ext>
            </a:extLst>
          </p:cNvPr>
          <p:cNvSpPr/>
          <p:nvPr/>
        </p:nvSpPr>
        <p:spPr>
          <a:xfrm>
            <a:off x="5123479" y="3537526"/>
            <a:ext cx="6584098" cy="1448235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9C0AF7-93B1-BFBE-5DED-8218DEA58916}"/>
              </a:ext>
            </a:extLst>
          </p:cNvPr>
          <p:cNvSpPr/>
          <p:nvPr/>
        </p:nvSpPr>
        <p:spPr>
          <a:xfrm>
            <a:off x="5114243" y="1867710"/>
            <a:ext cx="6584098" cy="8016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423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The Animation System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8C6E3B9E-7E43-7D52-25C6-8A7B92C2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b="1" dirty="0" err="1"/>
              <a:t>AnimationManager</a:t>
            </a:r>
            <a:r>
              <a:rPr lang="en-US" sz="2000" b="1" dirty="0"/>
              <a:t> </a:t>
            </a:r>
            <a:r>
              <a:rPr lang="en-US" sz="2000" dirty="0"/>
              <a:t>methods are : </a:t>
            </a:r>
          </a:p>
          <a:p>
            <a:r>
              <a:rPr lang="en-US" sz="2000" dirty="0" err="1"/>
              <a:t>LoadTextures</a:t>
            </a:r>
            <a:r>
              <a:rPr lang="en-US" sz="2000" dirty="0"/>
              <a:t>()</a:t>
            </a:r>
          </a:p>
          <a:p>
            <a:endParaRPr lang="en-US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96897F2-E67D-A24E-BEEA-8651E19DB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479" y="1107817"/>
            <a:ext cx="6584098" cy="2946786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5537DE39-DEA9-28F7-E982-7233FD2D7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479" y="4674650"/>
            <a:ext cx="6584098" cy="10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42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The Animation System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8C6E3B9E-7E43-7D52-25C6-8A7B92C2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b="1" dirty="0" err="1"/>
              <a:t>AnimationManager</a:t>
            </a:r>
            <a:r>
              <a:rPr lang="en-US" sz="2000" b="1" dirty="0"/>
              <a:t> </a:t>
            </a:r>
            <a:r>
              <a:rPr lang="en-US" sz="2000" dirty="0"/>
              <a:t>methods are : </a:t>
            </a:r>
          </a:p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LoadTextures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sz="2000" dirty="0" err="1"/>
              <a:t>PlayAnimation</a:t>
            </a:r>
            <a:r>
              <a:rPr lang="en-US" sz="2000" dirty="0"/>
              <a:t>()</a:t>
            </a:r>
          </a:p>
          <a:p>
            <a:endParaRPr lang="en-US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C693767-CCD0-3580-C716-677252D37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479" y="1364564"/>
            <a:ext cx="6584098" cy="41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2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The Animation System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8C6E3B9E-7E43-7D52-25C6-8A7B92C2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b="1" dirty="0" err="1"/>
              <a:t>AnimationManager</a:t>
            </a:r>
            <a:r>
              <a:rPr lang="en-US" sz="2000" b="1" dirty="0"/>
              <a:t> </a:t>
            </a:r>
            <a:r>
              <a:rPr lang="en-US" sz="2000" dirty="0"/>
              <a:t>methods are : </a:t>
            </a:r>
          </a:p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LoadTextures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PlayAnimation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sz="2000" dirty="0" err="1"/>
              <a:t>UpdateEntity</a:t>
            </a:r>
            <a:r>
              <a:rPr lang="en-US" sz="2000" dirty="0"/>
              <a:t>()</a:t>
            </a:r>
          </a:p>
          <a:p>
            <a:endParaRPr lang="en-US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65998ED-A794-9487-FE28-36FF6C542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16" y="557784"/>
            <a:ext cx="6592570" cy="44378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63CF328-B2C4-FE64-4AE2-4C36536C9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688" y="5336093"/>
            <a:ext cx="6592570" cy="96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65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The Animation System Usage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8C6E3B9E-7E43-7D52-25C6-8A7B92C2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Adding animations to the </a:t>
            </a:r>
            <a:r>
              <a:rPr lang="en-US" sz="2000" b="1" dirty="0" err="1"/>
              <a:t>AnimationManager</a:t>
            </a:r>
            <a:r>
              <a:rPr lang="en-US" sz="2000" b="1" dirty="0"/>
              <a:t> </a:t>
            </a:r>
            <a:r>
              <a:rPr lang="en-US" sz="2000" dirty="0"/>
              <a:t>became easier: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Adding an Animation to the </a:t>
            </a:r>
            <a:r>
              <a:rPr lang="en-US" sz="2000" dirty="0" err="1"/>
              <a:t>AnimationManager</a:t>
            </a:r>
            <a:endParaRPr lang="en-US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1A349E0-4040-6B6D-16ED-F02F856E1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689" y="1867710"/>
            <a:ext cx="6584098" cy="31180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67E640-44F3-50E9-A6E7-8C302628258C}"/>
              </a:ext>
            </a:extLst>
          </p:cNvPr>
          <p:cNvSpPr/>
          <p:nvPr/>
        </p:nvSpPr>
        <p:spPr>
          <a:xfrm>
            <a:off x="5123479" y="4385388"/>
            <a:ext cx="6584098" cy="600373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D8653-8515-E58C-548B-4AAE7334770A}"/>
              </a:ext>
            </a:extLst>
          </p:cNvPr>
          <p:cNvSpPr/>
          <p:nvPr/>
        </p:nvSpPr>
        <p:spPr>
          <a:xfrm>
            <a:off x="5123479" y="1886183"/>
            <a:ext cx="6584098" cy="181807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B91AB92-5D6A-B7C1-D105-3EE791D376D4}"/>
              </a:ext>
            </a:extLst>
          </p:cNvPr>
          <p:cNvSpPr/>
          <p:nvPr/>
        </p:nvSpPr>
        <p:spPr>
          <a:xfrm>
            <a:off x="6545017" y="4250938"/>
            <a:ext cx="752428" cy="160342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7792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The Animation System Usage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8C6E3B9E-7E43-7D52-25C6-8A7B92C2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Adding animations to the </a:t>
            </a:r>
            <a:r>
              <a:rPr lang="en-US" sz="2000" b="1" dirty="0" err="1"/>
              <a:t>AnimationManager</a:t>
            </a:r>
            <a:r>
              <a:rPr lang="en-US" sz="2000" b="1" dirty="0"/>
              <a:t> </a:t>
            </a:r>
            <a:r>
              <a:rPr lang="en-US" sz="2000" dirty="0"/>
              <a:t>became easier: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Adding an Animation to the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AnimationManager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Creating a folder and copy sprites in it</a:t>
            </a:r>
          </a:p>
          <a:p>
            <a:endParaRPr lang="en-US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CF8B270-CC28-809D-8A37-0F61D07E9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87" y="848567"/>
            <a:ext cx="5719254" cy="516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1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7F5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Modifications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46B8177-534E-578F-A7D6-4AD59D6F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" r="3284" b="-3"/>
          <a:stretch/>
        </p:blipFill>
        <p:spPr>
          <a:xfrm>
            <a:off x="5468548" y="-1089"/>
            <a:ext cx="6723452" cy="687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9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The Animation System Usage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8C6E3B9E-7E43-7D52-25C6-8A7B92C2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Adding animations to the </a:t>
            </a:r>
            <a:r>
              <a:rPr lang="en-US" sz="2000" b="1" dirty="0" err="1"/>
              <a:t>AnimationManager</a:t>
            </a:r>
            <a:r>
              <a:rPr lang="en-US" sz="2000" b="1" dirty="0"/>
              <a:t> </a:t>
            </a:r>
            <a:r>
              <a:rPr lang="en-US" sz="2000" dirty="0"/>
              <a:t>became easier: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Adding an Animation to the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AnimationManager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 folder and copy sprites in 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Calling the “</a:t>
            </a:r>
            <a:r>
              <a:rPr lang="en-US" sz="2000" dirty="0" err="1"/>
              <a:t>LoadTextures</a:t>
            </a:r>
            <a:r>
              <a:rPr lang="en-US" sz="2000" dirty="0"/>
              <a:t>()” with the name of the folder and the Animation name</a:t>
            </a:r>
          </a:p>
          <a:p>
            <a:endParaRPr lang="en-US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415AD17-F175-B2D5-AF28-245C2FCC6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479" y="1100238"/>
            <a:ext cx="6584098" cy="46542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783985-46D1-FE9E-C6CF-EBB23D70F234}"/>
              </a:ext>
            </a:extLst>
          </p:cNvPr>
          <p:cNvSpPr/>
          <p:nvPr/>
        </p:nvSpPr>
        <p:spPr>
          <a:xfrm>
            <a:off x="5123479" y="1468582"/>
            <a:ext cx="6584098" cy="2049059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2BBAA-F3AB-1CB8-5667-52C957D7B1F8}"/>
              </a:ext>
            </a:extLst>
          </p:cNvPr>
          <p:cNvSpPr/>
          <p:nvPr/>
        </p:nvSpPr>
        <p:spPr>
          <a:xfrm>
            <a:off x="5123479" y="4586494"/>
            <a:ext cx="6584098" cy="1168021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3908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The Animation System Usage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8C6E3B9E-7E43-7D52-25C6-8A7B92C2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Adding animations to the </a:t>
            </a:r>
            <a:r>
              <a:rPr lang="en-US" sz="2000" b="1" dirty="0" err="1"/>
              <a:t>AnimationManager</a:t>
            </a:r>
            <a:r>
              <a:rPr lang="en-US" sz="2000" b="1" dirty="0"/>
              <a:t> </a:t>
            </a:r>
            <a:r>
              <a:rPr lang="en-US" sz="2000" dirty="0"/>
              <a:t>became easier: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Adding an Animation to the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AnimationManager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 folder and copy sprites in 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Calling the “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LoadTextures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()” with the name of the folder and the Animation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Updating the Entity on the </a:t>
            </a:r>
            <a:r>
              <a:rPr lang="en-US" sz="2000" dirty="0" err="1"/>
              <a:t>ClientGameManager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6AACF05-C559-5C01-3DCA-6D44F7E47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479" y="1103485"/>
            <a:ext cx="6584098" cy="44129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783985-46D1-FE9E-C6CF-EBB23D70F234}"/>
              </a:ext>
            </a:extLst>
          </p:cNvPr>
          <p:cNvSpPr/>
          <p:nvPr/>
        </p:nvSpPr>
        <p:spPr>
          <a:xfrm>
            <a:off x="5123479" y="1341602"/>
            <a:ext cx="6584098" cy="2630323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2BBAA-F3AB-1CB8-5667-52C957D7B1F8}"/>
              </a:ext>
            </a:extLst>
          </p:cNvPr>
          <p:cNvSpPr/>
          <p:nvPr/>
        </p:nvSpPr>
        <p:spPr>
          <a:xfrm>
            <a:off x="5123479" y="4200525"/>
            <a:ext cx="6584098" cy="1304925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4562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The Animation System </a:t>
            </a:r>
            <a:r>
              <a:rPr lang="en-US" dirty="0"/>
              <a:t>Usage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8C6E3B9E-7E43-7D52-25C6-8A7B92C2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The most complicated part of it is to implement States in the </a:t>
            </a:r>
          </a:p>
          <a:p>
            <a:pPr marL="0" indent="0" algn="ctr">
              <a:buNone/>
            </a:pPr>
            <a:r>
              <a:rPr lang="en-US" sz="2000" dirty="0"/>
              <a:t>“</a:t>
            </a:r>
            <a:r>
              <a:rPr lang="en-US" sz="2000" dirty="0" err="1"/>
              <a:t>PlayAnimation</a:t>
            </a:r>
            <a:r>
              <a:rPr lang="en-US" sz="2000" dirty="0"/>
              <a:t>()” Switch </a:t>
            </a:r>
          </a:p>
          <a:p>
            <a:pPr marL="0" indent="0" algn="ctr">
              <a:buNone/>
            </a:pPr>
            <a:r>
              <a:rPr lang="en-US" sz="2000" dirty="0"/>
              <a:t>and</a:t>
            </a:r>
          </a:p>
          <a:p>
            <a:pPr marL="0" indent="0" algn="ctr">
              <a:buNone/>
            </a:pPr>
            <a:r>
              <a:rPr lang="en-US" sz="2000" dirty="0" err="1"/>
              <a:t>PlayerCharacter</a:t>
            </a:r>
            <a:r>
              <a:rPr lang="en-US" sz="2000" dirty="0"/>
              <a:t> </a:t>
            </a:r>
            <a:r>
              <a:rPr lang="en-US" sz="2000" dirty="0" err="1"/>
              <a:t>FixesUpdate</a:t>
            </a:r>
            <a:endParaRPr lang="en-US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F123396-A7C7-922E-B0C3-69DFABB9B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407" y="1138292"/>
            <a:ext cx="6584241" cy="457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04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kern="1200" dirty="0"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8C6E3B9E-7E43-7D52-25C6-8A7B92C2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 had to:</a:t>
            </a:r>
          </a:p>
          <a:p>
            <a:r>
              <a:rPr lang="en-US" sz="2000" dirty="0"/>
              <a:t>Update the </a:t>
            </a:r>
            <a:r>
              <a:rPr lang="en-US" sz="2000" dirty="0" err="1"/>
              <a:t>PhysicsManager</a:t>
            </a:r>
            <a:endParaRPr lang="en-US" sz="2000" dirty="0"/>
          </a:p>
          <a:p>
            <a:r>
              <a:rPr lang="en-US" sz="2000" dirty="0"/>
              <a:t>Update the </a:t>
            </a:r>
            <a:r>
              <a:rPr lang="en-US" sz="2000" dirty="0" err="1"/>
              <a:t>RollbackManager</a:t>
            </a:r>
            <a:r>
              <a:rPr lang="en-US" sz="2000" dirty="0"/>
              <a:t> accordingly</a:t>
            </a:r>
          </a:p>
          <a:p>
            <a:r>
              <a:rPr lang="en-US" sz="2000" dirty="0"/>
              <a:t>Modify the </a:t>
            </a:r>
            <a:r>
              <a:rPr lang="en-US" sz="2000" dirty="0" err="1"/>
              <a:t>PlayerCharacter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Create an Animation System</a:t>
            </a:r>
          </a:p>
          <a:p>
            <a:r>
              <a:rPr lang="en-US" sz="2000" dirty="0"/>
              <a:t>Add conditions to the </a:t>
            </a:r>
            <a:r>
              <a:rPr lang="en-US" sz="2000" dirty="0" err="1"/>
              <a:t>PlayerCharacter</a:t>
            </a:r>
            <a:endParaRPr lang="en-US" sz="2000" dirty="0"/>
          </a:p>
          <a:p>
            <a:r>
              <a:rPr lang="en-US" sz="2000" dirty="0"/>
              <a:t>Implement it in the </a:t>
            </a:r>
            <a:r>
              <a:rPr lang="en-US" sz="2000" dirty="0" err="1"/>
              <a:t>GameClientManager</a:t>
            </a:r>
            <a:endParaRPr lang="en-US" sz="20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2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 for listening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9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Physics Manager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8C6E3B9E-7E43-7D52-25C6-8A7B92C2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Addition of methods: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From </a:t>
            </a:r>
            <a:r>
              <a:rPr lang="en-US" sz="2000" dirty="0" err="1"/>
              <a:t>BoxColliders</a:t>
            </a:r>
            <a:r>
              <a:rPr lang="en-US" sz="2000" dirty="0"/>
              <a:t> to </a:t>
            </a:r>
            <a:r>
              <a:rPr lang="en-US" sz="2000" dirty="0" err="1"/>
              <a:t>CircleColliders</a:t>
            </a:r>
            <a:endParaRPr lang="en-US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9B4D669-DBF5-66D0-CE09-7F7870E58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76" y="918501"/>
            <a:ext cx="6477304" cy="50177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47F07B-181C-E87D-2183-315F8281350D}"/>
              </a:ext>
            </a:extLst>
          </p:cNvPr>
          <p:cNvSpPr/>
          <p:nvPr/>
        </p:nvSpPr>
        <p:spPr>
          <a:xfrm>
            <a:off x="5251002" y="3124940"/>
            <a:ext cx="6403178" cy="2811312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394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Physics Manager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8C6E3B9E-7E43-7D52-25C6-8A7B92C2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443315"/>
            <a:ext cx="3505494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Addition of methods: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BoxColliders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CircleColliders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/>
              <a:t>SolveCollision</a:t>
            </a:r>
            <a:r>
              <a:rPr lang="en-US" sz="2000" dirty="0"/>
              <a:t>()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9B4D669-DBF5-66D0-CE09-7F7870E58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76" y="918501"/>
            <a:ext cx="6477304" cy="50177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47F07B-181C-E87D-2183-315F8281350D}"/>
              </a:ext>
            </a:extLst>
          </p:cNvPr>
          <p:cNvSpPr/>
          <p:nvPr/>
        </p:nvSpPr>
        <p:spPr>
          <a:xfrm>
            <a:off x="5251002" y="3962400"/>
            <a:ext cx="6403178" cy="1973852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49E52C-75C8-D9AB-C71E-D37D4CE597F8}"/>
              </a:ext>
            </a:extLst>
          </p:cNvPr>
          <p:cNvSpPr/>
          <p:nvPr/>
        </p:nvSpPr>
        <p:spPr>
          <a:xfrm>
            <a:off x="5184712" y="918501"/>
            <a:ext cx="6403178" cy="2186806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647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Physics Manager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8C6E3B9E-7E43-7D52-25C6-8A7B92C2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Addition of methods: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BoxColliders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CircleColliders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SolveCollision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</a:t>
            </a:r>
            <a:r>
              <a:rPr lang="en-US" sz="2000" dirty="0" err="1"/>
              <a:t>SolveMTV</a:t>
            </a:r>
            <a:r>
              <a:rPr lang="en-US" sz="2000" dirty="0"/>
              <a:t>()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9B4D669-DBF5-66D0-CE09-7F7870E58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76" y="918501"/>
            <a:ext cx="6477304" cy="50177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47F07B-181C-E87D-2183-315F8281350D}"/>
              </a:ext>
            </a:extLst>
          </p:cNvPr>
          <p:cNvSpPr/>
          <p:nvPr/>
        </p:nvSpPr>
        <p:spPr>
          <a:xfrm>
            <a:off x="5251002" y="5061526"/>
            <a:ext cx="6403178" cy="87472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D14EAE-56CE-328C-B234-645FFBF7A09E}"/>
              </a:ext>
            </a:extLst>
          </p:cNvPr>
          <p:cNvSpPr/>
          <p:nvPr/>
        </p:nvSpPr>
        <p:spPr>
          <a:xfrm>
            <a:off x="5213938" y="918501"/>
            <a:ext cx="6440241" cy="302731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271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Physics Manager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8C6E3B9E-7E43-7D52-25C6-8A7B92C2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Addition of methods: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BoxColliders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CircleColliders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SolveCollision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SolveMTV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dirty="0" err="1"/>
              <a:t>ApplyGravityToRigidbodies</a:t>
            </a:r>
            <a:r>
              <a:rPr lang="en-US" sz="2000" dirty="0"/>
              <a:t>()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9B4D669-DBF5-66D0-CE09-7F7870E58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76" y="918501"/>
            <a:ext cx="6477304" cy="50177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47F07B-181C-E87D-2183-315F8281350D}"/>
              </a:ext>
            </a:extLst>
          </p:cNvPr>
          <p:cNvSpPr/>
          <p:nvPr/>
        </p:nvSpPr>
        <p:spPr>
          <a:xfrm>
            <a:off x="5251002" y="5357090"/>
            <a:ext cx="6403178" cy="579161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7EC855-302B-D932-4DF9-BC786D94988C}"/>
              </a:ext>
            </a:extLst>
          </p:cNvPr>
          <p:cNvSpPr/>
          <p:nvPr/>
        </p:nvSpPr>
        <p:spPr>
          <a:xfrm>
            <a:off x="5176876" y="918501"/>
            <a:ext cx="6403178" cy="4077870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441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Physics Manager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8C6E3B9E-7E43-7D52-25C6-8A7B92C2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Addition of methods: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BoxColliders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CircleColliders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SolveCollision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SolveMTV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ApplyGravityToRigidbodies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dirty="0" err="1"/>
              <a:t>LimitPlayerMovement</a:t>
            </a:r>
            <a:r>
              <a:rPr lang="en-US" sz="2000" dirty="0"/>
              <a:t>()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9B4D669-DBF5-66D0-CE09-7F7870E58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76" y="918501"/>
            <a:ext cx="6477304" cy="50177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47F07B-181C-E87D-2183-315F8281350D}"/>
              </a:ext>
            </a:extLst>
          </p:cNvPr>
          <p:cNvSpPr/>
          <p:nvPr/>
        </p:nvSpPr>
        <p:spPr>
          <a:xfrm>
            <a:off x="5251002" y="5624944"/>
            <a:ext cx="6403178" cy="311307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02BAAF-44AF-DF7E-0DF0-880E71108ED7}"/>
              </a:ext>
            </a:extLst>
          </p:cNvPr>
          <p:cNvSpPr/>
          <p:nvPr/>
        </p:nvSpPr>
        <p:spPr>
          <a:xfrm>
            <a:off x="5213939" y="918501"/>
            <a:ext cx="6403178" cy="4427551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211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69D1-7EB2-09C8-ECCA-F52290D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Physics Manager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8C6E3B9E-7E43-7D52-25C6-8A7B92C2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Addition of methods: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BoxColliders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CircleColliders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SolveCollision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SolveMTV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ApplyGravityToRigidbodies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LimitPlayerMovement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dirty="0" err="1"/>
              <a:t>CheckForCircleCollisions</a:t>
            </a:r>
            <a:r>
              <a:rPr lang="en-US" sz="2000" dirty="0"/>
              <a:t>()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9B4D669-DBF5-66D0-CE09-7F7870E58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76" y="918501"/>
            <a:ext cx="6477304" cy="50177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47F07B-181C-E87D-2183-315F8281350D}"/>
              </a:ext>
            </a:extLst>
          </p:cNvPr>
          <p:cNvSpPr/>
          <p:nvPr/>
        </p:nvSpPr>
        <p:spPr>
          <a:xfrm>
            <a:off x="5213939" y="918500"/>
            <a:ext cx="6403178" cy="467873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620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673</Words>
  <Application>Microsoft Office PowerPoint</Application>
  <PresentationFormat>Widescreen</PresentationFormat>
  <Paragraphs>143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Arial</vt:lpstr>
      <vt:lpstr>Office Theme</vt:lpstr>
      <vt:lpstr>CatFight  Project modifications  and  Animation System</vt:lpstr>
      <vt:lpstr>What is CatFight ?</vt:lpstr>
      <vt:lpstr>The Modifications</vt:lpstr>
      <vt:lpstr>Physics Manager</vt:lpstr>
      <vt:lpstr>Physics Manager</vt:lpstr>
      <vt:lpstr>Physics Manager</vt:lpstr>
      <vt:lpstr>Physics Manager</vt:lpstr>
      <vt:lpstr>Physics Manager</vt:lpstr>
      <vt:lpstr>Physics Manager</vt:lpstr>
      <vt:lpstr>Rollback Manager</vt:lpstr>
      <vt:lpstr>Rollback Manager</vt:lpstr>
      <vt:lpstr>Rollback Manager</vt:lpstr>
      <vt:lpstr>Rollback Manager</vt:lpstr>
      <vt:lpstr>Game Manager</vt:lpstr>
      <vt:lpstr>Player Character</vt:lpstr>
      <vt:lpstr>Player Character</vt:lpstr>
      <vt:lpstr>Player Character</vt:lpstr>
      <vt:lpstr>Player Character</vt:lpstr>
      <vt:lpstr>The Animation System</vt:lpstr>
      <vt:lpstr>The Animation System</vt:lpstr>
      <vt:lpstr>The Animation System</vt:lpstr>
      <vt:lpstr>The Animation System</vt:lpstr>
      <vt:lpstr>The Animation System</vt:lpstr>
      <vt:lpstr>The Animation System</vt:lpstr>
      <vt:lpstr>The Animation System</vt:lpstr>
      <vt:lpstr>The Animation System</vt:lpstr>
      <vt:lpstr>The Animation System</vt:lpstr>
      <vt:lpstr>The Animation System Usage</vt:lpstr>
      <vt:lpstr>The Animation System Usage</vt:lpstr>
      <vt:lpstr>The Animation System Usage</vt:lpstr>
      <vt:lpstr>The Animation System Usage</vt:lpstr>
      <vt:lpstr>The Animation System Usage</vt:lpstr>
      <vt:lpstr>Conclusion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CatFight</dc:title>
  <dc:creator>Sam Styles</dc:creator>
  <cp:lastModifiedBy>Sam Styles</cp:lastModifiedBy>
  <cp:revision>13</cp:revision>
  <dcterms:created xsi:type="dcterms:W3CDTF">2022-10-24T20:17:18Z</dcterms:created>
  <dcterms:modified xsi:type="dcterms:W3CDTF">2022-10-25T00:47:59Z</dcterms:modified>
</cp:coreProperties>
</file>