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2" r:id="rId1"/>
  </p:sldMasterIdLst>
  <p:sldIdLst>
    <p:sldId id="256" r:id="rId2"/>
    <p:sldId id="258" r:id="rId3"/>
    <p:sldId id="257" r:id="rId4"/>
    <p:sldId id="272" r:id="rId5"/>
    <p:sldId id="271" r:id="rId6"/>
    <p:sldId id="270" r:id="rId7"/>
    <p:sldId id="265" r:id="rId8"/>
    <p:sldId id="261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78ABE3C1-DBE1-495D-B57B-2849774B866A}" type="datetimeFigureOut">
              <a:rPr lang="en-US" smtClean="0"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697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52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41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942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0578ACC-22D6-47C1-A373-4FD133E34F3C}" type="datetimeFigureOut">
              <a:rPr lang="en-US" smtClean="0"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89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E5A6C69-6797-4E8A-BF37-F2C3751466E9}" type="datetimeFigureOut">
              <a:rPr lang="en-US" smtClean="0"/>
              <a:t>3/3/2024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98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82014A1-A632-4878-A0D3-F52BA7563730}" type="datetimeFigureOut">
              <a:rPr lang="en-US" smtClean="0"/>
              <a:t>3/3/2024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473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3/3/2024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12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D24A7AC-904D-4781-85BA-7D10C17ED021}" type="datetimeFigureOut">
              <a:rPr lang="en-US" smtClean="0"/>
              <a:t>3/3/2024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219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3/3/2024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81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63EFA5E-FA76-400D-B3DC-F0BA90E6D107}" type="datetimeFigureOut">
              <a:rPr lang="en-US" smtClean="0"/>
              <a:t>3/3/2024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559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033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hf sldNum="0" hdr="0" ftr="0" dt="0"/>
  <p:txStyles>
    <p:titleStyle>
      <a:lvl1pPr algn="ctr" defTabSz="914400" rtl="1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../../../../Public/Desktop/PyCharm%202023.3.3.lnk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../../../../Public/Desktop/PyCharm%202023.3.3.ln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gulliver.co.il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../../../../Public/Desktop/PyCharm%202023.3.3.lnk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video2720906316.mp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759236" y="1149531"/>
            <a:ext cx="8679915" cy="714103"/>
          </a:xfrm>
        </p:spPr>
        <p:txBody>
          <a:bodyPr>
            <a:noAutofit/>
          </a:bodyPr>
          <a:lstStyle/>
          <a:p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BeyonDev-Qa Automation</a:t>
            </a:r>
            <a:endParaRPr lang="he-IL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759237" y="2299063"/>
            <a:ext cx="8673427" cy="2929791"/>
          </a:xfrm>
        </p:spPr>
        <p:txBody>
          <a:bodyPr/>
          <a:lstStyle/>
          <a:p>
            <a:r>
              <a:rPr lang="en-US" sz="2800" dirty="0"/>
              <a:t>Automation Project Part A</a:t>
            </a:r>
            <a:endParaRPr lang="ar-SA" sz="2800" dirty="0" smtClean="0"/>
          </a:p>
          <a:p>
            <a:r>
              <a:rPr lang="en-US" sz="2400" dirty="0"/>
              <a:t>Saeed </a:t>
            </a:r>
            <a:r>
              <a:rPr lang="en-US" sz="2400" dirty="0" smtClean="0"/>
              <a:t>Esawi</a:t>
            </a:r>
          </a:p>
          <a:p>
            <a:r>
              <a:rPr lang="en-US" sz="2000" dirty="0" smtClean="0"/>
              <a:t>Computer Science Graduate </a:t>
            </a:r>
          </a:p>
          <a:p>
            <a:r>
              <a:rPr lang="en-US" sz="2000" dirty="0" smtClean="0"/>
              <a:t>Gulliver.co.il</a:t>
            </a:r>
            <a:endParaRPr lang="he-IL" sz="2000" dirty="0"/>
          </a:p>
          <a:p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9" t="28945" r="459" b="-100"/>
          <a:stretch/>
        </p:blipFill>
        <p:spPr>
          <a:xfrm rot="1323216">
            <a:off x="8831648" y="3675060"/>
            <a:ext cx="2579301" cy="24470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262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18447" y="2171700"/>
            <a:ext cx="6281873" cy="46863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 smtClean="0"/>
              <a:t>Problem</a:t>
            </a:r>
          </a:p>
          <a:p>
            <a:pPr marL="0" indent="0" algn="l">
              <a:buNone/>
            </a:pPr>
            <a:r>
              <a:rPr lang="en-US" dirty="0" smtClean="0"/>
              <a:t>There </a:t>
            </a:r>
            <a:r>
              <a:rPr lang="en-US" dirty="0"/>
              <a:t>is a problem with the email. If I enter an </a:t>
            </a:r>
            <a:r>
              <a:rPr lang="en-US" dirty="0" smtClean="0"/>
              <a:t>incorrect </a:t>
            </a:r>
            <a:r>
              <a:rPr lang="en-US" dirty="0"/>
              <a:t>email, it sends yes. You have successfully registered even if the email is incorrect and you receive the email incorrectly</a:t>
            </a:r>
            <a:r>
              <a:rPr lang="en-US" dirty="0" smtClean="0"/>
              <a:t>.</a:t>
            </a:r>
            <a:endParaRPr lang="en-US" dirty="0"/>
          </a:p>
          <a:p>
            <a:pPr marL="0" indent="0" algn="l">
              <a:buNone/>
            </a:pPr>
            <a:endParaRPr lang="he-IL" dirty="0" smtClean="0"/>
          </a:p>
          <a:p>
            <a:pPr marL="0" indent="0" algn="l">
              <a:buNone/>
            </a:pPr>
            <a:r>
              <a:rPr lang="en-US" dirty="0" smtClean="0"/>
              <a:t>Solution</a:t>
            </a:r>
            <a:endParaRPr lang="ar-SA" dirty="0" smtClean="0"/>
          </a:p>
          <a:p>
            <a:pPr marL="0" indent="0" algn="l">
              <a:buNone/>
            </a:pPr>
            <a:r>
              <a:rPr lang="en-US" dirty="0"/>
              <a:t>The solution is to do a check on the input of the email and check if it passes email checks in the sleepers</a:t>
            </a:r>
            <a:endParaRPr lang="he-IL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000" b="0" i="0" u="none" strike="noStrike" cap="none" normalizeH="0" baseline="0" smtClean="0">
                <a:ln>
                  <a:noFill/>
                </a:ln>
                <a:solidFill>
                  <a:srgbClr val="5F6368"/>
                </a:solidFill>
                <a:effectLst/>
                <a:latin typeface="Roboto"/>
              </a:rPr>
              <a:t/>
            </a:r>
            <a:br>
              <a:rPr kumimoji="0" lang="he-IL" altLang="he-IL" sz="1000" b="0" i="0" u="none" strike="noStrike" cap="none" normalizeH="0" baseline="0" smtClean="0">
                <a:ln>
                  <a:noFill/>
                </a:ln>
                <a:solidFill>
                  <a:srgbClr val="5F6368"/>
                </a:solidFill>
                <a:effectLst/>
                <a:latin typeface="Roboto"/>
              </a:rPr>
            </a:br>
            <a:endParaRPr kumimoji="0" lang="he-IL" altLang="he-IL" sz="1000" b="0" i="0" u="none" strike="noStrike" cap="none" normalizeH="0" baseline="0" smtClean="0">
              <a:ln>
                <a:noFill/>
              </a:ln>
              <a:solidFill>
                <a:srgbClr val="5F6368"/>
              </a:solidFill>
              <a:effectLst/>
              <a:latin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77800" y="152400"/>
            <a:ext cx="12192000" cy="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77800" y="152400"/>
            <a:ext cx="12192000" cy="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25392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9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Roboto"/>
                <a:cs typeface="Arial" panose="020B0604020202020204" pitchFamily="34" charset="0"/>
              </a:rPr>
              <a:t>שמירת התרגום</a:t>
            </a:r>
            <a:endParaRPr kumimoji="0" lang="he-IL" altLang="he-IL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oogle Sans"/>
              </a:rPr>
              <a:t/>
            </a:r>
            <a:br>
              <a:rPr kumimoji="0" lang="he-IL" altLang="he-IL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oogle Sans"/>
              </a:rPr>
            </a:br>
            <a:endParaRPr kumimoji="0" lang="he-IL" alt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000" b="0" i="0" u="none" strike="noStrike" cap="none" normalizeH="0" baseline="0" smtClean="0">
                <a:ln>
                  <a:noFill/>
                </a:ln>
                <a:solidFill>
                  <a:srgbClr val="5F6368"/>
                </a:solidFill>
                <a:effectLst/>
                <a:latin typeface="Roboto"/>
              </a:rPr>
              <a:t/>
            </a:r>
            <a:br>
              <a:rPr kumimoji="0" lang="he-IL" altLang="he-IL" sz="1000" b="0" i="0" u="none" strike="noStrike" cap="none" normalizeH="0" baseline="0" smtClean="0">
                <a:ln>
                  <a:noFill/>
                </a:ln>
                <a:solidFill>
                  <a:srgbClr val="5F6368"/>
                </a:solidFill>
                <a:effectLst/>
                <a:latin typeface="Roboto"/>
              </a:rPr>
            </a:br>
            <a:endParaRPr kumimoji="0" lang="he-IL" altLang="he-IL" sz="1000" b="0" i="0" u="none" strike="noStrike" cap="none" normalizeH="0" baseline="0" smtClean="0">
              <a:ln>
                <a:noFill/>
              </a:ln>
              <a:solidFill>
                <a:srgbClr val="5F6368"/>
              </a:solidFill>
              <a:effectLst/>
              <a:latin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77800" y="152400"/>
            <a:ext cx="12192000" cy="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77800" y="152400"/>
            <a:ext cx="12192000" cy="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25392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9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Roboto"/>
                <a:cs typeface="Arial" panose="020B0604020202020204" pitchFamily="34" charset="0"/>
              </a:rPr>
              <a:t>שמירת התרגום</a:t>
            </a:r>
            <a:endParaRPr kumimoji="0" lang="he-IL" altLang="he-IL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oogle Sans"/>
              </a:rPr>
              <a:t/>
            </a:r>
            <a:br>
              <a:rPr kumimoji="0" lang="he-IL" altLang="he-IL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oogle Sans"/>
              </a:rPr>
            </a:br>
            <a:endParaRPr kumimoji="0" lang="he-IL" alt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104" name="Picture 8" descr="How To Reduce Bugs In Software Development | Blog - BairesDev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6025">
            <a:off x="6610144" y="578588"/>
            <a:ext cx="3298480" cy="185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49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349925"/>
            <a:ext cx="4105275" cy="2456442"/>
          </a:xfrm>
        </p:spPr>
        <p:txBody>
          <a:bodyPr>
            <a:normAutofit/>
          </a:bodyPr>
          <a:lstStyle/>
          <a:p>
            <a:r>
              <a:rPr lang="en-US" b="1" dirty="0" smtClean="0"/>
              <a:t>Conclusion and Recommendations</a:t>
            </a:r>
            <a:endParaRPr lang="he-IL" dirty="0"/>
          </a:p>
        </p:txBody>
      </p:sp>
      <p:pic>
        <p:nvPicPr>
          <p:cNvPr id="4" name="Picture 4" descr="What is strengths based leadership and how can you get it?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940" y="1391599"/>
            <a:ext cx="3342998" cy="1916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Weaknesses | We Love Local Govern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735" y="3777425"/>
            <a:ext cx="3619499" cy="205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How To Identify The Strengths And Weaknesses Of Your Busines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939" y="4670331"/>
            <a:ext cx="2021032" cy="133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299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What is Automated Testing? | SmartBear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610" y="1909865"/>
            <a:ext cx="7395469" cy="303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That’s it!</a:t>
            </a:r>
            <a:endParaRPr lang="he-IL" dirty="0"/>
          </a:p>
        </p:txBody>
      </p:sp>
      <p:sp>
        <p:nvSpPr>
          <p:cNvPr id="6" name="מציין מיקום תוכן 5"/>
          <p:cNvSpPr>
            <a:spLocks noGrp="1"/>
          </p:cNvSpPr>
          <p:nvPr>
            <p:ph idx="1"/>
          </p:nvPr>
        </p:nvSpPr>
        <p:spPr>
          <a:xfrm>
            <a:off x="6183086" y="799932"/>
            <a:ext cx="5502984" cy="2778214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smtClean="0"/>
              <a:t>Done </a:t>
            </a:r>
            <a:r>
              <a:rPr lang="en-US" dirty="0" smtClean="0">
                <a:solidFill>
                  <a:srgbClr val="00B050"/>
                </a:solidFill>
              </a:rPr>
              <a:t>√  √</a:t>
            </a:r>
            <a:r>
              <a:rPr lang="en-US" dirty="0" smtClean="0"/>
              <a:t>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3719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 smtClean="0"/>
              <a:t>About my project</a:t>
            </a:r>
          </a:p>
          <a:p>
            <a:pPr marL="0" indent="0" algn="l">
              <a:buNone/>
            </a:pPr>
            <a:r>
              <a:rPr lang="en-US" dirty="0" smtClean="0"/>
              <a:t>Automation tests</a:t>
            </a:r>
          </a:p>
          <a:p>
            <a:pPr marL="0" indent="0" algn="l">
              <a:buNone/>
            </a:pPr>
            <a:r>
              <a:rPr lang="en-US" dirty="0" smtClean="0"/>
              <a:t>Using selenium</a:t>
            </a:r>
          </a:p>
          <a:p>
            <a:pPr marL="0" indent="0" algn="l">
              <a:buNone/>
            </a:pPr>
            <a:r>
              <a:rPr lang="en-US" dirty="0" smtClean="0"/>
              <a:t>Parallel </a:t>
            </a:r>
            <a:r>
              <a:rPr lang="en-US" dirty="0" smtClean="0"/>
              <a:t>browsers</a:t>
            </a:r>
          </a:p>
          <a:p>
            <a:pPr marL="0" indent="0" algn="l">
              <a:buNone/>
            </a:pPr>
            <a:r>
              <a:rPr lang="en-US" dirty="0" smtClean="0"/>
              <a:t>Goals </a:t>
            </a:r>
            <a:endParaRPr lang="en-US" dirty="0" smtClean="0"/>
          </a:p>
          <a:p>
            <a:endParaRPr lang="he-IL" dirty="0"/>
          </a:p>
        </p:txBody>
      </p:sp>
      <p:pic>
        <p:nvPicPr>
          <p:cNvPr id="4" name="Picture 2" descr="Back to Basics – “QUESTION Basics”, that is! | allthings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95675">
            <a:off x="7836059" y="1929011"/>
            <a:ext cx="3674278" cy="329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66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Gulliver</a:t>
            </a:r>
            <a:endParaRPr lang="he-IL" dirty="0"/>
          </a:p>
        </p:txBody>
      </p:sp>
      <p:pic>
        <p:nvPicPr>
          <p:cNvPr id="1026" name="Picture 2" descr="Gulliver Tourism Ltd. | LinkedIn">
            <a:hlinkClick r:id="rId2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62371">
            <a:off x="8357170" y="662847"/>
            <a:ext cx="2569387" cy="25693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גוליבר - Gulliver | חוות דעת וביקורות | טיסות סודיות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630" y="4006267"/>
            <a:ext cx="238125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mazon.com: STZJBD World Map Wall Stickers, 3D Acrylic Wall Stickers World  Map Wall Decal Easy to Install &amp;Apply DIY Decor Sticker Home Art  Decor(Size:Large-XXL,Color:Black) : Everything Els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013" y="1947540"/>
            <a:ext cx="3107320" cy="310732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מלבן 2"/>
          <p:cNvSpPr/>
          <p:nvPr/>
        </p:nvSpPr>
        <p:spPr>
          <a:xfrm>
            <a:off x="827314" y="5460323"/>
            <a:ext cx="67381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Gulliver website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8573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</a:t>
            </a:r>
            <a:endParaRPr lang="he-IL" dirty="0"/>
          </a:p>
        </p:txBody>
      </p:sp>
      <p:pic>
        <p:nvPicPr>
          <p:cNvPr id="1030" name="Picture 6" descr="GitHub Logo, symbol, meaning, history, PNG, bran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907" y="457503"/>
            <a:ext cx="2719535" cy="152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estRail | EuroSTAR Confer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863" y="2772550"/>
            <a:ext cx="3139546" cy="121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🐛 Bug]: Selenium Hub unusable after idling for long period of time · Issue  #1701 · SeleniumHQ/docker-selenium · GitHu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54" y="4806367"/>
            <a:ext cx="2406503" cy="129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elenium icon svg png free downloa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9429" y="457502"/>
            <a:ext cx="1529737" cy="152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PyCharm Community Edition Packaged by IOanyT Innovations - Windows Server  202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724" y="3015101"/>
            <a:ext cx="2589636" cy="888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What's New in Python 3.12 — Features, Updates and Enhancements – Towards AI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200" y="4931864"/>
            <a:ext cx="3189087" cy="841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98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Planning and </a:t>
            </a:r>
            <a:r>
              <a:rPr lang="en-US" dirty="0" smtClean="0"/>
              <a:t>Documentation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18447" y="426720"/>
            <a:ext cx="6281873" cy="562508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dirty="0" smtClean="0"/>
              <a:t>STP</a:t>
            </a:r>
            <a:endParaRPr lang="ar-SA" sz="3600" dirty="0" smtClean="0"/>
          </a:p>
          <a:p>
            <a:pPr marL="0" indent="0" algn="l">
              <a:buNone/>
            </a:pPr>
            <a:r>
              <a:rPr lang="en-US" sz="1600" dirty="0"/>
              <a:t>STP (Software Test Plan) Test Planning involves the systematic process of outlining the objectives, scope, resources, and schedules for testing software, ensuring thorough evaluation and validation of its functionality and </a:t>
            </a:r>
            <a:r>
              <a:rPr lang="en-US" sz="1600" dirty="0" smtClean="0"/>
              <a:t>quality</a:t>
            </a:r>
            <a:endParaRPr lang="en-US" sz="3600" dirty="0"/>
          </a:p>
          <a:p>
            <a:pPr marL="0" indent="0" algn="l">
              <a:buNone/>
            </a:pPr>
            <a:r>
              <a:rPr lang="en-US" sz="3600" dirty="0" smtClean="0"/>
              <a:t>STD</a:t>
            </a:r>
          </a:p>
          <a:p>
            <a:pPr marL="0" indent="0" algn="l">
              <a:buNone/>
            </a:pPr>
            <a:r>
              <a:rPr lang="en-US" sz="1600" dirty="0"/>
              <a:t>STD (Software Test Design) Test Planning involves strategizing and outlining the approach, ensuring comprehensive coverage and effectiveness in identifying defects and validating system functionality</a:t>
            </a:r>
            <a:endParaRPr lang="ar-SA" sz="1600" dirty="0" smtClean="0"/>
          </a:p>
        </p:txBody>
      </p:sp>
    </p:spTree>
    <p:extLst>
      <p:ext uri="{BB962C8B-B14F-4D97-AF65-F5344CB8AC3E}">
        <p14:creationId xmlns:p14="http://schemas.microsoft.com/office/powerpoint/2010/main" val="400427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functional tests</a:t>
            </a:r>
            <a:endParaRPr lang="he-IL" dirty="0"/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389" y="663552"/>
            <a:ext cx="2999527" cy="5829188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7441" y="663552"/>
            <a:ext cx="285750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24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object model of my project</a:t>
            </a:r>
            <a:endParaRPr lang="he-IL" dirty="0"/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6076950" y="803186"/>
            <a:ext cx="5323370" cy="5248622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smtClean="0"/>
              <a:t>Infra</a:t>
            </a:r>
          </a:p>
          <a:p>
            <a:pPr marL="0" indent="0" algn="l">
              <a:buNone/>
            </a:pPr>
            <a:r>
              <a:rPr lang="en-US" dirty="0" smtClean="0"/>
              <a:t>Logic</a:t>
            </a:r>
          </a:p>
          <a:p>
            <a:pPr marL="0" indent="0" algn="l">
              <a:buNone/>
            </a:pPr>
            <a:r>
              <a:rPr lang="en-US" dirty="0" smtClean="0"/>
              <a:t>Tests</a:t>
            </a:r>
            <a:endParaRPr lang="en-US" dirty="0" smtClean="0"/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6" name="תמונה 5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6372" y="172328"/>
            <a:ext cx="3597549" cy="635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3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 example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l">
              <a:buNone/>
            </a:pPr>
            <a:r>
              <a:rPr lang="he-IL" b="1" dirty="0"/>
              <a:t>1) </a:t>
            </a:r>
            <a:r>
              <a:rPr lang="en-US" b="1" dirty="0"/>
              <a:t>The test checks if I can get from the main page to the vacation package page</a:t>
            </a:r>
            <a:endParaRPr lang="en-US" dirty="0"/>
          </a:p>
          <a:p>
            <a:pPr marL="0" indent="0" algn="l">
              <a:buNone/>
            </a:pPr>
            <a:r>
              <a:rPr lang="en-US" b="1" dirty="0"/>
              <a:t>And he does navigate me correctly and does not take me to another page</a:t>
            </a:r>
            <a:endParaRPr lang="en-US" dirty="0"/>
          </a:p>
          <a:p>
            <a:pPr marL="0" indent="0" algn="l">
              <a:buNone/>
            </a:pPr>
            <a:r>
              <a:rPr lang="he-IL" b="1" dirty="0"/>
              <a:t> </a:t>
            </a:r>
            <a:endParaRPr lang="en-US" dirty="0"/>
          </a:p>
          <a:p>
            <a:pPr marL="0" indent="0" algn="l">
              <a:buNone/>
            </a:pPr>
            <a:r>
              <a:rPr lang="en-US" dirty="0"/>
              <a:t>stages</a:t>
            </a:r>
          </a:p>
          <a:p>
            <a:pPr marL="0" indent="0" algn="l">
              <a:buNone/>
            </a:pPr>
            <a:r>
              <a:rPr lang="en-US" dirty="0" smtClean="0"/>
              <a:t>1- Go </a:t>
            </a:r>
            <a:r>
              <a:rPr lang="en-US" dirty="0"/>
              <a:t>to the site, expect to get the main page of the site</a:t>
            </a:r>
          </a:p>
          <a:p>
            <a:pPr marL="0" indent="0" algn="l">
              <a:buNone/>
            </a:pPr>
            <a:r>
              <a:rPr lang="en-US" dirty="0" smtClean="0"/>
              <a:t>2- Look </a:t>
            </a:r>
            <a:r>
              <a:rPr lang="en-US" dirty="0"/>
              <a:t>for vacation packages, expect to get the packages element on the page</a:t>
            </a:r>
          </a:p>
          <a:p>
            <a:pPr marL="0" indent="0" algn="l">
              <a:buNone/>
            </a:pPr>
            <a:r>
              <a:rPr lang="en-US" dirty="0" smtClean="0"/>
              <a:t>3- Click </a:t>
            </a:r>
            <a:r>
              <a:rPr lang="en-US" dirty="0"/>
              <a:t>on vacation packages to Crete, expect to receive a page with vacation packages</a:t>
            </a:r>
          </a:p>
          <a:p>
            <a:pPr marL="0" indent="0" algn="l">
              <a:buNone/>
            </a:pPr>
            <a:r>
              <a:rPr lang="en-US" dirty="0" smtClean="0"/>
              <a:t>4- Click </a:t>
            </a:r>
            <a:r>
              <a:rPr lang="en-US" dirty="0"/>
              <a:t>on the first vacation package, expect to receive the vacation package page by checking that there is the element of flight and hotel - which is unique for a vacation package</a:t>
            </a:r>
          </a:p>
          <a:p>
            <a:pPr marL="0" indent="0" algn="l">
              <a:buNone/>
            </a:pPr>
            <a:r>
              <a:rPr lang="en-US" dirty="0" smtClean="0"/>
              <a:t>5- Make </a:t>
            </a:r>
            <a:r>
              <a:rPr lang="en-US" dirty="0"/>
              <a:t>sure I'm on the package page before proceeding to </a:t>
            </a:r>
            <a:r>
              <a:rPr lang="en-US" dirty="0" smtClean="0"/>
              <a:t>payment</a:t>
            </a:r>
            <a:endParaRPr lang="en-US" dirty="0"/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5341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test</a:t>
            </a:r>
            <a:endParaRPr lang="he-IL" dirty="0"/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7" name="תמונה 6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820" y="803186"/>
            <a:ext cx="6715125" cy="524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39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כתום אדום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צל עליון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TM16401371[[fn=אטלס]]</Template>
  <TotalTime>7275</TotalTime>
  <Words>224</Words>
  <Application>Microsoft Office PowerPoint</Application>
  <PresentationFormat>מסך רחב</PresentationFormat>
  <Paragraphs>50</Paragraphs>
  <Slides>12</Slides>
  <Notes>0</Notes>
  <HiddenSlides>1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20" baseType="lpstr">
      <vt:lpstr>Arial</vt:lpstr>
      <vt:lpstr>Calibri Light</vt:lpstr>
      <vt:lpstr>Google Sans</vt:lpstr>
      <vt:lpstr>Roboto</vt:lpstr>
      <vt:lpstr>Rockwell</vt:lpstr>
      <vt:lpstr>Times New Roman</vt:lpstr>
      <vt:lpstr>Wingdings</vt:lpstr>
      <vt:lpstr>Atlas</vt:lpstr>
      <vt:lpstr>BeyonDev-Qa Automation</vt:lpstr>
      <vt:lpstr>Introduction</vt:lpstr>
      <vt:lpstr>What Is Gulliver</vt:lpstr>
      <vt:lpstr>Tools </vt:lpstr>
      <vt:lpstr>Test Planning and Documentation</vt:lpstr>
      <vt:lpstr>Example of functional tests</vt:lpstr>
      <vt:lpstr>The object model of my project</vt:lpstr>
      <vt:lpstr>Test case example</vt:lpstr>
      <vt:lpstr>Example test</vt:lpstr>
      <vt:lpstr>Bug</vt:lpstr>
      <vt:lpstr>Conclusion and Recommendations</vt:lpstr>
      <vt:lpstr>That’s 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BeyonDev-Qa Automation</dc:title>
  <dc:creator>hp</dc:creator>
  <cp:lastModifiedBy>hp</cp:lastModifiedBy>
  <cp:revision>39</cp:revision>
  <dcterms:created xsi:type="dcterms:W3CDTF">2024-02-28T19:04:14Z</dcterms:created>
  <dcterms:modified xsi:type="dcterms:W3CDTF">2024-03-05T11:00:54Z</dcterms:modified>
</cp:coreProperties>
</file>