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0C5481-0F54-4259-BF06-FA342B2837BE}" v="238" dt="2022-06-08T05:22:13.328"/>
    <p1510:client id="{89039EE8-4FFA-4CC9-A2C4-062B9AA9F3E6}" v="6" dt="2022-06-08T04:59:34.864"/>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guide orient="horz" pos="2341"/>
        <p:guide pos="365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ekumaar sagarla" userId="20f3fa203a4865b8" providerId="Windows Live" clId="Web-{3B0C5481-0F54-4259-BF06-FA342B2837BE}"/>
    <pc:docChg chg="modSld">
      <pc:chgData name="saekumaar sagarla" userId="20f3fa203a4865b8" providerId="Windows Live" clId="Web-{3B0C5481-0F54-4259-BF06-FA342B2837BE}" dt="2022-06-08T05:22:13.328" v="205"/>
      <pc:docMkLst>
        <pc:docMk/>
      </pc:docMkLst>
      <pc:sldChg chg="addSp delSp modSp">
        <pc:chgData name="saekumaar sagarla" userId="20f3fa203a4865b8" providerId="Windows Live" clId="Web-{3B0C5481-0F54-4259-BF06-FA342B2837BE}" dt="2022-06-08T05:22:13.328" v="205"/>
        <pc:sldMkLst>
          <pc:docMk/>
          <pc:sldMk cId="0" sldId="1989"/>
        </pc:sldMkLst>
        <pc:spChg chg="add del mod">
          <ac:chgData name="saekumaar sagarla" userId="20f3fa203a4865b8" providerId="Windows Live" clId="Web-{3B0C5481-0F54-4259-BF06-FA342B2837BE}" dt="2022-06-08T05:11:18.921" v="40"/>
          <ac:spMkLst>
            <pc:docMk/>
            <pc:sldMk cId="0" sldId="1989"/>
            <ac:spMk id="4" creationId="{5BA38F8A-69A7-89DE-FA20-DD5166109E76}"/>
          </ac:spMkLst>
        </pc:spChg>
        <pc:spChg chg="mod">
          <ac:chgData name="saekumaar sagarla" userId="20f3fa203a4865b8" providerId="Windows Live" clId="Web-{3B0C5481-0F54-4259-BF06-FA342B2837BE}" dt="2022-06-08T05:13:24.799" v="54" actId="20577"/>
          <ac:spMkLst>
            <pc:docMk/>
            <pc:sldMk cId="0" sldId="1989"/>
            <ac:spMk id="5" creationId="{00000000-0000-0000-0000-000000000000}"/>
          </ac:spMkLst>
        </pc:spChg>
        <pc:spChg chg="add del mod">
          <ac:chgData name="saekumaar sagarla" userId="20f3fa203a4865b8" providerId="Windows Live" clId="Web-{3B0C5481-0F54-4259-BF06-FA342B2837BE}" dt="2022-06-08T05:20:44.123" v="203"/>
          <ac:spMkLst>
            <pc:docMk/>
            <pc:sldMk cId="0" sldId="1989"/>
            <ac:spMk id="9" creationId="{22693B46-E45E-B5EE-14CA-60FDBF92E6EF}"/>
          </ac:spMkLst>
        </pc:spChg>
        <pc:spChg chg="add del mod">
          <ac:chgData name="saekumaar sagarla" userId="20f3fa203a4865b8" providerId="Windows Live" clId="Web-{3B0C5481-0F54-4259-BF06-FA342B2837BE}" dt="2022-06-08T05:22:13.328" v="205"/>
          <ac:spMkLst>
            <pc:docMk/>
            <pc:sldMk cId="0" sldId="1989"/>
            <ac:spMk id="13" creationId="{B7AB2C13-4A5A-65C7-2704-286691C9C35B}"/>
          </ac:spMkLst>
        </pc:spChg>
        <pc:spChg chg="mod">
          <ac:chgData name="saekumaar sagarla" userId="20f3fa203a4865b8" providerId="Windows Live" clId="Web-{3B0C5481-0F54-4259-BF06-FA342B2837BE}" dt="2022-06-08T05:14:40.332" v="97" actId="20577"/>
          <ac:spMkLst>
            <pc:docMk/>
            <pc:sldMk cId="0" sldId="1989"/>
            <ac:spMk id="7170" creationId="{00000000-0000-0000-0000-000000000000}"/>
          </ac:spMkLst>
        </pc:spChg>
        <pc:spChg chg="mod">
          <ac:chgData name="saekumaar sagarla" userId="20f3fa203a4865b8" providerId="Windows Live" clId="Web-{3B0C5481-0F54-4259-BF06-FA342B2837BE}" dt="2022-06-08T05:10:33.591" v="38" actId="20577"/>
          <ac:spMkLst>
            <pc:docMk/>
            <pc:sldMk cId="0" sldId="1989"/>
            <ac:spMk id="7173" creationId="{00000000-0000-0000-0000-000000000000}"/>
          </ac:spMkLst>
        </pc:spChg>
        <pc:spChg chg="add del mod">
          <ac:chgData name="saekumaar sagarla" userId="20f3fa203a4865b8" providerId="Windows Live" clId="Web-{3B0C5481-0F54-4259-BF06-FA342B2837BE}" dt="2022-06-08T05:12:27.657" v="50" actId="20577"/>
          <ac:spMkLst>
            <pc:docMk/>
            <pc:sldMk cId="0" sldId="1989"/>
            <ac:spMk id="7174" creationId="{00000000-0000-0000-0000-000000000000}"/>
          </ac:spMkLst>
        </pc:spChg>
        <pc:spChg chg="mod">
          <ac:chgData name="saekumaar sagarla" userId="20f3fa203a4865b8" providerId="Windows Live" clId="Web-{3B0C5481-0F54-4259-BF06-FA342B2837BE}" dt="2022-06-08T05:08:08.072" v="14" actId="20577"/>
          <ac:spMkLst>
            <pc:docMk/>
            <pc:sldMk cId="0" sldId="1989"/>
            <ac:spMk id="7178" creationId="{00000000-0000-0000-0000-000000000000}"/>
          </ac:spMkLst>
        </pc:spChg>
        <pc:graphicFrameChg chg="mod modGraphic">
          <ac:chgData name="saekumaar sagarla" userId="20f3fa203a4865b8" providerId="Windows Live" clId="Web-{3B0C5481-0F54-4259-BF06-FA342B2837BE}" dt="2022-06-08T05:16:37.382" v="193"/>
          <ac:graphicFrameMkLst>
            <pc:docMk/>
            <pc:sldMk cId="0" sldId="1989"/>
            <ac:graphicFrameMk id="2" creationId="{00000000-0000-0000-0000-000000000000}"/>
          </ac:graphicFrameMkLst>
        </pc:graphicFrameChg>
        <pc:picChg chg="add del">
          <ac:chgData name="saekumaar sagarla" userId="20f3fa203a4865b8" providerId="Windows Live" clId="Web-{3B0C5481-0F54-4259-BF06-FA342B2837BE}" dt="2022-06-08T05:20:51.764" v="204"/>
          <ac:picMkLst>
            <pc:docMk/>
            <pc:sldMk cId="0" sldId="1989"/>
            <ac:picMk id="10" creationId="{F332BD17-7BC8-4BC5-B19D-E9D1FE6C4A5C}"/>
          </ac:picMkLst>
        </pc:picChg>
        <pc:picChg chg="add del mod ord modCrop">
          <ac:chgData name="saekumaar sagarla" userId="20f3fa203a4865b8" providerId="Windows Live" clId="Web-{3B0C5481-0F54-4259-BF06-FA342B2837BE}" dt="2022-06-08T05:20:41.935" v="202"/>
          <ac:picMkLst>
            <pc:docMk/>
            <pc:sldMk cId="0" sldId="1989"/>
            <ac:picMk id="11" creationId="{30E298A6-8500-E01A-E80D-84A426ACFCCE}"/>
          </ac:picMkLst>
        </pc:picChg>
        <pc:picChg chg="add mod ord modCrop">
          <ac:chgData name="saekumaar sagarla" userId="20f3fa203a4865b8" providerId="Windows Live" clId="Web-{3B0C5481-0F54-4259-BF06-FA342B2837BE}" dt="2022-06-08T05:22:13.328" v="205"/>
          <ac:picMkLst>
            <pc:docMk/>
            <pc:sldMk cId="0" sldId="1989"/>
            <ac:picMk id="14" creationId="{DA0B18C4-5D6A-6BE2-D06D-13AE909B3380}"/>
          </ac:picMkLst>
        </pc:picChg>
      </pc:sldChg>
    </pc:docChg>
  </pc:docChgLst>
  <pc:docChgLst>
    <pc:chgData name="Sagarla, Sae kumaar" userId="S::sae-kumaar.sagarla@capgemini.com::a6726749-4779-458b-8fec-a99beeca7349" providerId="AD" clId="Web-{89039EE8-4FFA-4CC9-A2C4-062B9AA9F3E6}"/>
    <pc:docChg chg="modSld">
      <pc:chgData name="Sagarla, Sae kumaar" userId="S::sae-kumaar.sagarla@capgemini.com::a6726749-4779-458b-8fec-a99beeca7349" providerId="AD" clId="Web-{89039EE8-4FFA-4CC9-A2C4-062B9AA9F3E6}" dt="2022-06-08T04:59:34.864" v="5"/>
      <pc:docMkLst>
        <pc:docMk/>
      </pc:docMkLst>
      <pc:sldChg chg="addSp delSp modSp">
        <pc:chgData name="Sagarla, Sae kumaar" userId="S::sae-kumaar.sagarla@capgemini.com::a6726749-4779-458b-8fec-a99beeca7349" providerId="AD" clId="Web-{89039EE8-4FFA-4CC9-A2C4-062B9AA9F3E6}" dt="2022-06-08T04:59:34.864" v="5"/>
        <pc:sldMkLst>
          <pc:docMk/>
          <pc:sldMk cId="0" sldId="1989"/>
        </pc:sldMkLst>
        <pc:spChg chg="add del mod">
          <ac:chgData name="Sagarla, Sae kumaar" userId="S::sae-kumaar.sagarla@capgemini.com::a6726749-4779-458b-8fec-a99beeca7349" providerId="AD" clId="Web-{89039EE8-4FFA-4CC9-A2C4-062B9AA9F3E6}" dt="2022-06-08T04:57:56.561" v="1"/>
          <ac:spMkLst>
            <pc:docMk/>
            <pc:sldMk cId="0" sldId="1989"/>
            <ac:spMk id="4" creationId="{8EB8A2EB-3D94-9D06-430C-A9B1FE316563}"/>
          </ac:spMkLst>
        </pc:spChg>
        <pc:spChg chg="add del mod">
          <ac:chgData name="Sagarla, Sae kumaar" userId="S::sae-kumaar.sagarla@capgemini.com::a6726749-4779-458b-8fec-a99beeca7349" providerId="AD" clId="Web-{89039EE8-4FFA-4CC9-A2C4-062B9AA9F3E6}" dt="2022-06-08T04:59:34.864" v="5"/>
          <ac:spMkLst>
            <pc:docMk/>
            <pc:sldMk cId="0" sldId="1989"/>
            <ac:spMk id="9" creationId="{74E58863-9AFD-8480-68FE-F813B9179777}"/>
          </ac:spMkLst>
        </pc:spChg>
        <pc:picChg chg="add del">
          <ac:chgData name="Sagarla, Sae kumaar" userId="S::sae-kumaar.sagarla@capgemini.com::a6726749-4779-458b-8fec-a99beeca7349" providerId="AD" clId="Web-{89039EE8-4FFA-4CC9-A2C4-062B9AA9F3E6}" dt="2022-06-08T04:59:34.864" v="5"/>
          <ac:picMkLst>
            <pc:docMk/>
            <pc:sldMk cId="0" sldId="1989"/>
            <ac:picMk id="10" creationId="{F332BD17-7BC8-4BC5-B19D-E9D1FE6C4A5C}"/>
          </ac:picMkLst>
        </pc:picChg>
        <pc:picChg chg="add del mod ord modCrop">
          <ac:chgData name="Sagarla, Sae kumaar" userId="S::sae-kumaar.sagarla@capgemini.com::a6726749-4779-458b-8fec-a99beeca7349" providerId="AD" clId="Web-{89039EE8-4FFA-4CC9-A2C4-062B9AA9F3E6}" dt="2022-06-08T04:59:27.488" v="4"/>
          <ac:picMkLst>
            <pc:docMk/>
            <pc:sldMk cId="0" sldId="1989"/>
            <ac:picMk id="11" creationId="{86CAE2DA-9733-E30A-7633-5897377A2DE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27/09/2022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27/09/2022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0"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panose="020B0604020202020204"/>
              </a:rPr>
              <a:t>This message contains information that may be privileged or confidential and is the property of the Capgemini Group.</a:t>
            </a:r>
            <a:br>
              <a:rPr lang="en-US" sz="800" noProof="0">
                <a:solidFill>
                  <a:schemeClr val="bg1"/>
                </a:solidFill>
                <a:latin typeface="+mn-lt"/>
                <a:cs typeface="Arial" panose="020B0604020202020204"/>
              </a:rPr>
            </a:br>
            <a:r>
              <a:rPr lang="en-US" sz="800" noProof="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a:solidFill>
                  <a:schemeClr val="bg1"/>
                </a:solidFill>
                <a:latin typeface="Arial" panose="020B0604020202020204"/>
                <a:cs typeface="Arial" panose="020B0604020202020204"/>
              </a:rPr>
              <a:t>Rightshore</a:t>
            </a:r>
            <a:r>
              <a:rPr lang="en-US" sz="800" baseline="30000" noProof="0">
                <a:solidFill>
                  <a:schemeClr val="bg1"/>
                </a:solidFill>
                <a:latin typeface="Arial" panose="020B0604020202020204"/>
                <a:cs typeface="Arial" panose="020B0604020202020204"/>
              </a:rPr>
              <a:t>®</a:t>
            </a:r>
            <a:r>
              <a:rPr lang="en-US" sz="800" noProof="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0"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9/27/2022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0"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0"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a:t>Click to insert </a:t>
            </a:r>
            <a:r>
              <a:rPr lang="fr-FR" err="1"/>
              <a:t>title</a:t>
            </a:r>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AEKUMAARSAGARLA?tab=repositories"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screenrec.com/share/dyimrJaPe7" TargetMode="Externa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009315633"/>
              </p:ext>
            </p:extLst>
          </p:nvPr>
        </p:nvGraphicFramePr>
        <p:xfrm>
          <a:off x="9225551" y="1184910"/>
          <a:ext cx="2950210" cy="5661910"/>
        </p:xfrm>
        <a:graphic>
          <a:graphicData uri="http://schemas.openxmlformats.org/drawingml/2006/table">
            <a:tbl>
              <a:tblPr firstRow="1" bandRow="1">
                <a:tableStyleId>{0E3FDE45-AF77-4B5C-9715-49D594BDF05E}</a:tableStyleId>
              </a:tblPr>
              <a:tblGrid>
                <a:gridCol w="673521">
                  <a:extLst>
                    <a:ext uri="{9D8B030D-6E8A-4147-A177-3AD203B41FA5}">
                      <a16:colId xmlns:a16="http://schemas.microsoft.com/office/drawing/2014/main" val="20000"/>
                    </a:ext>
                  </a:extLst>
                </a:gridCol>
                <a:gridCol w="2276689">
                  <a:extLst>
                    <a:ext uri="{9D8B030D-6E8A-4147-A177-3AD203B41FA5}">
                      <a16:colId xmlns:a16="http://schemas.microsoft.com/office/drawing/2014/main" val="20001"/>
                    </a:ext>
                  </a:extLst>
                </a:gridCol>
              </a:tblGrid>
              <a:tr h="532707">
                <a:tc>
                  <a:txBody>
                    <a:bodyPr/>
                    <a:lstStyle/>
                    <a:p>
                      <a:r>
                        <a:rPr lang="en-US" altLang="en-US" sz="800" b="0" u="none" strike="noStrike" kern="1200" cap="none" spc="0" normalizeH="0" baseline="0" noProof="0" dirty="0">
                          <a:ln>
                            <a:noFill/>
                          </a:ln>
                          <a:effectLst/>
                          <a:uLnTx/>
                          <a:uFillTx/>
                        </a:rPr>
                        <a:t>Python</a:t>
                      </a:r>
                      <a:endParaRPr kumimoji="0" lang="en-US" altLang="en-US" sz="800" b="0" u="none" strike="noStrike" kern="1200" cap="none" spc="0" normalizeH="0" baseline="0" noProof="0" dirty="0">
                        <a:ln>
                          <a:noFill/>
                        </a:ln>
                        <a:effectLst/>
                        <a:uLnTx/>
                        <a:uFillTx/>
                      </a:endParaRP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000" b="0" u="none" strike="noStrike" kern="1200" cap="none" spc="0" normalizeH="0" baseline="0" noProof="0" dirty="0">
                          <a:ln>
                            <a:noFill/>
                          </a:ln>
                          <a:effectLst/>
                          <a:uLnTx/>
                          <a:uFillTx/>
                        </a:rPr>
                        <a:t>Python</a:t>
                      </a:r>
                      <a:r>
                        <a:rPr kumimoji="0" lang="en-US" sz="1000" b="0" u="none" strike="noStrike" kern="1200" cap="none" spc="0" normalizeH="0" baseline="0" noProof="0" dirty="0">
                          <a:ln>
                            <a:noFill/>
                          </a:ln>
                          <a:effectLst/>
                          <a:uLnTx/>
                          <a:uFillTx/>
                        </a:rPr>
                        <a:t> Basics, OOPS, </a:t>
                      </a:r>
                      <a:r>
                        <a:rPr lang="en-US" sz="1000" b="0" u="none" strike="noStrike" kern="1200" cap="none" spc="0" normalizeH="0" baseline="0" noProof="0" dirty="0">
                          <a:ln>
                            <a:noFill/>
                          </a:ln>
                          <a:effectLst/>
                          <a:uLnTx/>
                          <a:uFillTx/>
                        </a:rPr>
                        <a:t>Generics, </a:t>
                      </a:r>
                      <a:r>
                        <a:rPr kumimoji="0" lang="en-US" sz="1000" b="0" u="none" strike="noStrike" kern="1200" cap="none" spc="0" normalizeH="0" baseline="0" noProof="0" dirty="0">
                          <a:ln>
                            <a:noFill/>
                          </a:ln>
                          <a:effectLst/>
                          <a:uLnTx/>
                          <a:uFillTx/>
                        </a:rPr>
                        <a:t>Collections, Arrays</a:t>
                      </a:r>
                      <a:r>
                        <a:rPr lang="en-US" sz="1000" b="0" u="none" strike="noStrike" kern="1200" cap="none" spc="0" normalizeH="0" baseline="0" noProof="0" dirty="0">
                          <a:ln>
                            <a:noFill/>
                          </a:ln>
                          <a:effectLst/>
                          <a:uLnTx/>
                          <a:uFillTx/>
                        </a:rPr>
                        <a:t>.</a:t>
                      </a:r>
                      <a:endParaRPr kumimoji="0" lang="en-US" sz="1000" b="0" u="none" strike="noStrike" kern="1200" cap="none" spc="0" normalizeH="0" baseline="0" noProof="0" dirty="0">
                        <a:ln>
                          <a:noFill/>
                        </a:ln>
                        <a:effectLst/>
                        <a:uLnTx/>
                        <a:uFillTx/>
                      </a:endParaRPr>
                    </a:p>
                  </a:txBody>
                  <a:tcPr/>
                </a:tc>
                <a:extLst>
                  <a:ext uri="{0D108BD9-81ED-4DB2-BD59-A6C34878D82A}">
                    <a16:rowId xmlns:a16="http://schemas.microsoft.com/office/drawing/2014/main" val="10000"/>
                  </a:ext>
                </a:extLst>
              </a:tr>
              <a:tr h="480942">
                <a:tc>
                  <a:txBody>
                    <a:bodyPr/>
                    <a:lstStyle/>
                    <a:p>
                      <a:r>
                        <a:rPr kumimoji="0" lang="en-US" sz="1050" b="0" i="0" u="none" strike="noStrike" kern="1200" cap="none" spc="0" normalizeH="0" baseline="0" dirty="0">
                          <a:ln>
                            <a:noFill/>
                          </a:ln>
                          <a:effectLst/>
                          <a:uLnTx/>
                          <a:uFillTx/>
                          <a:latin typeface="Verdana"/>
                          <a:ea typeface="+mn-ea"/>
                          <a:cs typeface="+mn-cs"/>
                        </a:rPr>
                        <a:t>C#</a:t>
                      </a:r>
                    </a:p>
                  </a:txBody>
                  <a:tcPr/>
                </a:tc>
                <a:tc>
                  <a:txBody>
                    <a:bodyPr/>
                    <a:lstStyle/>
                    <a:p>
                      <a:r>
                        <a:rPr kumimoji="0" lang="en-US" sz="1000" b="0" i="0" u="none" strike="noStrike" kern="1200" cap="none" spc="0" normalizeH="0" baseline="0" dirty="0">
                          <a:ln>
                            <a:noFill/>
                          </a:ln>
                          <a:effectLst/>
                          <a:uLnTx/>
                          <a:uFillTx/>
                          <a:latin typeface="Verdana"/>
                          <a:ea typeface="+mn-ea"/>
                          <a:cs typeface="+mn-cs"/>
                        </a:rPr>
                        <a:t>C#Basics, OOPS, Generics, Collections, Arrays.</a:t>
                      </a:r>
                    </a:p>
                  </a:txBody>
                  <a:tcPr/>
                </a:tc>
                <a:extLst>
                  <a:ext uri="{0D108BD9-81ED-4DB2-BD59-A6C34878D82A}">
                    <a16:rowId xmlns:a16="http://schemas.microsoft.com/office/drawing/2014/main" val="236619847"/>
                  </a:ext>
                </a:extLst>
              </a:tr>
              <a:tr h="493842">
                <a:tc>
                  <a:txBody>
                    <a:bodyPr/>
                    <a:lstStyle/>
                    <a:p>
                      <a:r>
                        <a:rPr kumimoji="0" lang="en-US" sz="1050" b="0" i="0" u="none" strike="noStrike" kern="1200" cap="none" spc="0" normalizeH="0" baseline="0" dirty="0">
                          <a:ln>
                            <a:noFill/>
                          </a:ln>
                          <a:effectLst/>
                          <a:uLnTx/>
                          <a:uFillTx/>
                          <a:latin typeface="Verdana"/>
                          <a:ea typeface="+mn-ea"/>
                          <a:cs typeface="+mn-cs"/>
                        </a:rPr>
                        <a:t>.NET</a:t>
                      </a:r>
                    </a:p>
                  </a:txBody>
                  <a:tcPr/>
                </a:tc>
                <a:tc>
                  <a:txBody>
                    <a:bodyPr/>
                    <a:lstStyle/>
                    <a:p>
                      <a:r>
                        <a:rPr kumimoji="0" lang="en-US" sz="1000" b="0" i="0" u="none" strike="noStrike" kern="1200" cap="none" spc="0" normalizeH="0" baseline="0" dirty="0">
                          <a:ln>
                            <a:noFill/>
                          </a:ln>
                          <a:effectLst/>
                          <a:uLnTx/>
                          <a:uFillTx/>
                          <a:latin typeface="Verdana"/>
                          <a:ea typeface="+mn-ea"/>
                          <a:cs typeface="+mn-cs"/>
                        </a:rPr>
                        <a:t>ADO.NET,ASP.NET with MVC5 and WEB API, Entity Framework</a:t>
                      </a:r>
                    </a:p>
                  </a:txBody>
                  <a:tcPr/>
                </a:tc>
                <a:extLst>
                  <a:ext uri="{0D108BD9-81ED-4DB2-BD59-A6C34878D82A}">
                    <a16:rowId xmlns:a16="http://schemas.microsoft.com/office/drawing/2014/main" val="2362141945"/>
                  </a:ext>
                </a:extLst>
              </a:tr>
              <a:tr h="212091">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666573">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800" u="none" strike="noStrike" kern="1200" cap="none" spc="0" normalizeH="0" baseline="0" noProof="0">
                        <a:ln>
                          <a:noFill/>
                        </a:ln>
                        <a:effectLst/>
                        <a:uLnTx/>
                        <a:uFillTx/>
                      </a:endParaRPr>
                    </a:p>
                    <a:p>
                      <a:r>
                        <a:rPr kumimoji="0" lang="en-US" sz="1000" b="0" i="0" u="none" strike="noStrike" kern="1200" cap="none" spc="0" normalizeH="0" baseline="0" dirty="0">
                          <a:ln>
                            <a:noFill/>
                          </a:ln>
                          <a:effectLst/>
                          <a:uLnTx/>
                          <a:uFillTx/>
                          <a:latin typeface="Verdana"/>
                          <a:ea typeface="+mn-ea"/>
                          <a:cs typeface="+mn-cs"/>
                        </a:rPr>
                        <a:t>Version Control Tool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00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tx1"/>
                          </a:solidFill>
                        </a:rPr>
                        <a:t>Git, GitHub, Branches, Merging</a:t>
                      </a:r>
                    </a:p>
                  </a:txBody>
                  <a:tcPr/>
                </a:tc>
                <a:extLst>
                  <a:ext uri="{0D108BD9-81ED-4DB2-BD59-A6C34878D82A}">
                    <a16:rowId xmlns:a16="http://schemas.microsoft.com/office/drawing/2014/main" val="10002"/>
                  </a:ext>
                </a:extLst>
              </a:tr>
              <a:tr h="499930">
                <a:tc>
                  <a:txBody>
                    <a:bodyPr/>
                    <a:lstStyle/>
                    <a:p>
                      <a:r>
                        <a:rPr kumimoji="0" lang="en-US" sz="900" b="0" i="0" u="none" strike="noStrike" kern="1200" cap="none" spc="0" normalizeH="0" baseline="0" dirty="0">
                          <a:ln>
                            <a:noFill/>
                          </a:ln>
                          <a:effectLst/>
                          <a:uLnTx/>
                          <a:uFillTx/>
                          <a:latin typeface="Verdana"/>
                          <a:ea typeface="+mn-ea"/>
                          <a:cs typeface="+mn-cs"/>
                        </a:rPr>
                        <a:t>Angular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700">
                        <a:solidFill>
                          <a:schemeClr val="tx1"/>
                        </a:solidFill>
                      </a:endParaRPr>
                    </a:p>
                  </a:txBody>
                  <a:tcPr/>
                </a:tc>
                <a:extLst>
                  <a:ext uri="{0D108BD9-81ED-4DB2-BD59-A6C34878D82A}">
                    <a16:rowId xmlns:a16="http://schemas.microsoft.com/office/drawing/2014/main" val="10003"/>
                  </a:ext>
                </a:extLst>
              </a:tr>
              <a:tr h="499930">
                <a:tc>
                  <a:txBody>
                    <a:bodyPr/>
                    <a:lstStyle/>
                    <a:p>
                      <a:r>
                        <a:rPr kumimoji="0" lang="en-US" sz="800" b="0" i="0" u="none" strike="noStrike" kern="1200" cap="none" spc="0" normalizeH="0" baseline="0" dirty="0">
                          <a:ln>
                            <a:noFill/>
                          </a:ln>
                          <a:effectLst/>
                          <a:uLnTx/>
                          <a:uFillTx/>
                          <a:latin typeface="Verdana"/>
                          <a:ea typeface="+mn-ea"/>
                          <a:cs typeface="+mn-cs"/>
                        </a:rPr>
                        <a:t>UI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ES6 &amp; TypeScript ,Bootstrap</a:t>
                      </a:r>
                    </a:p>
                    <a:p>
                      <a:endPar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393884">
                <a:tc>
                  <a:txBody>
                    <a:bodyPr/>
                    <a:lstStyle/>
                    <a:p>
                      <a:r>
                        <a:rPr lang="en-US" sz="1000" b="0" i="0" u="none" strike="noStrike" kern="1200" cap="none" spc="0" normalizeH="0" baseline="0" dirty="0">
                          <a:ln>
                            <a:noFill/>
                          </a:ln>
                          <a:effectLst/>
                          <a:uLnTx/>
                          <a:uFillTx/>
                          <a:latin typeface="Verdana"/>
                          <a:ea typeface="+mn-ea"/>
                          <a:cs typeface="+mn-cs"/>
                        </a:rPr>
                        <a:t>Data</a:t>
                      </a:r>
                      <a:endParaRPr lang="en-US" sz="1000" b="0" i="0" u="none" strike="noStrike" kern="1200" cap="none" spc="0" normalizeH="0" baseline="0" dirty="0" err="1">
                        <a:ln>
                          <a:noFill/>
                        </a:ln>
                        <a:effectLst/>
                        <a:uLnTx/>
                        <a:uFillTx/>
                        <a:latin typeface="Verdana"/>
                        <a:ea typeface="+mn-ea"/>
                        <a:cs typeface="+mn-cs"/>
                      </a:endParaRPr>
                    </a:p>
                    <a:p>
                      <a:pPr lvl="0">
                        <a:buNone/>
                      </a:pPr>
                      <a:r>
                        <a:rPr lang="en-US" sz="1000" b="0" i="0" u="none" strike="noStrike" kern="1200" cap="none" spc="0" normalizeH="0" baseline="0" dirty="0">
                          <a:ln>
                            <a:noFill/>
                          </a:ln>
                          <a:effectLst/>
                          <a:uLnTx/>
                          <a:uFillTx/>
                          <a:latin typeface="Verdana"/>
                          <a:ea typeface="+mn-ea"/>
                          <a:cs typeface="+mn-cs"/>
                        </a:rPr>
                        <a:t>Base</a:t>
                      </a:r>
                      <a:endParaRPr kumimoji="0" lang="en-US" sz="1000" b="0" i="0" u="none" strike="noStrike" kern="1200" cap="none" spc="0" normalizeH="0" baseline="0" dirty="0">
                        <a:ln>
                          <a:noFill/>
                        </a:ln>
                        <a:effectLst/>
                        <a:uLnTx/>
                        <a:uFillTx/>
                        <a:latin typeface="Verdana"/>
                        <a:ea typeface="+mn-ea"/>
                        <a:cs typeface="+mn-cs"/>
                      </a:endParaRPr>
                    </a:p>
                  </a:txBody>
                  <a:tcPr/>
                </a:tc>
                <a:tc>
                  <a:txBody>
                    <a:bodyPr/>
                    <a:lstStyle/>
                    <a:p>
                      <a:pPr marL="0" lvl="1" indent="0" algn="l" rtl="0" eaLnBrk="1" latinLnBrk="0" hangingPunct="1">
                        <a:buFont typeface="Arial" panose="020B0604020202020204" pitchFamily="34" charset="0"/>
                        <a:buNone/>
                      </a:pPr>
                      <a:r>
                        <a:rPr lang="en-US" sz="1000" u="none" strike="noStrike" kern="1200" cap="none" spc="0" normalizeH="0" baseline="0" dirty="0">
                          <a:ln>
                            <a:noFill/>
                          </a:ln>
                          <a:solidFill>
                            <a:schemeClr val="tx1"/>
                          </a:solidFill>
                          <a:effectLst/>
                          <a:uLnTx/>
                          <a:uFillTx/>
                          <a:latin typeface="+mn-lt"/>
                          <a:ea typeface="+mn-ea"/>
                          <a:cs typeface="+mn-cs"/>
                        </a:rPr>
                        <a:t>Microsoft Sql</a:t>
                      </a:r>
                      <a:r>
                        <a:rPr kumimoji="0" lang="en-US" sz="1000" u="none" strike="noStrike" kern="1200" cap="none" spc="0" normalizeH="0" baseline="0" dirty="0">
                          <a:ln>
                            <a:noFill/>
                          </a:ln>
                          <a:solidFill>
                            <a:schemeClr val="tx1"/>
                          </a:solidFill>
                          <a:effectLst/>
                          <a:uLnTx/>
                          <a:uFillTx/>
                          <a:latin typeface="+mn-lt"/>
                          <a:ea typeface="+mn-ea"/>
                          <a:cs typeface="+mn-cs"/>
                        </a:rPr>
                        <a:t> Server</a:t>
                      </a:r>
                    </a:p>
                  </a:txBody>
                  <a:tcPr/>
                </a:tc>
                <a:extLst>
                  <a:ext uri="{0D108BD9-81ED-4DB2-BD59-A6C34878D82A}">
                    <a16:rowId xmlns:a16="http://schemas.microsoft.com/office/drawing/2014/main" val="10005"/>
                  </a:ext>
                </a:extLst>
              </a:tr>
              <a:tr h="499930">
                <a:tc>
                  <a:txBody>
                    <a:bodyPr/>
                    <a:lstStyle/>
                    <a:p>
                      <a:r>
                        <a:rPr kumimoji="0" lang="en-US" sz="1000" b="0" i="0" u="none" strike="noStrike" kern="1200" cap="none" spc="0" normalizeH="0" baseline="0" dirty="0">
                          <a:ln>
                            <a:noFill/>
                          </a:ln>
                          <a:effectLst/>
                          <a:uLnTx/>
                          <a:uFillTx/>
                          <a:latin typeface="Verdana"/>
                          <a:ea typeface="+mn-ea"/>
                          <a:cs typeface="+mn-cs"/>
                        </a:rPr>
                        <a:t>Tools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dirty="0">
                          <a:ln>
                            <a:noFill/>
                          </a:ln>
                          <a:effectLst/>
                          <a:uLnTx/>
                          <a:uFillTx/>
                          <a:latin typeface="Verdana"/>
                          <a:ea typeface="+mn-ea"/>
                          <a:cs typeface="+mn-cs"/>
                        </a:rPr>
                        <a:t>Git, SSMS, Visual Studio, Visual Studio Code</a:t>
                      </a: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r h="348436">
                <a:tc>
                  <a:txBody>
                    <a:bodyPr/>
                    <a:lstStyle/>
                    <a:p>
                      <a:r>
                        <a:rPr kumimoji="0" lang="en-US" sz="800" b="0" i="0" u="none" strike="noStrike" kern="1200" cap="none" spc="0" normalizeH="0" baseline="0" dirty="0">
                          <a:ln>
                            <a:noFill/>
                          </a:ln>
                          <a:effectLst/>
                          <a:uLnTx/>
                          <a:uFillTx/>
                          <a:latin typeface="Verdana"/>
                          <a:ea typeface="+mn-ea"/>
                          <a:cs typeface="+mn-cs"/>
                        </a:rPr>
                        <a:t>Add On Skills</a:t>
                      </a: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lang="en-US" sz="700" b="0" i="0" u="none" strike="noStrike" kern="1200" cap="none" spc="0" normalizeH="0" baseline="0" dirty="0">
                          <a:ln>
                            <a:noFill/>
                          </a:ln>
                          <a:effectLst/>
                          <a:uLnTx/>
                          <a:uFillTx/>
                          <a:latin typeface="Verdana"/>
                          <a:ea typeface="+mn-ea"/>
                          <a:cs typeface="+mn-cs"/>
                        </a:rPr>
                        <a:t> </a:t>
                      </a:r>
                      <a:r>
                        <a:rPr kumimoji="0" lang="en-US" sz="1000" b="0" i="0" u="none" strike="noStrike" kern="1200" cap="none" spc="0" normalizeH="0" baseline="0" dirty="0">
                          <a:ln>
                            <a:noFill/>
                          </a:ln>
                          <a:effectLst/>
                          <a:uLnTx/>
                          <a:uFillTx/>
                          <a:latin typeface="Verdana"/>
                          <a:ea typeface="+mn-ea"/>
                          <a:cs typeface="+mn-cs"/>
                        </a:rPr>
                        <a:t>Self Learning</a:t>
                      </a:r>
                    </a:p>
                  </a:txBody>
                  <a:tcPr/>
                </a:tc>
                <a:extLst>
                  <a:ext uri="{0D108BD9-81ED-4DB2-BD59-A6C34878D82A}">
                    <a16:rowId xmlns:a16="http://schemas.microsoft.com/office/drawing/2014/main" val="10007"/>
                  </a:ext>
                </a:extLst>
              </a:tr>
              <a:tr h="375547">
                <a:tc>
                  <a:txBody>
                    <a:bodyPr/>
                    <a:lstStyle/>
                    <a:p>
                      <a:endPar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250894">
                <a:tc>
                  <a:txBody>
                    <a:bodyPr/>
                    <a:lstStyle/>
                    <a:p>
                      <a:endPar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388538">
                <a:tc>
                  <a:txBody>
                    <a:bodyPr/>
                    <a:lstStyle/>
                    <a:p>
                      <a:endPar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37113" y="2960181"/>
            <a:ext cx="4008437" cy="2932738"/>
          </a:xfrm>
        </p:spPr>
        <p:txBody>
          <a:bodyPr vert="horz" lIns="0" tIns="0" rIns="0" bIns="0" rtlCol="0" anchor="t">
            <a:noAutofit/>
          </a:bodyPr>
          <a:lstStyle/>
          <a:p>
            <a:pPr>
              <a:lnSpc>
                <a:spcPct val="114000"/>
              </a:lnSpc>
            </a:pPr>
            <a:r>
              <a:rPr lang="en-US" altLang="en-US" b="1" dirty="0"/>
              <a:t>Online Hotel Management System   </a:t>
            </a:r>
            <a:r>
              <a:rPr lang="en-US" altLang="en-US" dirty="0"/>
              <a:t>[</a:t>
            </a:r>
            <a:r>
              <a:rPr kumimoji="0" lang="en-IN" altLang="en-US"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Video Profile]</a:t>
            </a:r>
            <a:endParaRPr lang="en-US" altLang="en-US" b="1" dirty="0"/>
          </a:p>
          <a:p>
            <a:pPr>
              <a:lnSpc>
                <a:spcPct val="114000"/>
              </a:lnSpc>
            </a:pPr>
            <a:r>
              <a:rPr lang="en-US" altLang="en-IN" dirty="0"/>
              <a:t>C</a:t>
            </a:r>
            <a:r>
              <a:rPr lang="en-IN" altLang="en-US" dirty="0"/>
              <a:t>ase study of </a:t>
            </a:r>
            <a:r>
              <a:rPr lang="en-US" altLang="en-IN" dirty="0"/>
              <a:t>Online </a:t>
            </a:r>
            <a:r>
              <a:rPr lang="en-US" altLang="en-IN" dirty="0">
                <a:sym typeface="+mn-ea"/>
              </a:rPr>
              <a:t>Hotel Management</a:t>
            </a:r>
            <a:r>
              <a:rPr lang="en-US" altLang="en-US" dirty="0">
                <a:sym typeface="+mn-ea"/>
              </a:rPr>
              <a:t> System </a:t>
            </a:r>
            <a:r>
              <a:rPr lang="en-IN" altLang="en-US" dirty="0"/>
              <a:t>along with </a:t>
            </a:r>
            <a:r>
              <a:rPr lang="en-US" altLang="en-IN" dirty="0"/>
              <a:t>API Gateway</a:t>
            </a:r>
            <a:r>
              <a:rPr lang="en-IN" altLang="en-US" dirty="0"/>
              <a:t>, Swagger</a:t>
            </a:r>
            <a:r>
              <a:rPr lang="en-US" altLang="en-IN" dirty="0"/>
              <a:t>, </a:t>
            </a:r>
            <a:r>
              <a:rPr lang="en-IN" altLang="en-US" dirty="0"/>
              <a:t> and payment , responsive UI with </a:t>
            </a:r>
            <a:r>
              <a:rPr lang="en-US" altLang="en-IN" dirty="0"/>
              <a:t>HTML5,</a:t>
            </a:r>
            <a:r>
              <a:rPr lang="en-US" altLang="en-US" dirty="0"/>
              <a:t> CSS, Bootstrap and Angular used as User Interface.</a:t>
            </a:r>
            <a:endParaRPr lang="en-US" altLang="nl-NL" b="1" dirty="0"/>
          </a:p>
          <a:p>
            <a:pPr>
              <a:lnSpc>
                <a:spcPct val="114000"/>
              </a:lnSpc>
            </a:pPr>
            <a:endParaRPr lang="en-IN" altLang="nl-NL" b="1" dirty="0"/>
          </a:p>
          <a:p>
            <a:pPr>
              <a:lnSpc>
                <a:spcPct val="114000"/>
              </a:lnSpc>
            </a:pPr>
            <a:r>
              <a:rPr lang="en-IN" altLang="nl-NL" b="1" dirty="0"/>
              <a:t>Degreed :</a:t>
            </a:r>
            <a:endParaRPr lang="en-IN" altLang="nl-NL" b="1" dirty="0">
              <a:ea typeface="Verdana"/>
            </a:endParaRPr>
          </a:p>
          <a:p>
            <a:pPr>
              <a:lnSpc>
                <a:spcPct val="114000"/>
              </a:lnSpc>
            </a:pPr>
            <a:r>
              <a:rPr lang="en-IN" altLang="en-US" dirty="0"/>
              <a:t>Successfully completed the degreed training in git, Sql,HTML,CSS,</a:t>
            </a:r>
            <a:r>
              <a:rPr lang="en-US" altLang="nl-NL" dirty="0"/>
              <a:t>C#, .Net Core, Angular</a:t>
            </a:r>
            <a:r>
              <a:rPr lang="en-US" altLang="nl-NL" b="1" dirty="0"/>
              <a:t>.</a:t>
            </a:r>
            <a:endParaRPr lang="en-US" altLang="nl-NL" b="1" dirty="0">
              <a:ea typeface="Verdana"/>
            </a:endParaRP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3" name="Text Placeholder 24"/>
          <p:cNvSpPr>
            <a:spLocks noGrp="1"/>
          </p:cNvSpPr>
          <p:nvPr>
            <p:ph type="body" sz="quarter" idx="47"/>
          </p:nvPr>
        </p:nvSpPr>
        <p:spPr>
          <a:xfrm>
            <a:off x="3226085" y="1571467"/>
            <a:ext cx="4317716" cy="339525"/>
          </a:xfrm>
        </p:spPr>
        <p:txBody>
          <a:bodyPr vert="horz" lIns="0" tIns="0" rIns="0" bIns="0" rtlCol="0" anchor="t">
            <a:noAutofit/>
          </a:bodyPr>
          <a:lstStyle/>
          <a:p>
            <a:r>
              <a:rPr lang="en-US" altLang="nl-NL" dirty="0">
                <a:solidFill>
                  <a:schemeClr val="accent2">
                    <a:lumMod val="60000"/>
                    <a:lumOff val="40000"/>
                  </a:schemeClr>
                </a:solidFill>
              </a:rPr>
              <a:t>sae-kumaar.sagarla@capgemini.com</a:t>
            </a:r>
            <a:r>
              <a:rPr lang="nl-NL" altLang="nl-NL" dirty="0"/>
              <a:t> </a:t>
            </a:r>
          </a:p>
        </p:txBody>
      </p:sp>
      <p:sp>
        <p:nvSpPr>
          <p:cNvPr id="7174" name="Text Placeholder 25"/>
          <p:cNvSpPr>
            <a:spLocks noGrp="1"/>
          </p:cNvSpPr>
          <p:nvPr>
            <p:ph type="body" sz="quarter" idx="48"/>
          </p:nvPr>
        </p:nvSpPr>
        <p:spPr>
          <a:xfrm>
            <a:off x="3352483" y="1833246"/>
            <a:ext cx="2382837" cy="325437"/>
          </a:xfrm>
        </p:spPr>
        <p:txBody>
          <a:bodyPr vert="horz" lIns="0" tIns="0" rIns="0" bIns="0" rtlCol="0" anchor="t">
            <a:noAutofit/>
          </a:bodyPr>
          <a:lstStyle/>
          <a:p>
            <a:pPr eaLnBrk="1" hangingPunct="1"/>
            <a:r>
              <a:rPr lang="nl-NL" altLang="nl-NL" dirty="0"/>
              <a:t>+91 9848158036</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r>
              <a:rPr lang="en-US" dirty="0"/>
              <a:t> </a:t>
            </a:r>
          </a:p>
          <a:p>
            <a:pPr marL="171450" indent="-171450">
              <a:buFont typeface="Arial" panose="020B0604020202020204" pitchFamily="34" charset="0"/>
              <a:buChar char="•"/>
            </a:pPr>
            <a:r>
              <a:rPr lang="en-US" dirty="0"/>
              <a:t>Hands on experience on </a:t>
            </a:r>
            <a:r>
              <a:rPr lang="en-US" b="1" dirty="0"/>
              <a:t>C#,ADO.NET, LINQ, Entity framework, Sql Server, ASP.NET MVC5 with WEB API</a:t>
            </a:r>
            <a:endParaRPr lang="en-US" altLang="en-US" dirty="0">
              <a:sym typeface="+mn-ea"/>
            </a:endParaRPr>
          </a:p>
          <a:p>
            <a:pPr marL="171450" indent="-171450">
              <a:buFont typeface="Arial" panose="020B0604020202020204" pitchFamily="34" charset="0"/>
              <a:buChar char="•"/>
            </a:pPr>
            <a:r>
              <a:rPr lang="en-US" dirty="0">
                <a:sym typeface="+mn-ea"/>
              </a:rPr>
              <a:t>Knowledge on creating </a:t>
            </a:r>
            <a:r>
              <a:rPr lang="en-US" b="1" dirty="0">
                <a:sym typeface="+mn-ea"/>
              </a:rPr>
              <a:t>Single page Web</a:t>
            </a:r>
            <a:r>
              <a:rPr lang="en-US" dirty="0">
                <a:sym typeface="+mn-ea"/>
              </a:rPr>
              <a:t> Application in </a:t>
            </a:r>
            <a:r>
              <a:rPr lang="en-US" b="1" dirty="0">
                <a:sym typeface="+mn-ea"/>
              </a:rPr>
              <a:t>Angular .</a:t>
            </a:r>
            <a:endParaRPr lang="en-US" altLang="en-US" dirty="0"/>
          </a:p>
          <a:p>
            <a:pPr marL="171450" indent="-171450">
              <a:buFont typeface="Arial" panose="020B0604020202020204" pitchFamily="34" charset="0"/>
              <a:buChar char="•"/>
            </a:pPr>
            <a:r>
              <a:rPr lang="en-US" dirty="0">
                <a:sym typeface="+mn-ea"/>
              </a:rPr>
              <a:t>Knowledge on creating databases in </a:t>
            </a:r>
            <a:r>
              <a:rPr lang="en-US" b="1" dirty="0">
                <a:sym typeface="+mn-ea"/>
              </a:rPr>
              <a:t>SSMS</a:t>
            </a:r>
            <a:endParaRPr lang="en-US" b="1" dirty="0"/>
          </a:p>
          <a:p>
            <a:pPr marL="171450" indent="-171450">
              <a:buFont typeface="Arial" panose="020B0604020202020204" pitchFamily="34" charset="0"/>
              <a:buChar char="•"/>
            </a:pPr>
            <a:r>
              <a:rPr lang="en-US" dirty="0"/>
              <a:t>Having Knowledge on </a:t>
            </a:r>
            <a:r>
              <a:rPr lang="en-US" b="1" dirty="0"/>
              <a:t>Git</a:t>
            </a:r>
            <a:r>
              <a:rPr lang="en-US" dirty="0"/>
              <a:t> And </a:t>
            </a:r>
            <a:r>
              <a:rPr lang="en-US" b="1" dirty="0"/>
              <a:t>GitHub</a:t>
            </a:r>
          </a:p>
          <a:p>
            <a:pPr marL="171450" indent="-171450">
              <a:buFont typeface="Arial" panose="020B0604020202020204" pitchFamily="34" charset="0"/>
              <a:buChar char="•"/>
            </a:pPr>
            <a:r>
              <a:rPr lang="en-US" sz="1000" b="0" i="0" u="none" strike="noStrike" dirty="0">
                <a:solidFill>
                  <a:srgbClr val="000000"/>
                </a:solidFill>
                <a:effectLst/>
                <a:latin typeface="Verdana" panose="020B0604030504040204" pitchFamily="34" charset="0"/>
              </a:rPr>
              <a:t>Certified with Microsoft </a:t>
            </a:r>
            <a:r>
              <a:rPr lang="en-US" sz="1000" b="1" i="0" u="none" strike="noStrike" dirty="0">
                <a:solidFill>
                  <a:srgbClr val="000000"/>
                </a:solidFill>
                <a:effectLst/>
                <a:latin typeface="Verdana" panose="020B0604030504040204" pitchFamily="34" charset="0"/>
              </a:rPr>
              <a:t>Azure Fundamentals</a:t>
            </a:r>
            <a:r>
              <a:rPr lang="en-US" sz="1000" b="0" i="0" dirty="0">
                <a:solidFill>
                  <a:srgbClr val="000000"/>
                </a:solidFill>
                <a:effectLst/>
                <a:latin typeface="Verdana" panose="020B0604030504040204" pitchFamily="34" charset="0"/>
              </a:rPr>
              <a:t>​ and </a:t>
            </a:r>
            <a:r>
              <a:rPr lang="en-US" sz="1000" b="1" i="0" u="none" strike="noStrike" dirty="0">
                <a:solidFill>
                  <a:srgbClr val="000000"/>
                </a:solidFill>
                <a:effectLst/>
                <a:latin typeface="Verdana" panose="020B0604030504040204" pitchFamily="34" charset="0"/>
              </a:rPr>
              <a:t>Azure Administrator.</a:t>
            </a:r>
            <a:endParaRPr lang="en-US" sz="1000" b="1" dirty="0"/>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vert="horz" lIns="0" tIns="0" rIns="0" bIns="0" rtlCol="0" anchor="t">
            <a:noAutofit/>
          </a:bodyPr>
          <a:lstStyle/>
          <a:p>
            <a:r>
              <a:rPr lang="en-US" altLang="en-IN" dirty="0">
                <a:ea typeface="Verdana"/>
              </a:rPr>
              <a:t>Saekumaar Sagarla</a:t>
            </a:r>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Check out my work on GitHub</a:t>
            </a:r>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25950"/>
          </a:xfrm>
          <a:prstGeom prst="rect">
            <a:avLst/>
          </a:prstGeom>
        </p:spPr>
        <p:txBody>
          <a:bodyPr wrap="square" lIns="91440" tIns="45720" rIns="91440" bIns="45720" anchor="t">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effectLst/>
                <a:uLnTx/>
                <a:uFillTx/>
                <a:latin typeface="Verdana"/>
                <a:ea typeface="Verdana"/>
              </a:rPr>
              <a:t>Bachelor of Technlogy, </a:t>
            </a:r>
            <a:r>
              <a:rPr lang="en-US" altLang="nl-NL" sz="1000" dirty="0">
                <a:latin typeface="Verdana"/>
                <a:ea typeface="Verdana"/>
              </a:rPr>
              <a:t>Computer</a:t>
            </a:r>
            <a:r>
              <a:rPr kumimoji="0" lang="en-US" altLang="nl-NL" sz="1000" b="0" i="0" u="none" strike="noStrike" kern="1200" cap="none" spc="0" normalizeH="0" baseline="0" noProof="0" dirty="0">
                <a:ln>
                  <a:noFill/>
                </a:ln>
                <a:effectLst/>
                <a:uLnTx/>
                <a:uFillTx/>
                <a:latin typeface="Verdana"/>
                <a:ea typeface="Verdana"/>
              </a:rPr>
              <a:t> Science Engineering : </a:t>
            </a:r>
            <a:r>
              <a:rPr lang="en-US" altLang="nl-NL" sz="1000" dirty="0">
                <a:latin typeface="Verdana"/>
                <a:ea typeface="Verdana"/>
              </a:rPr>
              <a:t>2016</a:t>
            </a:r>
            <a:r>
              <a:rPr kumimoji="0" lang="en-US" altLang="nl-NL" sz="1000" b="0" i="0" u="none" strike="noStrike" kern="1200" cap="none" spc="0" normalizeH="0" baseline="0" noProof="0" dirty="0">
                <a:ln>
                  <a:noFill/>
                </a:ln>
                <a:effectLst/>
                <a:uLnTx/>
                <a:uFillTx/>
                <a:latin typeface="Verdana"/>
                <a:ea typeface="Verdana"/>
              </a:rPr>
              <a:t> - </a:t>
            </a:r>
            <a:r>
              <a:rPr lang="en-US" altLang="nl-NL" sz="1000" dirty="0">
                <a:latin typeface="Verdana"/>
                <a:ea typeface="Verdana"/>
              </a:rPr>
              <a:t>2020</a:t>
            </a:r>
            <a:endParaRPr kumimoji="0" lang="en-US" altLang="nl-NL" sz="1000" b="0" i="0" u="none" strike="noStrike" kern="1200" cap="none" spc="0" normalizeH="0" baseline="0" noProof="0" dirty="0">
              <a:ln>
                <a:noFill/>
              </a:ln>
              <a:effectLst/>
              <a:uLnTx/>
              <a:uFillTx/>
              <a:latin typeface="Verdana"/>
              <a:ea typeface="Verdana"/>
            </a:endParaRP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a:ln>
                <a:noFill/>
              </a:ln>
              <a:solidFill>
                <a:prstClr val="black"/>
              </a:solidFill>
              <a:effectLst/>
              <a:uLnTx/>
              <a:uFillTx/>
              <a:latin typeface="Verdana" panose="020B0604030504040204"/>
              <a:ea typeface="+mn-ea"/>
              <a:cs typeface="+mn-cs"/>
            </a:endParaRPr>
          </a:p>
        </p:txBody>
      </p:sp>
      <p:sp>
        <p:nvSpPr>
          <p:cNvPr id="7" name="Text Placeholder 6">
            <a:extLst>
              <a:ext uri="{FF2B5EF4-FFF2-40B4-BE49-F238E27FC236}">
                <a16:creationId xmlns:a16="http://schemas.microsoft.com/office/drawing/2014/main" id="{08E729D8-92DF-42D1-9A4F-E6D621453A44}"/>
              </a:ext>
            </a:extLst>
          </p:cNvPr>
          <p:cNvSpPr>
            <a:spLocks noGrp="1"/>
          </p:cNvSpPr>
          <p:nvPr>
            <p:ph type="body" sz="quarter" idx="43"/>
          </p:nvPr>
        </p:nvSpPr>
        <p:spPr>
          <a:xfrm>
            <a:off x="3713163" y="1345271"/>
            <a:ext cx="2382837" cy="155076"/>
          </a:xfrm>
        </p:spPr>
        <p:txBody>
          <a:bodyPr/>
          <a:lstStyle/>
          <a:p>
            <a:r>
              <a:rPr lang="en-IN"/>
              <a:t>Bangalore</a:t>
            </a:r>
          </a:p>
        </p:txBody>
      </p:sp>
      <p:pic>
        <p:nvPicPr>
          <p:cNvPr id="14" name="Picture 14">
            <a:extLst>
              <a:ext uri="{FF2B5EF4-FFF2-40B4-BE49-F238E27FC236}">
                <a16:creationId xmlns:a16="http://schemas.microsoft.com/office/drawing/2014/main" id="{DA0B18C4-5D6A-6BE2-D06D-13AE909B3380}"/>
              </a:ext>
            </a:extLst>
          </p:cNvPr>
          <p:cNvPicPr>
            <a:picLocks noGrp="1" noChangeAspect="1"/>
          </p:cNvPicPr>
          <p:nvPr>
            <p:ph type="pic" sz="quarter" idx="46"/>
          </p:nvPr>
        </p:nvPicPr>
        <p:blipFill rotWithShape="1">
          <a:blip r:embed="rId5"/>
          <a:srcRect t="4945" b="4945"/>
          <a:stretch/>
        </p:blipFill>
        <p:spPr>
          <a:xfrm>
            <a:off x="469313" y="288531"/>
            <a:ext cx="1562100" cy="1733550"/>
          </a:xfrm>
        </p:spPr>
      </p:pic>
      <p:pic>
        <p:nvPicPr>
          <p:cNvPr id="16" name="Picture 6" descr="Movie, play, video icon">
            <a:hlinkClick r:id="rId6"/>
            <a:extLst>
              <a:ext uri="{FF2B5EF4-FFF2-40B4-BE49-F238E27FC236}">
                <a16:creationId xmlns:a16="http://schemas.microsoft.com/office/drawing/2014/main" id="{671E87B9-E4F3-43E2-A176-9CD8FF78E68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55025" y="2766566"/>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2</TotalTime>
  <Words>265</Words>
  <Application>Microsoft Office PowerPoint</Application>
  <PresentationFormat>Widescreen</PresentationFormat>
  <Paragraphs>57</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HARIBABU, CHEEMALADINNE</cp:lastModifiedBy>
  <cp:revision>54</cp:revision>
  <dcterms:created xsi:type="dcterms:W3CDTF">2020-09-22T06:24:00Z</dcterms:created>
  <dcterms:modified xsi:type="dcterms:W3CDTF">2022-09-27T12:30:31Z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