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8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4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7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3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5749-213C-47E5-8272-87232FCC51A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7BD9-BCED-4E3C-974C-84660318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42" y="3875905"/>
            <a:ext cx="3310754" cy="2982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5442" y="169682"/>
            <a:ext cx="58865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DEPLOYMENT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Prepare buoy for deployment (see other side)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Note Array ID (yellow tag at top of array)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Discuss plan with crew, check satellite reception online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Double-check buoy preparation, recorder is ON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Location Specs: &gt;200m depth, far from shipping lanes</a:t>
            </a:r>
          </a:p>
          <a:p>
            <a:pPr marL="342900" lvl="0" indent="-342900">
              <a:buAutoNum type="arabicPeriod"/>
            </a:pPr>
            <a:r>
              <a:rPr lang="en-US" dirty="0"/>
              <a:t>S</a:t>
            </a:r>
            <a:r>
              <a:rPr lang="en-US" dirty="0" smtClean="0"/>
              <a:t>low vessel to 2-3knots, prepare to deploy OFF STERN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Prepare anchor (loop line for deploy- but will go in LAST!)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Lower High Flyer into water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Pay out line at vessel speed (no excess line)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Lower recorder into water (gentle! Do not toss!)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Lower anchor into water (do not toss!)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Mark time/</a:t>
            </a:r>
            <a:r>
              <a:rPr lang="en-US" dirty="0" err="1" smtClean="0"/>
              <a:t>Lat</a:t>
            </a:r>
            <a:r>
              <a:rPr lang="en-US" dirty="0" smtClean="0"/>
              <a:t>/Long and Array ID, send to Shannon</a:t>
            </a:r>
          </a:p>
          <a:p>
            <a:pPr lvl="0"/>
            <a:endParaRPr lang="en-US" dirty="0" smtClean="0"/>
          </a:p>
          <a:p>
            <a:pPr marL="342900" lvl="0" indent="-342900">
              <a:buAutoNum type="arabicPeriod"/>
            </a:pP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387" y="169682"/>
            <a:ext cx="5699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BUOY PREPARATION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Day Before. Turn on SPOT transmitters, check (</a:t>
            </a:r>
            <a:r>
              <a:rPr lang="en-US" dirty="0"/>
              <a:t>https://maps.findmespot.com/s/7PN0). </a:t>
            </a:r>
            <a:r>
              <a:rPr lang="en-US" dirty="0" smtClean="0"/>
              <a:t>Vacuum pump Spot cylinder (8-10psi).</a:t>
            </a:r>
          </a:p>
          <a:p>
            <a:pPr marL="342900" indent="-342900">
              <a:buAutoNum type="arabicPeriod"/>
            </a:pPr>
            <a:r>
              <a:rPr lang="en-US" dirty="0" smtClean="0"/>
              <a:t>Assemble High Flyer</a:t>
            </a:r>
          </a:p>
          <a:p>
            <a:pPr marL="342900" indent="-342900">
              <a:buAutoNum type="arabicPeriod"/>
            </a:pPr>
            <a:r>
              <a:rPr lang="en-US" dirty="0" smtClean="0"/>
              <a:t>Attach bridle from orange line to High Flyer (1 above/1below float) (zip tie)</a:t>
            </a:r>
          </a:p>
          <a:p>
            <a:pPr marL="342900" indent="-342900">
              <a:buAutoNum type="arabicPeriod"/>
            </a:pPr>
            <a:r>
              <a:rPr lang="en-US" dirty="0" smtClean="0"/>
              <a:t>Lay line on deck (no tangles!)</a:t>
            </a:r>
          </a:p>
          <a:p>
            <a:pPr marL="342900" indent="-342900">
              <a:buAutoNum type="arabicPeriod"/>
            </a:pPr>
            <a:r>
              <a:rPr lang="en-US" dirty="0" smtClean="0"/>
              <a:t>Attach weight to line below recorder (zip tie)</a:t>
            </a:r>
          </a:p>
          <a:p>
            <a:pPr marL="342900" indent="-342900">
              <a:buAutoNum type="arabicPeriod"/>
            </a:pPr>
            <a:r>
              <a:rPr lang="en-US" dirty="0" smtClean="0"/>
              <a:t>Turn on Recorder (see green light).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 remote at clear </a:t>
            </a:r>
            <a:r>
              <a:rPr lang="en-US" dirty="0" smtClean="0"/>
              <a:t>end </a:t>
            </a:r>
            <a:r>
              <a:rPr lang="en-US" dirty="0" smtClean="0"/>
              <a:t>of </a:t>
            </a:r>
            <a:r>
              <a:rPr lang="en-US" dirty="0" smtClean="0"/>
              <a:t>Recorder, </a:t>
            </a:r>
            <a:r>
              <a:rPr lang="en-US" dirty="0" smtClean="0"/>
              <a:t>press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will light, then GREEN will light, then GREEN will blink 1x/4sec (hard to see in direct sunlight).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2 min, will go into SLEEP MODE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flash briefly every 20 min (hard to see)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7" y="4416999"/>
            <a:ext cx="5786639" cy="22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Gienapp</dc:creator>
  <cp:lastModifiedBy>Shannon Rankin</cp:lastModifiedBy>
  <cp:revision>11</cp:revision>
  <dcterms:created xsi:type="dcterms:W3CDTF">2021-03-09T00:35:45Z</dcterms:created>
  <dcterms:modified xsi:type="dcterms:W3CDTF">2021-06-04T17:03:23Z</dcterms:modified>
</cp:coreProperties>
</file>