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  <p:embeddedFont>
      <p:font typeface="Roboto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1826592" y="74465"/>
            <a:ext cx="6765000" cy="8166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16200000">
            <a:off x="1187838" y="-588187"/>
            <a:ext cx="816515" cy="2141819"/>
          </a:xfrm>
          <a:prstGeom prst="flowChartOffpageConnector">
            <a:avLst/>
          </a:prstGeom>
          <a:solidFill>
            <a:srgbClr val="004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13825" y="172697"/>
            <a:ext cx="1412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Political/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Administrative Champion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393885" y="167430"/>
            <a:ext cx="1365300" cy="629400"/>
          </a:xfrm>
          <a:prstGeom prst="roundRect">
            <a:avLst>
              <a:gd name="adj" fmla="val 16667"/>
            </a:avLst>
          </a:prstGeom>
          <a:solidFill>
            <a:srgbClr val="004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Name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826592" y="1113096"/>
            <a:ext cx="6765000" cy="8166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 rot="16200000">
            <a:off x="1187838" y="450443"/>
            <a:ext cx="816515" cy="2141819"/>
          </a:xfrm>
          <a:prstGeom prst="flowChartOffpageConnector">
            <a:avLst/>
          </a:prstGeom>
          <a:solidFill>
            <a:srgbClr val="004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13825" y="1211325"/>
            <a:ext cx="1412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Title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029033" y="1206726"/>
            <a:ext cx="1365300" cy="629400"/>
          </a:xfrm>
          <a:prstGeom prst="roundRect">
            <a:avLst>
              <a:gd name="adj" fmla="val 16667"/>
            </a:avLst>
          </a:prstGeom>
          <a:solidFill>
            <a:srgbClr val="8EAC8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Name</a:t>
            </a:r>
            <a:endParaRPr b="1"/>
          </a:p>
        </p:txBody>
      </p:sp>
      <p:sp>
        <p:nvSpPr>
          <p:cNvPr id="64" name="Google Shape;64;p13"/>
          <p:cNvSpPr/>
          <p:nvPr/>
        </p:nvSpPr>
        <p:spPr>
          <a:xfrm>
            <a:off x="6758738" y="1206742"/>
            <a:ext cx="1365300" cy="629400"/>
          </a:xfrm>
          <a:prstGeom prst="roundRect">
            <a:avLst>
              <a:gd name="adj" fmla="val 16667"/>
            </a:avLst>
          </a:prstGeom>
          <a:solidFill>
            <a:srgbClr val="8EAC8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Name</a:t>
            </a:r>
            <a:endParaRPr b="1"/>
          </a:p>
        </p:txBody>
      </p:sp>
      <p:sp>
        <p:nvSpPr>
          <p:cNvPr id="66" name="Google Shape;66;p13"/>
          <p:cNvSpPr/>
          <p:nvPr/>
        </p:nvSpPr>
        <p:spPr>
          <a:xfrm>
            <a:off x="1826592" y="2151732"/>
            <a:ext cx="6765000" cy="816599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6200000">
            <a:off x="1187838" y="1489076"/>
            <a:ext cx="816514" cy="2141819"/>
          </a:xfrm>
          <a:prstGeom prst="flowChartOffpageConnector">
            <a:avLst/>
          </a:prstGeom>
          <a:solidFill>
            <a:srgbClr val="004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13825" y="2249957"/>
            <a:ext cx="1412700" cy="62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Title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758738" y="2269176"/>
            <a:ext cx="1365300" cy="629399"/>
          </a:xfrm>
          <a:prstGeom prst="roundRect">
            <a:avLst>
              <a:gd name="adj" fmla="val 16667"/>
            </a:avLst>
          </a:prstGeom>
          <a:solidFill>
            <a:srgbClr val="8EAC8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Name</a:t>
            </a:r>
            <a:endParaRPr b="1"/>
          </a:p>
        </p:txBody>
      </p:sp>
      <p:sp>
        <p:nvSpPr>
          <p:cNvPr id="70" name="Google Shape;70;p13"/>
          <p:cNvSpPr/>
          <p:nvPr/>
        </p:nvSpPr>
        <p:spPr>
          <a:xfrm>
            <a:off x="3132865" y="2245047"/>
            <a:ext cx="1365300" cy="629399"/>
          </a:xfrm>
          <a:prstGeom prst="roundRect">
            <a:avLst>
              <a:gd name="adj" fmla="val 16667"/>
            </a:avLst>
          </a:prstGeom>
          <a:solidFill>
            <a:srgbClr val="8EAC8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Name</a:t>
            </a:r>
            <a:endParaRPr b="1"/>
          </a:p>
        </p:txBody>
      </p:sp>
      <p:sp>
        <p:nvSpPr>
          <p:cNvPr id="71" name="Google Shape;71;p13"/>
          <p:cNvSpPr/>
          <p:nvPr/>
        </p:nvSpPr>
        <p:spPr>
          <a:xfrm>
            <a:off x="4925201" y="2245745"/>
            <a:ext cx="1365300" cy="629399"/>
          </a:xfrm>
          <a:prstGeom prst="roundRect">
            <a:avLst>
              <a:gd name="adj" fmla="val 16667"/>
            </a:avLst>
          </a:prstGeom>
          <a:solidFill>
            <a:srgbClr val="8EAC8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Name</a:t>
            </a:r>
            <a:endParaRPr b="1"/>
          </a:p>
        </p:txBody>
      </p:sp>
      <p:sp>
        <p:nvSpPr>
          <p:cNvPr id="73" name="Google Shape;73;p13"/>
          <p:cNvSpPr/>
          <p:nvPr/>
        </p:nvSpPr>
        <p:spPr>
          <a:xfrm>
            <a:off x="1826592" y="4229004"/>
            <a:ext cx="6765000" cy="8166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 rot="16200000">
            <a:off x="1187838" y="3566345"/>
            <a:ext cx="816515" cy="2141819"/>
          </a:xfrm>
          <a:prstGeom prst="flowChartOffpageConnector">
            <a:avLst/>
          </a:prstGeom>
          <a:solidFill>
            <a:srgbClr val="004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3825" y="4327205"/>
            <a:ext cx="1412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Title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817196" y="4323366"/>
            <a:ext cx="1365300" cy="629400"/>
          </a:xfrm>
          <a:prstGeom prst="roundRect">
            <a:avLst>
              <a:gd name="adj" fmla="val 16667"/>
            </a:avLst>
          </a:prstGeom>
          <a:solidFill>
            <a:srgbClr val="8EAC8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Name</a:t>
            </a:r>
            <a:endParaRPr b="1"/>
          </a:p>
        </p:txBody>
      </p:sp>
      <p:sp>
        <p:nvSpPr>
          <p:cNvPr id="78" name="Google Shape;78;p13"/>
          <p:cNvSpPr/>
          <p:nvPr/>
        </p:nvSpPr>
        <p:spPr>
          <a:xfrm>
            <a:off x="1826592" y="3190367"/>
            <a:ext cx="6765000" cy="8166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16200000">
            <a:off x="1187838" y="2527710"/>
            <a:ext cx="816515" cy="2141819"/>
          </a:xfrm>
          <a:prstGeom prst="flowChartOffpageConnector">
            <a:avLst/>
          </a:prstGeom>
          <a:solidFill>
            <a:srgbClr val="004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513825" y="3288589"/>
            <a:ext cx="1412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Title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5817196" y="3279453"/>
            <a:ext cx="1365300" cy="629400"/>
          </a:xfrm>
          <a:prstGeom prst="roundRect">
            <a:avLst>
              <a:gd name="adj" fmla="val 16667"/>
            </a:avLst>
          </a:prstGeom>
          <a:solidFill>
            <a:srgbClr val="8EAC8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Name</a:t>
            </a:r>
            <a:endParaRPr b="1"/>
          </a:p>
        </p:txBody>
      </p:sp>
      <p:sp>
        <p:nvSpPr>
          <p:cNvPr id="82" name="Google Shape;82;p13"/>
          <p:cNvSpPr/>
          <p:nvPr/>
        </p:nvSpPr>
        <p:spPr>
          <a:xfrm>
            <a:off x="4024860" y="3278754"/>
            <a:ext cx="1365300" cy="629400"/>
          </a:xfrm>
          <a:prstGeom prst="roundRect">
            <a:avLst>
              <a:gd name="adj" fmla="val 16667"/>
            </a:avLst>
          </a:prstGeom>
          <a:solidFill>
            <a:srgbClr val="8EAC8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Name</a:t>
            </a:r>
            <a:endParaRPr b="1"/>
          </a:p>
        </p:txBody>
      </p:sp>
      <p:cxnSp>
        <p:nvCxnSpPr>
          <p:cNvPr id="83" name="Google Shape;83;p13"/>
          <p:cNvCxnSpPr>
            <a:stCxn id="58" idx="2"/>
            <a:endCxn id="63" idx="0"/>
          </p:cNvCxnSpPr>
          <p:nvPr/>
        </p:nvCxnSpPr>
        <p:spPr>
          <a:xfrm rot="5400000">
            <a:off x="5189161" y="319352"/>
            <a:ext cx="409896" cy="13648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58" idx="2"/>
            <a:endCxn id="64" idx="0"/>
          </p:cNvCxnSpPr>
          <p:nvPr/>
        </p:nvCxnSpPr>
        <p:spPr>
          <a:xfrm rot="16200000" flipH="1">
            <a:off x="6554005" y="319359"/>
            <a:ext cx="409912" cy="13648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63" idx="2"/>
            <a:endCxn id="70" idx="0"/>
          </p:cNvCxnSpPr>
          <p:nvPr/>
        </p:nvCxnSpPr>
        <p:spPr>
          <a:xfrm rot="5400000">
            <a:off x="4059139" y="1592502"/>
            <a:ext cx="408921" cy="8961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63" idx="2"/>
            <a:endCxn id="71" idx="0"/>
          </p:cNvCxnSpPr>
          <p:nvPr/>
        </p:nvCxnSpPr>
        <p:spPr>
          <a:xfrm rot="16200000" flipH="1">
            <a:off x="4954958" y="1592851"/>
            <a:ext cx="409619" cy="8961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1" idx="2"/>
            <a:endCxn id="82" idx="0"/>
          </p:cNvCxnSpPr>
          <p:nvPr/>
        </p:nvCxnSpPr>
        <p:spPr>
          <a:xfrm rot="5400000">
            <a:off x="4955876" y="2626779"/>
            <a:ext cx="403610" cy="9003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1" idx="2"/>
            <a:endCxn id="81" idx="0"/>
          </p:cNvCxnSpPr>
          <p:nvPr/>
        </p:nvCxnSpPr>
        <p:spPr>
          <a:xfrm rot="16200000" flipH="1">
            <a:off x="5851694" y="2631300"/>
            <a:ext cx="404309" cy="8919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stCxn id="81" idx="2"/>
            <a:endCxn id="76" idx="0"/>
          </p:cNvCxnSpPr>
          <p:nvPr/>
        </p:nvCxnSpPr>
        <p:spPr>
          <a:xfrm>
            <a:off x="6499846" y="3908853"/>
            <a:ext cx="0" cy="41451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stCxn id="64" idx="2"/>
            <a:endCxn id="69" idx="0"/>
          </p:cNvCxnSpPr>
          <p:nvPr/>
        </p:nvCxnSpPr>
        <p:spPr>
          <a:xfrm>
            <a:off x="7441388" y="1836142"/>
            <a:ext cx="0" cy="43303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Roboto Medium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4</cp:revision>
  <dcterms:modified xsi:type="dcterms:W3CDTF">2018-09-13T07:07:23Z</dcterms:modified>
</cp:coreProperties>
</file>