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96" r:id="rId3"/>
    <p:sldId id="298" r:id="rId5"/>
    <p:sldId id="299" r:id="rId6"/>
    <p:sldId id="256" r:id="rId7"/>
    <p:sldId id="257" r:id="rId8"/>
    <p:sldId id="337" r:id="rId9"/>
    <p:sldId id="259" r:id="rId10"/>
    <p:sldId id="284" r:id="rId11"/>
    <p:sldId id="29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B2C2C"/>
    <a:srgbClr val="047EC3"/>
    <a:srgbClr val="9C30FE"/>
    <a:srgbClr val="C42EC8"/>
    <a:srgbClr val="4FA5DC"/>
    <a:srgbClr val="9C33FF"/>
    <a:srgbClr val="8B65F2"/>
    <a:srgbClr val="6D9EEA"/>
    <a:srgbClr val="952A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88" autoAdjust="0"/>
    <p:restoredTop sz="94660"/>
  </p:normalViewPr>
  <p:slideViewPr>
    <p:cSldViewPr snapToGrid="0">
      <p:cViewPr>
        <p:scale>
          <a:sx n="50" d="100"/>
          <a:sy n="50" d="100"/>
        </p:scale>
        <p:origin x="714" y="1092"/>
      </p:cViewPr>
      <p:guideLst>
        <p:guide orient="horz" pos="2160"/>
        <p:guide pos="2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F38F0-01F2-4A03-977E-7D02BE0EB7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A7B8F-3FF5-40A3-8C55-ACA4A6BC7AC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A7B8F-3FF5-40A3-8C55-ACA4A6BC7AC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A7B8F-3FF5-40A3-8C55-ACA4A6BC7AC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A7B8F-3FF5-40A3-8C55-ACA4A6BC7AC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A7B8F-3FF5-40A3-8C55-ACA4A6BC7AC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A7B8F-3FF5-40A3-8C55-ACA4A6BC7AC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A7B8F-3FF5-40A3-8C55-ACA4A6BC7AC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A7B8F-3FF5-40A3-8C55-ACA4A6BC7AC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A7B8F-3FF5-40A3-8C55-ACA4A6BC7AC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A7B8F-3FF5-40A3-8C55-ACA4A6BC7AC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矩形 7"/>
          <p:cNvSpPr/>
          <p:nvPr/>
        </p:nvSpPr>
        <p:spPr>
          <a:xfrm>
            <a:off x="-1" y="0"/>
            <a:ext cx="12192001" cy="6858000"/>
          </a:xfrm>
          <a:prstGeom prst="rect">
            <a:avLst/>
          </a:prstGeom>
          <a:gradFill flip="none" rotWithShape="1">
            <a:gsLst>
              <a:gs pos="24000">
                <a:schemeClr val="tx2">
                  <a:alpha val="94000"/>
                </a:schemeClr>
              </a:gs>
              <a:gs pos="57000">
                <a:schemeClr val="tx2">
                  <a:lumMod val="75000"/>
                  <a:alpha val="77000"/>
                </a:schemeClr>
              </a:gs>
              <a:gs pos="80000">
                <a:schemeClr val="bg2">
                  <a:alpha val="88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矩形 8"/>
          <p:cNvSpPr/>
          <p:nvPr/>
        </p:nvSpPr>
        <p:spPr>
          <a:xfrm>
            <a:off x="1509486" y="1411572"/>
            <a:ext cx="9216571" cy="4034856"/>
          </a:xfrm>
          <a:prstGeom prst="rect">
            <a:avLst/>
          </a:prstGeom>
          <a:noFill/>
          <a:ln w="635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 name="标题 1"/>
          <p:cNvSpPr>
            <a:spLocks noGrp="1"/>
          </p:cNvSpPr>
          <p:nvPr>
            <p:ph type="ctrTitle" hasCustomPrompt="1"/>
          </p:nvPr>
        </p:nvSpPr>
        <p:spPr>
          <a:xfrm>
            <a:off x="2533650" y="2001106"/>
            <a:ext cx="7124700" cy="1756508"/>
          </a:xfrm>
        </p:spPr>
        <p:txBody>
          <a:bodyPr anchor="b">
            <a:normAutofit/>
          </a:bodyPr>
          <a:lstStyle>
            <a:lvl1pPr algn="ctr">
              <a:defRPr sz="60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33650" y="3849688"/>
            <a:ext cx="7124700" cy="426913"/>
          </a:xfrm>
        </p:spPr>
        <p:txBody>
          <a:bodyPr>
            <a:normAutofit/>
          </a:bodyPr>
          <a:lstStyle>
            <a:lvl1pPr marL="0" indent="0" algn="ctr">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形状 6"/>
          <p:cNvSpPr/>
          <p:nvPr/>
        </p:nvSpPr>
        <p:spPr>
          <a:xfrm>
            <a:off x="3127829" y="2"/>
            <a:ext cx="5936342" cy="4510823"/>
          </a:xfrm>
          <a:custGeom>
            <a:avLst/>
            <a:gdLst>
              <a:gd name="connsiteX0" fmla="*/ 435910 w 5936342"/>
              <a:gd name="connsiteY0" fmla="*/ 0 h 4510823"/>
              <a:gd name="connsiteX1" fmla="*/ 5500432 w 5936342"/>
              <a:gd name="connsiteY1" fmla="*/ 0 h 4510823"/>
              <a:gd name="connsiteX2" fmla="*/ 5578100 w 5936342"/>
              <a:gd name="connsiteY2" fmla="*/ 127845 h 4510823"/>
              <a:gd name="connsiteX3" fmla="*/ 5936342 w 5936342"/>
              <a:gd name="connsiteY3" fmla="*/ 1542652 h 4510823"/>
              <a:gd name="connsiteX4" fmla="*/ 2968171 w 5936342"/>
              <a:gd name="connsiteY4" fmla="*/ 4510823 h 4510823"/>
              <a:gd name="connsiteX5" fmla="*/ 0 w 5936342"/>
              <a:gd name="connsiteY5" fmla="*/ 1542652 h 4510823"/>
              <a:gd name="connsiteX6" fmla="*/ 358242 w 5936342"/>
              <a:gd name="connsiteY6" fmla="*/ 127845 h 4510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6342" h="4510823">
                <a:moveTo>
                  <a:pt x="435910" y="0"/>
                </a:moveTo>
                <a:lnTo>
                  <a:pt x="5500432" y="0"/>
                </a:lnTo>
                <a:lnTo>
                  <a:pt x="5578100" y="127845"/>
                </a:lnTo>
                <a:cubicBezTo>
                  <a:pt x="5806567" y="548415"/>
                  <a:pt x="5936342" y="1030378"/>
                  <a:pt x="5936342" y="1542652"/>
                </a:cubicBezTo>
                <a:cubicBezTo>
                  <a:pt x="5936342" y="3181928"/>
                  <a:pt x="4607447" y="4510823"/>
                  <a:pt x="2968171" y="4510823"/>
                </a:cubicBezTo>
                <a:cubicBezTo>
                  <a:pt x="1328895" y="4510823"/>
                  <a:pt x="0" y="3181928"/>
                  <a:pt x="0" y="1542652"/>
                </a:cubicBezTo>
                <a:cubicBezTo>
                  <a:pt x="0" y="1030378"/>
                  <a:pt x="129775" y="548415"/>
                  <a:pt x="358242" y="127845"/>
                </a:cubicBezTo>
                <a:close/>
              </a:path>
            </a:pathLst>
          </a:custGeom>
          <a:solidFill>
            <a:srgbClr val="FFFFFF"/>
          </a:solidFill>
          <a:ln>
            <a:noFill/>
          </a:ln>
          <a:effectLst>
            <a:outerShdw blurRad="215900" dist="38100" sx="101000" sy="101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sym typeface="+mn-ea"/>
            </a:endParaRPr>
          </a:p>
        </p:txBody>
      </p:sp>
      <p:sp>
        <p:nvSpPr>
          <p:cNvPr id="8" name="椭圆 7"/>
          <p:cNvSpPr/>
          <p:nvPr/>
        </p:nvSpPr>
        <p:spPr>
          <a:xfrm>
            <a:off x="4882753" y="329406"/>
            <a:ext cx="2426494" cy="2426494"/>
          </a:xfrm>
          <a:prstGeom prst="ellipse">
            <a:avLst/>
          </a:prstGeom>
          <a:solidFill>
            <a:srgbClr val="FFFFFF"/>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9" name="组合 8"/>
          <p:cNvGrpSpPr/>
          <p:nvPr/>
        </p:nvGrpSpPr>
        <p:grpSpPr>
          <a:xfrm>
            <a:off x="5725946" y="688878"/>
            <a:ext cx="740109" cy="639098"/>
            <a:chOff x="1511300" y="2989698"/>
            <a:chExt cx="975709" cy="842543"/>
          </a:xfrm>
        </p:grpSpPr>
        <p:sp>
          <p:nvSpPr>
            <p:cNvPr id="10" name="平行四边形 21"/>
            <p:cNvSpPr/>
            <p:nvPr/>
          </p:nvSpPr>
          <p:spPr>
            <a:xfrm rot="1853260">
              <a:off x="1611590" y="2989698"/>
              <a:ext cx="778305" cy="449432"/>
            </a:xfrm>
            <a:custGeom>
              <a:avLst/>
              <a:gdLst>
                <a:gd name="connsiteX0" fmla="*/ 0 w 906028"/>
                <a:gd name="connsiteY0" fmla="*/ 681224 h 681224"/>
                <a:gd name="connsiteX1" fmla="*/ 170306 w 906028"/>
                <a:gd name="connsiteY1" fmla="*/ 0 h 681224"/>
                <a:gd name="connsiteX2" fmla="*/ 906028 w 906028"/>
                <a:gd name="connsiteY2" fmla="*/ 0 h 681224"/>
                <a:gd name="connsiteX3" fmla="*/ 735722 w 906028"/>
                <a:gd name="connsiteY3" fmla="*/ 681224 h 681224"/>
                <a:gd name="connsiteX4" fmla="*/ 0 w 906028"/>
                <a:gd name="connsiteY4" fmla="*/ 681224 h 681224"/>
                <a:gd name="connsiteX0-1" fmla="*/ 0 w 739433"/>
                <a:gd name="connsiteY0-2" fmla="*/ 699958 h 699958"/>
                <a:gd name="connsiteX1-3" fmla="*/ 3711 w 739433"/>
                <a:gd name="connsiteY1-4" fmla="*/ 0 h 699958"/>
                <a:gd name="connsiteX2-5" fmla="*/ 739433 w 739433"/>
                <a:gd name="connsiteY2-6" fmla="*/ 0 h 699958"/>
                <a:gd name="connsiteX3-7" fmla="*/ 569127 w 739433"/>
                <a:gd name="connsiteY3-8" fmla="*/ 681224 h 699958"/>
                <a:gd name="connsiteX4-9" fmla="*/ 0 w 739433"/>
                <a:gd name="connsiteY4-10" fmla="*/ 699958 h 699958"/>
                <a:gd name="connsiteX0-11" fmla="*/ 0 w 778305"/>
                <a:gd name="connsiteY0-12" fmla="*/ 699958 h 699958"/>
                <a:gd name="connsiteX1-13" fmla="*/ 3711 w 778305"/>
                <a:gd name="connsiteY1-14" fmla="*/ 0 h 699958"/>
                <a:gd name="connsiteX2-15" fmla="*/ 778305 w 778305"/>
                <a:gd name="connsiteY2-16" fmla="*/ 250526 h 699958"/>
                <a:gd name="connsiteX3-17" fmla="*/ 569127 w 778305"/>
                <a:gd name="connsiteY3-18" fmla="*/ 681224 h 699958"/>
                <a:gd name="connsiteX4-19" fmla="*/ 0 w 778305"/>
                <a:gd name="connsiteY4-20" fmla="*/ 699958 h 699958"/>
                <a:gd name="connsiteX0-21" fmla="*/ 0 w 778305"/>
                <a:gd name="connsiteY0-22" fmla="*/ 449432 h 449432"/>
                <a:gd name="connsiteX1-23" fmla="*/ 305705 w 778305"/>
                <a:gd name="connsiteY1-24" fmla="*/ 316164 h 449432"/>
                <a:gd name="connsiteX2-25" fmla="*/ 778305 w 778305"/>
                <a:gd name="connsiteY2-26" fmla="*/ 0 h 449432"/>
                <a:gd name="connsiteX3-27" fmla="*/ 569127 w 778305"/>
                <a:gd name="connsiteY3-28" fmla="*/ 430698 h 449432"/>
                <a:gd name="connsiteX4-29" fmla="*/ 0 w 778305"/>
                <a:gd name="connsiteY4-30" fmla="*/ 449432 h 449432"/>
                <a:gd name="connsiteX0-31" fmla="*/ 0 w 778305"/>
                <a:gd name="connsiteY0-32" fmla="*/ 449432 h 449432"/>
                <a:gd name="connsiteX1-33" fmla="*/ 304979 w 778305"/>
                <a:gd name="connsiteY1-34" fmla="*/ 42819 h 449432"/>
                <a:gd name="connsiteX2-35" fmla="*/ 778305 w 778305"/>
                <a:gd name="connsiteY2-36" fmla="*/ 0 h 449432"/>
                <a:gd name="connsiteX3-37" fmla="*/ 569127 w 778305"/>
                <a:gd name="connsiteY3-38" fmla="*/ 430698 h 449432"/>
                <a:gd name="connsiteX4-39" fmla="*/ 0 w 778305"/>
                <a:gd name="connsiteY4-40" fmla="*/ 449432 h 449432"/>
                <a:gd name="connsiteX0-41" fmla="*/ 0 w 778305"/>
                <a:gd name="connsiteY0-42" fmla="*/ 449432 h 449432"/>
                <a:gd name="connsiteX1-43" fmla="*/ 304979 w 778305"/>
                <a:gd name="connsiteY1-44" fmla="*/ 42819 h 449432"/>
                <a:gd name="connsiteX2-45" fmla="*/ 778305 w 778305"/>
                <a:gd name="connsiteY2-46" fmla="*/ 0 h 449432"/>
                <a:gd name="connsiteX3-47" fmla="*/ 513611 w 778305"/>
                <a:gd name="connsiteY3-48" fmla="*/ 412111 h 449432"/>
                <a:gd name="connsiteX4-49" fmla="*/ 0 w 778305"/>
                <a:gd name="connsiteY4-50" fmla="*/ 449432 h 4494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78305" h="449432">
                  <a:moveTo>
                    <a:pt x="0" y="449432"/>
                  </a:moveTo>
                  <a:lnTo>
                    <a:pt x="304979" y="42819"/>
                  </a:lnTo>
                  <a:lnTo>
                    <a:pt x="778305" y="0"/>
                  </a:lnTo>
                  <a:lnTo>
                    <a:pt x="513611" y="412111"/>
                  </a:lnTo>
                  <a:lnTo>
                    <a:pt x="0" y="449432"/>
                  </a:lnTo>
                  <a:close/>
                </a:path>
              </a:pathLst>
            </a:custGeom>
            <a:noFill/>
            <a:ln w="38100">
              <a:gradFill flip="none" rotWithShape="1">
                <a:gsLst>
                  <a:gs pos="0">
                    <a:schemeClr val="accent1"/>
                  </a:gs>
                  <a:gs pos="38000">
                    <a:schemeClr val="accent4"/>
                  </a:gs>
                  <a:gs pos="100000">
                    <a:schemeClr val="accent2"/>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11" name="组合 10"/>
            <p:cNvGrpSpPr/>
            <p:nvPr/>
          </p:nvGrpSpPr>
          <p:grpSpPr>
            <a:xfrm>
              <a:off x="1511300" y="3400643"/>
              <a:ext cx="972535" cy="225207"/>
              <a:chOff x="1511300" y="3400643"/>
              <a:chExt cx="972535" cy="225207"/>
            </a:xfrm>
          </p:grpSpPr>
          <p:cxnSp>
            <p:nvCxnSpPr>
              <p:cNvPr id="15" name="直接连接符 14"/>
              <p:cNvCxnSpPr/>
              <p:nvPr/>
            </p:nvCxnSpPr>
            <p:spPr>
              <a:xfrm>
                <a:off x="1511300" y="3406993"/>
                <a:ext cx="508492" cy="218857"/>
              </a:xfrm>
              <a:prstGeom prst="line">
                <a:avLst/>
              </a:prstGeom>
              <a:noFill/>
              <a:ln w="38100">
                <a:gradFill flip="none" rotWithShape="1">
                  <a:gsLst>
                    <a:gs pos="0">
                      <a:schemeClr val="accent1"/>
                    </a:gs>
                    <a:gs pos="38000">
                      <a:schemeClr val="accent4"/>
                    </a:gs>
                    <a:gs pos="100000">
                      <a:schemeClr val="accent2"/>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flipV="1">
                <a:off x="2001040" y="3400643"/>
                <a:ext cx="482795" cy="225044"/>
              </a:xfrm>
              <a:prstGeom prst="line">
                <a:avLst/>
              </a:prstGeom>
              <a:noFill/>
              <a:ln w="38100">
                <a:gradFill flip="none" rotWithShape="1">
                  <a:gsLst>
                    <a:gs pos="0">
                      <a:schemeClr val="accent1"/>
                    </a:gs>
                    <a:gs pos="38000">
                      <a:schemeClr val="accent4"/>
                    </a:gs>
                    <a:gs pos="100000">
                      <a:schemeClr val="accent2"/>
                    </a:gs>
                  </a:gsLst>
                  <a:path path="circle">
                    <a:fillToRect r="100000" b="100000"/>
                  </a:path>
                  <a:tileRect l="-100000" t="-10000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组合 11"/>
            <p:cNvGrpSpPr/>
            <p:nvPr/>
          </p:nvGrpSpPr>
          <p:grpSpPr>
            <a:xfrm>
              <a:off x="1514474" y="3607034"/>
              <a:ext cx="972535" cy="225207"/>
              <a:chOff x="1511300" y="3400643"/>
              <a:chExt cx="972535" cy="225207"/>
            </a:xfrm>
          </p:grpSpPr>
          <p:cxnSp>
            <p:nvCxnSpPr>
              <p:cNvPr id="13" name="直接连接符 12"/>
              <p:cNvCxnSpPr/>
              <p:nvPr/>
            </p:nvCxnSpPr>
            <p:spPr>
              <a:xfrm>
                <a:off x="1511300" y="3406993"/>
                <a:ext cx="508492" cy="218857"/>
              </a:xfrm>
              <a:prstGeom prst="line">
                <a:avLst/>
              </a:prstGeom>
              <a:noFill/>
              <a:ln w="38100">
                <a:gradFill flip="none" rotWithShape="1">
                  <a:gsLst>
                    <a:gs pos="0">
                      <a:schemeClr val="accent1"/>
                    </a:gs>
                    <a:gs pos="38000">
                      <a:schemeClr val="accent4"/>
                    </a:gs>
                    <a:gs pos="100000">
                      <a:schemeClr val="accent2"/>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V="1">
                <a:off x="2001040" y="3400643"/>
                <a:ext cx="482795" cy="225044"/>
              </a:xfrm>
              <a:prstGeom prst="line">
                <a:avLst/>
              </a:prstGeom>
              <a:noFill/>
              <a:ln w="38100">
                <a:gradFill flip="none" rotWithShape="1">
                  <a:gsLst>
                    <a:gs pos="0">
                      <a:schemeClr val="accent1"/>
                    </a:gs>
                    <a:gs pos="38000">
                      <a:schemeClr val="accent4"/>
                    </a:gs>
                    <a:gs pos="100000">
                      <a:schemeClr val="accent2"/>
                    </a:gs>
                  </a:gsLst>
                  <a:path path="circle">
                    <a:fillToRect r="100000" b="100000"/>
                  </a:path>
                  <a:tileRect l="-100000" t="-100000"/>
                </a:gra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椭圆 16"/>
          <p:cNvSpPr/>
          <p:nvPr/>
        </p:nvSpPr>
        <p:spPr>
          <a:xfrm>
            <a:off x="1418072" y="438149"/>
            <a:ext cx="382153" cy="382153"/>
          </a:xfrm>
          <a:prstGeom prst="ellipse">
            <a:avLst/>
          </a:prstGeom>
          <a:noFill/>
          <a:ln w="63500">
            <a:gradFill flip="none" rotWithShape="1">
              <a:gsLst>
                <a:gs pos="28000">
                  <a:schemeClr val="accent1">
                    <a:lumMod val="20000"/>
                    <a:lumOff val="80000"/>
                  </a:schemeClr>
                </a:gs>
                <a:gs pos="76000">
                  <a:schemeClr val="accent1">
                    <a:lumMod val="20000"/>
                    <a:lumOff val="80000"/>
                  </a:schemeClr>
                </a:gs>
                <a:gs pos="88000">
                  <a:schemeClr val="accent2">
                    <a:lumMod val="40000"/>
                    <a:lumOff val="60000"/>
                  </a:schemeClr>
                </a:gs>
                <a:gs pos="100000">
                  <a:schemeClr val="accent1">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弧形 17"/>
          <p:cNvSpPr/>
          <p:nvPr/>
        </p:nvSpPr>
        <p:spPr>
          <a:xfrm rot="5400000">
            <a:off x="-1213247" y="-1301393"/>
            <a:ext cx="2426494" cy="2426494"/>
          </a:xfrm>
          <a:prstGeom prst="arc">
            <a:avLst>
              <a:gd name="adj1" fmla="val 16444048"/>
              <a:gd name="adj2" fmla="val 4789"/>
            </a:avLst>
          </a:prstGeom>
          <a:noFill/>
          <a:ln w="127000">
            <a:gradFill flip="none" rotWithShape="1">
              <a:gsLst>
                <a:gs pos="28000">
                  <a:schemeClr val="accent1">
                    <a:lumMod val="40000"/>
                    <a:lumOff val="60000"/>
                  </a:schemeClr>
                </a:gs>
                <a:gs pos="76000">
                  <a:schemeClr val="accent1">
                    <a:lumMod val="20000"/>
                    <a:lumOff val="80000"/>
                  </a:schemeClr>
                </a:gs>
                <a:gs pos="88000">
                  <a:schemeClr val="accent2">
                    <a:lumMod val="40000"/>
                    <a:lumOff val="60000"/>
                  </a:schemeClr>
                </a:gs>
                <a:gs pos="100000">
                  <a:schemeClr val="accent1">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 name="椭圆 18"/>
          <p:cNvSpPr/>
          <p:nvPr/>
        </p:nvSpPr>
        <p:spPr>
          <a:xfrm>
            <a:off x="11152620" y="257174"/>
            <a:ext cx="180975"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1422437" y="257174"/>
            <a:ext cx="180975"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692255" y="257174"/>
            <a:ext cx="180975"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679700" y="4788513"/>
            <a:ext cx="6832600" cy="593112"/>
          </a:xfrm>
        </p:spPr>
        <p:txBody>
          <a:bodyPr anchor="b">
            <a:normAutofit/>
          </a:bodyPr>
          <a:lstStyle>
            <a:lvl1pPr algn="ctr">
              <a:defRPr sz="3600" b="1"/>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2679700" y="5503863"/>
            <a:ext cx="6832600" cy="426913"/>
          </a:xfrm>
        </p:spPr>
        <p:txBody>
          <a:bodyPr>
            <a:normAutofit/>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nvSpPr>
        <p:spPr>
          <a:xfrm>
            <a:off x="-1" y="0"/>
            <a:ext cx="12192001" cy="6858000"/>
          </a:xfrm>
          <a:prstGeom prst="rect">
            <a:avLst/>
          </a:prstGeom>
          <a:gradFill flip="none" rotWithShape="1">
            <a:gsLst>
              <a:gs pos="24000">
                <a:schemeClr val="tx2">
                  <a:alpha val="94000"/>
                </a:schemeClr>
              </a:gs>
              <a:gs pos="57000">
                <a:schemeClr val="tx2">
                  <a:lumMod val="75000"/>
                  <a:alpha val="77000"/>
                </a:schemeClr>
              </a:gs>
              <a:gs pos="80000">
                <a:schemeClr val="bg2">
                  <a:alpha val="88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矩形 7"/>
          <p:cNvSpPr/>
          <p:nvPr/>
        </p:nvSpPr>
        <p:spPr>
          <a:xfrm>
            <a:off x="1509486" y="1411572"/>
            <a:ext cx="9216571" cy="4034856"/>
          </a:xfrm>
          <a:prstGeom prst="rect">
            <a:avLst/>
          </a:prstGeom>
          <a:noFill/>
          <a:ln w="635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 name="标题 1"/>
          <p:cNvSpPr>
            <a:spLocks noGrp="1"/>
          </p:cNvSpPr>
          <p:nvPr>
            <p:ph type="title" hasCustomPrompt="1"/>
          </p:nvPr>
        </p:nvSpPr>
        <p:spPr>
          <a:xfrm>
            <a:off x="3028950" y="2212975"/>
            <a:ext cx="6134100" cy="1325563"/>
          </a:xfrm>
        </p:spPr>
        <p:txBody>
          <a:bodyPr anchor="b" anchorCtr="0">
            <a:normAutofit/>
          </a:bodyPr>
          <a:lstStyle>
            <a:lvl1pPr algn="ctr">
              <a:defRPr sz="6600" b="1">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0" name="内容占位符 9"/>
          <p:cNvSpPr>
            <a:spLocks noGrp="1"/>
          </p:cNvSpPr>
          <p:nvPr>
            <p:ph sz="quarter" idx="13"/>
          </p:nvPr>
        </p:nvSpPr>
        <p:spPr>
          <a:xfrm>
            <a:off x="3028950" y="3633788"/>
            <a:ext cx="6134100" cy="426913"/>
          </a:xfrm>
        </p:spPr>
        <p:txBody>
          <a:bodyPr>
            <a:normAutofit/>
          </a:bodyPr>
          <a:lstStyle>
            <a:lvl1pPr marL="0" indent="0" algn="ctr">
              <a:buNone/>
              <a:defRPr b="1">
                <a:solidFill>
                  <a:schemeClr val="bg1"/>
                </a:solidFill>
              </a:defRPr>
            </a:lvl1pPr>
            <a:lvl2pPr marL="457200" indent="0">
              <a:buNone/>
              <a:defRPr/>
            </a:lvl2pPr>
          </a:lstStyle>
          <a:p>
            <a:pPr lvl="0"/>
            <a:r>
              <a:rPr lang="zh-CN" altLang="en-US" dirty="0"/>
              <a:t>单击此处编辑母版文本样式</a:t>
            </a:r>
            <a:endParaRPr lang="zh-CN" altLang="en-US" dirty="0"/>
          </a:p>
        </p:txBody>
      </p:sp>
      <p:sp>
        <p:nvSpPr>
          <p:cNvPr id="12" name="内容占位符 11"/>
          <p:cNvSpPr>
            <a:spLocks noGrp="1"/>
          </p:cNvSpPr>
          <p:nvPr>
            <p:ph sz="quarter" idx="14"/>
          </p:nvPr>
        </p:nvSpPr>
        <p:spPr>
          <a:xfrm>
            <a:off x="3028950" y="4305300"/>
            <a:ext cx="6134100" cy="781050"/>
          </a:xfrm>
        </p:spPr>
        <p:txBody>
          <a:bodyPr>
            <a:normAutofit/>
          </a:bodyPr>
          <a:lstStyle>
            <a:lvl1pPr marL="0" indent="0" algn="ctr">
              <a:buNone/>
              <a:defRPr sz="1400">
                <a:solidFill>
                  <a:schemeClr val="bg1"/>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lgn="l">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0000" tIns="46800" rIns="90000" bIns="46800" rtlCol="0" anchor="ctr">
            <a:normAutofit/>
          </a:bodyPr>
          <a:lstStyle>
            <a:lvl1pPr algn="r">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9" Type="http://schemas.openxmlformats.org/officeDocument/2006/relationships/notesSlide" Target="../notesSlides/notesSlide2.xml"/><Relationship Id="rId28" Type="http://schemas.openxmlformats.org/officeDocument/2006/relationships/slideLayout" Target="../slideLayouts/slideLayout7.xml"/><Relationship Id="rId27" Type="http://schemas.openxmlformats.org/officeDocument/2006/relationships/tags" Target="../tags/tag34.xml"/><Relationship Id="rId26" Type="http://schemas.openxmlformats.org/officeDocument/2006/relationships/tags" Target="../tags/tag33.xml"/><Relationship Id="rId25" Type="http://schemas.openxmlformats.org/officeDocument/2006/relationships/tags" Target="../tags/tag32.xml"/><Relationship Id="rId24" Type="http://schemas.openxmlformats.org/officeDocument/2006/relationships/tags" Target="../tags/tag31.xml"/><Relationship Id="rId23" Type="http://schemas.openxmlformats.org/officeDocument/2006/relationships/tags" Target="../tags/tag30.xml"/><Relationship Id="rId22" Type="http://schemas.openxmlformats.org/officeDocument/2006/relationships/tags" Target="../tags/tag29.xml"/><Relationship Id="rId21" Type="http://schemas.openxmlformats.org/officeDocument/2006/relationships/tags" Target="../tags/tag28.xml"/><Relationship Id="rId20" Type="http://schemas.openxmlformats.org/officeDocument/2006/relationships/tags" Target="../tags/tag27.xml"/><Relationship Id="rId2" Type="http://schemas.openxmlformats.org/officeDocument/2006/relationships/tags" Target="../tags/tag9.xml"/><Relationship Id="rId19" Type="http://schemas.openxmlformats.org/officeDocument/2006/relationships/tags" Target="../tags/tag26.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image" Target="../media/image3.png"/><Relationship Id="rId13" Type="http://schemas.openxmlformats.org/officeDocument/2006/relationships/notesSlide" Target="../notesSlides/notesSlide4.xml"/><Relationship Id="rId12" Type="http://schemas.openxmlformats.org/officeDocument/2006/relationships/slideLayout" Target="../slideLayouts/slideLayout7.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8.xml"/></Relationships>
</file>

<file path=ppt/slides/_rels/slide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image" Target="../media/image4.png"/><Relationship Id="rId15" Type="http://schemas.openxmlformats.org/officeDocument/2006/relationships/notesSlide" Target="../notesSlides/notesSlide5.xml"/><Relationship Id="rId14" Type="http://schemas.openxmlformats.org/officeDocument/2006/relationships/slideLayout" Target="../slideLayouts/slideLayout7.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tags" Target="../tags/tag4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7.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image" Target="../media/image7.png"/><Relationship Id="rId5" Type="http://schemas.openxmlformats.org/officeDocument/2006/relationships/tags" Target="../tags/tag65.xml"/><Relationship Id="rId4" Type="http://schemas.openxmlformats.org/officeDocument/2006/relationships/image" Target="../media/image6.png"/><Relationship Id="rId3" Type="http://schemas.openxmlformats.org/officeDocument/2006/relationships/tags" Target="../tags/tag64.xml"/><Relationship Id="rId23" Type="http://schemas.openxmlformats.org/officeDocument/2006/relationships/notesSlide" Target="../notesSlides/notesSlide7.xml"/><Relationship Id="rId22" Type="http://schemas.openxmlformats.org/officeDocument/2006/relationships/slideLayout" Target="../slideLayouts/slideLayout7.xml"/><Relationship Id="rId21" Type="http://schemas.openxmlformats.org/officeDocument/2006/relationships/tags" Target="../tags/tag80.xml"/><Relationship Id="rId20" Type="http://schemas.openxmlformats.org/officeDocument/2006/relationships/tags" Target="../tags/tag79.xml"/><Relationship Id="rId2" Type="http://schemas.openxmlformats.org/officeDocument/2006/relationships/image" Target="../media/image5.png"/><Relationship Id="rId19" Type="http://schemas.openxmlformats.org/officeDocument/2006/relationships/tags" Target="../tags/tag78.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tags" Target="../tags/tag63.xml"/></Relationships>
</file>

<file path=ppt/slides/_rels/slide8.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image" Target="../media/image9.png"/><Relationship Id="rId3" Type="http://schemas.openxmlformats.org/officeDocument/2006/relationships/tags" Target="../tags/tag82.xml"/><Relationship Id="rId2" Type="http://schemas.openxmlformats.org/officeDocument/2006/relationships/image" Target="../media/image8.png"/><Relationship Id="rId13" Type="http://schemas.openxmlformats.org/officeDocument/2006/relationships/notesSlide" Target="../notesSlides/notesSlide8.xml"/><Relationship Id="rId12" Type="http://schemas.openxmlformats.org/officeDocument/2006/relationships/slideLayout" Target="../slideLayouts/slideLayout7.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tags" Target="../tags/tag8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6.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9" name="文本框 2"/>
          <p:cNvSpPr txBox="1"/>
          <p:nvPr>
            <p:custDataLst>
              <p:tags r:id="rId2"/>
            </p:custDataLst>
          </p:nvPr>
        </p:nvSpPr>
        <p:spPr>
          <a:xfrm>
            <a:off x="2533651" y="4413849"/>
            <a:ext cx="7124698" cy="623312"/>
          </a:xfrm>
          <a:prstGeom prst="rect">
            <a:avLst/>
          </a:prstGeom>
          <a:noFill/>
        </p:spPr>
        <p:txBody>
          <a:bodyPr wrap="square" lIns="90000" tIns="46800" rIns="90000" bIns="4680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buClrTx/>
              <a:buSzTx/>
              <a:buFontTx/>
            </a:pPr>
            <a:r>
              <a:rPr lang="en-IN" altLang="en-US" sz="1400">
                <a:solidFill>
                  <a:schemeClr val="bg1"/>
                </a:solidFill>
                <a:sym typeface="+mn-ea"/>
              </a:rPr>
              <a:t>by SAFARKHAN S</a:t>
            </a:r>
            <a:endParaRPr lang="en-IN" altLang="en-US" sz="1400">
              <a:solidFill>
                <a:schemeClr val="bg1"/>
              </a:solidFill>
              <a:sym typeface="+mn-ea"/>
            </a:endParaRPr>
          </a:p>
        </p:txBody>
      </p:sp>
      <p:sp>
        <p:nvSpPr>
          <p:cNvPr id="2" name="标题 1"/>
          <p:cNvSpPr>
            <a:spLocks noGrp="1"/>
          </p:cNvSpPr>
          <p:nvPr>
            <p:ph type="ctrTitle"/>
            <p:custDataLst>
              <p:tags r:id="rId3"/>
            </p:custDataLst>
          </p:nvPr>
        </p:nvSpPr>
        <p:spPr/>
        <p:txBody>
          <a:bodyPr>
            <a:noAutofit/>
          </a:bodyPr>
          <a:lstStyle/>
          <a:p>
            <a:r>
              <a:rPr lang="en-US" altLang="zh-CN" sz="4800"/>
              <a:t> Data Analyst Internship Task – The Skill Guru Foundation</a:t>
            </a:r>
            <a:endParaRPr lang="en-US" altLang="zh-CN" sz="4800"/>
          </a:p>
        </p:txBody>
      </p:sp>
      <p:sp>
        <p:nvSpPr>
          <p:cNvPr id="3" name="副标题 2"/>
          <p:cNvSpPr>
            <a:spLocks noGrp="1"/>
          </p:cNvSpPr>
          <p:nvPr>
            <p:ph type="subTitle" idx="1"/>
            <p:custDataLst>
              <p:tags r:id="rId4"/>
            </p:custDataLst>
          </p:nvPr>
        </p:nvSpPr>
        <p:spPr/>
        <p:txBody>
          <a:bodyPr>
            <a:normAutofit fontScale="90000"/>
          </a:bodyPr>
          <a:lstStyle/>
          <a:p>
            <a:r>
              <a:rPr lang="en-US" altLang="zh-CN"/>
              <a:t>Analysis &amp; Recommendations</a:t>
            </a:r>
            <a:endParaRPr lang="en-US" altLang="zh-CN"/>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椭圆 63"/>
          <p:cNvSpPr/>
          <p:nvPr>
            <p:custDataLst>
              <p:tags r:id="rId1"/>
            </p:custDataLst>
          </p:nvPr>
        </p:nvSpPr>
        <p:spPr>
          <a:xfrm>
            <a:off x="4058920" y="466090"/>
            <a:ext cx="382270" cy="382270"/>
          </a:xfrm>
          <a:prstGeom prst="ellipse">
            <a:avLst/>
          </a:prstGeom>
          <a:noFill/>
          <a:ln w="63500">
            <a:gradFill flip="none" rotWithShape="1">
              <a:gsLst>
                <a:gs pos="28000">
                  <a:schemeClr val="accent1">
                    <a:lumMod val="40000"/>
                    <a:lumOff val="60000"/>
                  </a:schemeClr>
                </a:gs>
                <a:gs pos="76000">
                  <a:schemeClr val="accent1">
                    <a:lumMod val="20000"/>
                    <a:lumOff val="80000"/>
                  </a:schemeClr>
                </a:gs>
                <a:gs pos="88000">
                  <a:schemeClr val="accent2">
                    <a:lumMod val="40000"/>
                    <a:lumOff val="60000"/>
                  </a:schemeClr>
                </a:gs>
                <a:gs pos="100000">
                  <a:schemeClr val="accent1">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弧形 64"/>
          <p:cNvSpPr/>
          <p:nvPr>
            <p:custDataLst>
              <p:tags r:id="rId2"/>
            </p:custDataLst>
          </p:nvPr>
        </p:nvSpPr>
        <p:spPr>
          <a:xfrm rot="5400000">
            <a:off x="1427480" y="-1273175"/>
            <a:ext cx="2426335" cy="2426335"/>
          </a:xfrm>
          <a:prstGeom prst="arc">
            <a:avLst>
              <a:gd name="adj1" fmla="val 16321637"/>
              <a:gd name="adj2" fmla="val 20109742"/>
            </a:avLst>
          </a:prstGeom>
          <a:noFill/>
          <a:ln w="127000">
            <a:gradFill flip="none" rotWithShape="1">
              <a:gsLst>
                <a:gs pos="28000">
                  <a:schemeClr val="accent1">
                    <a:lumMod val="40000"/>
                    <a:lumOff val="60000"/>
                  </a:schemeClr>
                </a:gs>
                <a:gs pos="76000">
                  <a:schemeClr val="accent1">
                    <a:lumMod val="20000"/>
                    <a:lumOff val="80000"/>
                  </a:schemeClr>
                </a:gs>
                <a:gs pos="88000">
                  <a:schemeClr val="accent2">
                    <a:lumMod val="40000"/>
                    <a:lumOff val="60000"/>
                  </a:schemeClr>
                </a:gs>
                <a:gs pos="100000">
                  <a:schemeClr val="accent1">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67" name="椭圆 66"/>
          <p:cNvSpPr/>
          <p:nvPr>
            <p:custDataLst>
              <p:tags r:id="rId3"/>
            </p:custDataLst>
          </p:nvPr>
        </p:nvSpPr>
        <p:spPr>
          <a:xfrm>
            <a:off x="10975975" y="285115"/>
            <a:ext cx="181004"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custDataLst>
              <p:tags r:id="rId4"/>
            </p:custDataLst>
          </p:nvPr>
        </p:nvSpPr>
        <p:spPr>
          <a:xfrm>
            <a:off x="11245835" y="285115"/>
            <a:ext cx="181004"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custDataLst>
              <p:tags r:id="rId5"/>
            </p:custDataLst>
          </p:nvPr>
        </p:nvSpPr>
        <p:spPr>
          <a:xfrm>
            <a:off x="11515696" y="285115"/>
            <a:ext cx="181004"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custDataLst>
              <p:tags r:id="rId6"/>
            </p:custDataLst>
          </p:nvPr>
        </p:nvSpPr>
        <p:spPr>
          <a:xfrm>
            <a:off x="11471" y="460830"/>
            <a:ext cx="4577319" cy="5936342"/>
          </a:xfrm>
          <a:custGeom>
            <a:avLst/>
            <a:gdLst>
              <a:gd name="connsiteX0" fmla="*/ 1609148 w 4577319"/>
              <a:gd name="connsiteY0" fmla="*/ 0 h 5936342"/>
              <a:gd name="connsiteX1" fmla="*/ 4577319 w 4577319"/>
              <a:gd name="connsiteY1" fmla="*/ 2968171 h 5936342"/>
              <a:gd name="connsiteX2" fmla="*/ 1609148 w 4577319"/>
              <a:gd name="connsiteY2" fmla="*/ 5936342 h 5936342"/>
              <a:gd name="connsiteX3" fmla="*/ 194341 w 4577319"/>
              <a:gd name="connsiteY3" fmla="*/ 5578100 h 5936342"/>
              <a:gd name="connsiteX4" fmla="*/ 0 w 4577319"/>
              <a:gd name="connsiteY4" fmla="*/ 5460035 h 5936342"/>
              <a:gd name="connsiteX5" fmla="*/ 0 w 4577319"/>
              <a:gd name="connsiteY5" fmla="*/ 476308 h 5936342"/>
              <a:gd name="connsiteX6" fmla="*/ 194341 w 4577319"/>
              <a:gd name="connsiteY6" fmla="*/ 358242 h 5936342"/>
              <a:gd name="connsiteX7" fmla="*/ 1609148 w 4577319"/>
              <a:gd name="connsiteY7" fmla="*/ 0 h 593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7319" h="5936342">
                <a:moveTo>
                  <a:pt x="1609148" y="0"/>
                </a:moveTo>
                <a:cubicBezTo>
                  <a:pt x="3248424" y="0"/>
                  <a:pt x="4577319" y="1328895"/>
                  <a:pt x="4577319" y="2968171"/>
                </a:cubicBezTo>
                <a:cubicBezTo>
                  <a:pt x="4577319" y="4607447"/>
                  <a:pt x="3248424" y="5936342"/>
                  <a:pt x="1609148" y="5936342"/>
                </a:cubicBezTo>
                <a:cubicBezTo>
                  <a:pt x="1096874" y="5936342"/>
                  <a:pt x="614911" y="5806567"/>
                  <a:pt x="194341" y="5578100"/>
                </a:cubicBezTo>
                <a:lnTo>
                  <a:pt x="0" y="5460035"/>
                </a:lnTo>
                <a:lnTo>
                  <a:pt x="0" y="476308"/>
                </a:lnTo>
                <a:lnTo>
                  <a:pt x="194341" y="358242"/>
                </a:lnTo>
                <a:cubicBezTo>
                  <a:pt x="614911" y="129775"/>
                  <a:pt x="1096874" y="0"/>
                  <a:pt x="1609148" y="0"/>
                </a:cubicBezTo>
                <a:close/>
              </a:path>
            </a:pathLst>
          </a:custGeom>
          <a:solidFill>
            <a:srgbClr val="FFFFFF"/>
          </a:solidFill>
          <a:ln>
            <a:noFill/>
          </a:ln>
          <a:effectLst>
            <a:outerShdw blurRad="215900" dist="38100" sx="101000" sy="101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custDataLst>
              <p:tags r:id="rId7"/>
            </p:custDataLst>
          </p:nvPr>
        </p:nvSpPr>
        <p:spPr>
          <a:xfrm>
            <a:off x="479981" y="2215753"/>
            <a:ext cx="2426494" cy="2426494"/>
          </a:xfrm>
          <a:prstGeom prst="ellipse">
            <a:avLst/>
          </a:prstGeom>
          <a:solidFill>
            <a:srgbClr val="FFFFFF"/>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custDataLst>
              <p:tags r:id="rId8"/>
            </p:custDataLst>
          </p:nvPr>
        </p:nvGrpSpPr>
        <p:grpSpPr>
          <a:xfrm>
            <a:off x="1322341" y="2575225"/>
            <a:ext cx="740109" cy="639098"/>
            <a:chOff x="1511300" y="2989698"/>
            <a:chExt cx="975709" cy="842543"/>
          </a:xfrm>
        </p:grpSpPr>
        <p:sp>
          <p:nvSpPr>
            <p:cNvPr id="22" name="平行四边形 21"/>
            <p:cNvSpPr/>
            <p:nvPr>
              <p:custDataLst>
                <p:tags r:id="rId9"/>
              </p:custDataLst>
            </p:nvPr>
          </p:nvSpPr>
          <p:spPr>
            <a:xfrm rot="1853260">
              <a:off x="1611590" y="2989698"/>
              <a:ext cx="778305" cy="449432"/>
            </a:xfrm>
            <a:custGeom>
              <a:avLst/>
              <a:gdLst>
                <a:gd name="connsiteX0" fmla="*/ 0 w 906028"/>
                <a:gd name="connsiteY0" fmla="*/ 681224 h 681224"/>
                <a:gd name="connsiteX1" fmla="*/ 170306 w 906028"/>
                <a:gd name="connsiteY1" fmla="*/ 0 h 681224"/>
                <a:gd name="connsiteX2" fmla="*/ 906028 w 906028"/>
                <a:gd name="connsiteY2" fmla="*/ 0 h 681224"/>
                <a:gd name="connsiteX3" fmla="*/ 735722 w 906028"/>
                <a:gd name="connsiteY3" fmla="*/ 681224 h 681224"/>
                <a:gd name="connsiteX4" fmla="*/ 0 w 906028"/>
                <a:gd name="connsiteY4" fmla="*/ 681224 h 681224"/>
                <a:gd name="connsiteX0-1" fmla="*/ 0 w 739433"/>
                <a:gd name="connsiteY0-2" fmla="*/ 699958 h 699958"/>
                <a:gd name="connsiteX1-3" fmla="*/ 3711 w 739433"/>
                <a:gd name="connsiteY1-4" fmla="*/ 0 h 699958"/>
                <a:gd name="connsiteX2-5" fmla="*/ 739433 w 739433"/>
                <a:gd name="connsiteY2-6" fmla="*/ 0 h 699958"/>
                <a:gd name="connsiteX3-7" fmla="*/ 569127 w 739433"/>
                <a:gd name="connsiteY3-8" fmla="*/ 681224 h 699958"/>
                <a:gd name="connsiteX4-9" fmla="*/ 0 w 739433"/>
                <a:gd name="connsiteY4-10" fmla="*/ 699958 h 699958"/>
                <a:gd name="connsiteX0-11" fmla="*/ 0 w 778305"/>
                <a:gd name="connsiteY0-12" fmla="*/ 699958 h 699958"/>
                <a:gd name="connsiteX1-13" fmla="*/ 3711 w 778305"/>
                <a:gd name="connsiteY1-14" fmla="*/ 0 h 699958"/>
                <a:gd name="connsiteX2-15" fmla="*/ 778305 w 778305"/>
                <a:gd name="connsiteY2-16" fmla="*/ 250526 h 699958"/>
                <a:gd name="connsiteX3-17" fmla="*/ 569127 w 778305"/>
                <a:gd name="connsiteY3-18" fmla="*/ 681224 h 699958"/>
                <a:gd name="connsiteX4-19" fmla="*/ 0 w 778305"/>
                <a:gd name="connsiteY4-20" fmla="*/ 699958 h 699958"/>
                <a:gd name="connsiteX0-21" fmla="*/ 0 w 778305"/>
                <a:gd name="connsiteY0-22" fmla="*/ 449432 h 449432"/>
                <a:gd name="connsiteX1-23" fmla="*/ 305705 w 778305"/>
                <a:gd name="connsiteY1-24" fmla="*/ 316164 h 449432"/>
                <a:gd name="connsiteX2-25" fmla="*/ 778305 w 778305"/>
                <a:gd name="connsiteY2-26" fmla="*/ 0 h 449432"/>
                <a:gd name="connsiteX3-27" fmla="*/ 569127 w 778305"/>
                <a:gd name="connsiteY3-28" fmla="*/ 430698 h 449432"/>
                <a:gd name="connsiteX4-29" fmla="*/ 0 w 778305"/>
                <a:gd name="connsiteY4-30" fmla="*/ 449432 h 449432"/>
                <a:gd name="connsiteX0-31" fmla="*/ 0 w 778305"/>
                <a:gd name="connsiteY0-32" fmla="*/ 449432 h 449432"/>
                <a:gd name="connsiteX1-33" fmla="*/ 304979 w 778305"/>
                <a:gd name="connsiteY1-34" fmla="*/ 42819 h 449432"/>
                <a:gd name="connsiteX2-35" fmla="*/ 778305 w 778305"/>
                <a:gd name="connsiteY2-36" fmla="*/ 0 h 449432"/>
                <a:gd name="connsiteX3-37" fmla="*/ 569127 w 778305"/>
                <a:gd name="connsiteY3-38" fmla="*/ 430698 h 449432"/>
                <a:gd name="connsiteX4-39" fmla="*/ 0 w 778305"/>
                <a:gd name="connsiteY4-40" fmla="*/ 449432 h 449432"/>
                <a:gd name="connsiteX0-41" fmla="*/ 0 w 778305"/>
                <a:gd name="connsiteY0-42" fmla="*/ 449432 h 449432"/>
                <a:gd name="connsiteX1-43" fmla="*/ 304979 w 778305"/>
                <a:gd name="connsiteY1-44" fmla="*/ 42819 h 449432"/>
                <a:gd name="connsiteX2-45" fmla="*/ 778305 w 778305"/>
                <a:gd name="connsiteY2-46" fmla="*/ 0 h 449432"/>
                <a:gd name="connsiteX3-47" fmla="*/ 513611 w 778305"/>
                <a:gd name="connsiteY3-48" fmla="*/ 412111 h 449432"/>
                <a:gd name="connsiteX4-49" fmla="*/ 0 w 778305"/>
                <a:gd name="connsiteY4-50" fmla="*/ 449432 h 4494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78305" h="449432">
                  <a:moveTo>
                    <a:pt x="0" y="449432"/>
                  </a:moveTo>
                  <a:lnTo>
                    <a:pt x="304979" y="42819"/>
                  </a:lnTo>
                  <a:lnTo>
                    <a:pt x="778305" y="0"/>
                  </a:lnTo>
                  <a:lnTo>
                    <a:pt x="513611" y="412111"/>
                  </a:lnTo>
                  <a:lnTo>
                    <a:pt x="0" y="449432"/>
                  </a:lnTo>
                  <a:close/>
                </a:path>
              </a:pathLst>
            </a:custGeom>
            <a:noFill/>
            <a:ln w="38100">
              <a:gradFill flip="none" rotWithShape="1">
                <a:gsLst>
                  <a:gs pos="0">
                    <a:schemeClr val="tx2"/>
                  </a:gs>
                  <a:gs pos="38000">
                    <a:schemeClr val="accent4"/>
                  </a:gs>
                  <a:gs pos="100000">
                    <a:schemeClr val="accent2"/>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1511300" y="3400643"/>
              <a:ext cx="972535" cy="225207"/>
              <a:chOff x="1511300" y="3400643"/>
              <a:chExt cx="972535" cy="225207"/>
            </a:xfrm>
          </p:grpSpPr>
          <p:cxnSp>
            <p:nvCxnSpPr>
              <p:cNvPr id="25" name="直接连接符 24"/>
              <p:cNvCxnSpPr/>
              <p:nvPr>
                <p:custDataLst>
                  <p:tags r:id="rId10"/>
                </p:custDataLst>
              </p:nvPr>
            </p:nvCxnSpPr>
            <p:spPr>
              <a:xfrm>
                <a:off x="1511300" y="3406993"/>
                <a:ext cx="508492" cy="218857"/>
              </a:xfrm>
              <a:prstGeom prst="line">
                <a:avLst/>
              </a:prstGeom>
              <a:noFill/>
              <a:ln w="38100">
                <a:gradFill flip="none" rotWithShape="1">
                  <a:gsLst>
                    <a:gs pos="0">
                      <a:schemeClr val="tx2"/>
                    </a:gs>
                    <a:gs pos="38000">
                      <a:schemeClr val="accent4"/>
                    </a:gs>
                    <a:gs pos="100000">
                      <a:schemeClr val="accent2"/>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cxnSp>
          <p:cxnSp>
            <p:nvCxnSpPr>
              <p:cNvPr id="27" name="直接连接符 26"/>
              <p:cNvCxnSpPr/>
              <p:nvPr>
                <p:custDataLst>
                  <p:tags r:id="rId11"/>
                </p:custDataLst>
              </p:nvPr>
            </p:nvCxnSpPr>
            <p:spPr>
              <a:xfrm flipV="1">
                <a:off x="2001040" y="3400643"/>
                <a:ext cx="482795" cy="225044"/>
              </a:xfrm>
              <a:prstGeom prst="line">
                <a:avLst/>
              </a:prstGeom>
              <a:noFill/>
              <a:ln w="38100">
                <a:gradFill flip="none" rotWithShape="1">
                  <a:gsLst>
                    <a:gs pos="0">
                      <a:schemeClr val="tx2"/>
                    </a:gs>
                    <a:gs pos="38000">
                      <a:schemeClr val="accent4"/>
                    </a:gs>
                    <a:gs pos="100000">
                      <a:schemeClr val="accent2"/>
                    </a:gs>
                  </a:gsLst>
                  <a:path path="circle">
                    <a:fillToRect r="100000" b="100000"/>
                  </a:path>
                  <a:tileRect l="-100000" t="-10000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 name="组合 31"/>
            <p:cNvGrpSpPr/>
            <p:nvPr/>
          </p:nvGrpSpPr>
          <p:grpSpPr>
            <a:xfrm>
              <a:off x="1514474" y="3607034"/>
              <a:ext cx="972535" cy="225207"/>
              <a:chOff x="1511300" y="3400643"/>
              <a:chExt cx="972535" cy="225207"/>
            </a:xfrm>
          </p:grpSpPr>
          <p:cxnSp>
            <p:nvCxnSpPr>
              <p:cNvPr id="33" name="直接连接符 32"/>
              <p:cNvCxnSpPr/>
              <p:nvPr>
                <p:custDataLst>
                  <p:tags r:id="rId12"/>
                </p:custDataLst>
              </p:nvPr>
            </p:nvCxnSpPr>
            <p:spPr>
              <a:xfrm>
                <a:off x="1511300" y="3406993"/>
                <a:ext cx="508492" cy="218857"/>
              </a:xfrm>
              <a:prstGeom prst="line">
                <a:avLst/>
              </a:prstGeom>
              <a:noFill/>
              <a:ln w="38100">
                <a:gradFill flip="none" rotWithShape="1">
                  <a:gsLst>
                    <a:gs pos="0">
                      <a:schemeClr val="tx2"/>
                    </a:gs>
                    <a:gs pos="38000">
                      <a:schemeClr val="accent4"/>
                    </a:gs>
                    <a:gs pos="100000">
                      <a:schemeClr val="accent2"/>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cxnSp>
          <p:cxnSp>
            <p:nvCxnSpPr>
              <p:cNvPr id="34" name="直接连接符 33"/>
              <p:cNvCxnSpPr/>
              <p:nvPr>
                <p:custDataLst>
                  <p:tags r:id="rId13"/>
                </p:custDataLst>
              </p:nvPr>
            </p:nvCxnSpPr>
            <p:spPr>
              <a:xfrm flipV="1">
                <a:off x="2001040" y="3400643"/>
                <a:ext cx="482795" cy="225044"/>
              </a:xfrm>
              <a:prstGeom prst="line">
                <a:avLst/>
              </a:prstGeom>
              <a:noFill/>
              <a:ln w="38100">
                <a:gradFill flip="none" rotWithShape="1">
                  <a:gsLst>
                    <a:gs pos="0">
                      <a:schemeClr val="tx2"/>
                    </a:gs>
                    <a:gs pos="38000">
                      <a:schemeClr val="accent4"/>
                    </a:gs>
                    <a:gs pos="100000">
                      <a:schemeClr val="accent2"/>
                    </a:gs>
                  </a:gsLst>
                  <a:path path="circle">
                    <a:fillToRect r="100000" b="100000"/>
                  </a:path>
                  <a:tileRect l="-100000" t="-100000"/>
                </a:gradFill>
              </a:ln>
            </p:spPr>
            <p:style>
              <a:lnRef idx="2">
                <a:schemeClr val="accent1">
                  <a:shade val="50000"/>
                </a:schemeClr>
              </a:lnRef>
              <a:fillRef idx="1">
                <a:schemeClr val="accent1"/>
              </a:fillRef>
              <a:effectRef idx="0">
                <a:schemeClr val="accent1"/>
              </a:effectRef>
              <a:fontRef idx="minor">
                <a:schemeClr val="lt1"/>
              </a:fontRef>
            </p:style>
          </p:cxnSp>
        </p:grpSp>
      </p:grpSp>
      <p:sp>
        <p:nvSpPr>
          <p:cNvPr id="41" name="文本框 6"/>
          <p:cNvSpPr txBox="1"/>
          <p:nvPr>
            <p:custDataLst>
              <p:tags r:id="rId14"/>
            </p:custDataLst>
          </p:nvPr>
        </p:nvSpPr>
        <p:spPr>
          <a:xfrm>
            <a:off x="676763" y="3513615"/>
            <a:ext cx="2032929" cy="584775"/>
          </a:xfrm>
          <a:prstGeom prst="rect">
            <a:avLst/>
          </a:prstGeom>
          <a:noFill/>
          <a:effectLst/>
        </p:spPr>
        <p:txBody>
          <a:bodyPr wrap="non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150">
                <a:solidFill>
                  <a:schemeClr val="tx1">
                    <a:lumMod val="85000"/>
                    <a:lumOff val="15000"/>
                  </a:schemeClr>
                </a:solidFill>
                <a:latin typeface="+mj-lt"/>
                <a:ea typeface="+mj-ea"/>
                <a:cs typeface="+mj-cs"/>
              </a:rPr>
              <a:t>CONTENT</a:t>
            </a:r>
            <a:endParaRPr lang="en-US" altLang="zh-CN" sz="3200" b="1" spc="-150">
              <a:solidFill>
                <a:schemeClr val="tx1">
                  <a:lumMod val="85000"/>
                  <a:lumOff val="15000"/>
                </a:schemeClr>
              </a:solidFill>
              <a:latin typeface="+mj-lt"/>
              <a:ea typeface="+mj-ea"/>
              <a:cs typeface="+mj-cs"/>
            </a:endParaRPr>
          </a:p>
        </p:txBody>
      </p:sp>
      <p:sp>
        <p:nvSpPr>
          <p:cNvPr id="42" name="矩形 41"/>
          <p:cNvSpPr/>
          <p:nvPr>
            <p:custDataLst>
              <p:tags r:id="rId15"/>
            </p:custDataLst>
          </p:nvPr>
        </p:nvSpPr>
        <p:spPr>
          <a:xfrm>
            <a:off x="6243364" y="958223"/>
            <a:ext cx="848425" cy="691407"/>
          </a:xfrm>
          <a:prstGeom prst="rect">
            <a:avLst/>
          </a:prstGeom>
          <a:noFill/>
          <a:ln w="38100">
            <a:gradFill flip="none" rotWithShape="1">
              <a:gsLst>
                <a:gs pos="0">
                  <a:schemeClr val="accent1"/>
                </a:gs>
                <a:gs pos="38000">
                  <a:schemeClr val="accent4"/>
                </a:gs>
                <a:gs pos="100000">
                  <a:schemeClr val="accent2"/>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文本框 21"/>
          <p:cNvSpPr txBox="1"/>
          <p:nvPr>
            <p:custDataLst>
              <p:tags r:id="rId16"/>
            </p:custDataLst>
          </p:nvPr>
        </p:nvSpPr>
        <p:spPr>
          <a:xfrm>
            <a:off x="6260104" y="967748"/>
            <a:ext cx="848425" cy="646331"/>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tx1">
                    <a:lumMod val="85000"/>
                    <a:lumOff val="15000"/>
                  </a:schemeClr>
                </a:solidFill>
              </a:rPr>
              <a:t>01</a:t>
            </a:r>
            <a:endParaRPr lang="zh-CN" altLang="en-US" sz="3600" dirty="0">
              <a:solidFill>
                <a:schemeClr val="tx1">
                  <a:lumMod val="85000"/>
                  <a:lumOff val="15000"/>
                </a:schemeClr>
              </a:solidFill>
            </a:endParaRPr>
          </a:p>
        </p:txBody>
      </p:sp>
      <p:sp>
        <p:nvSpPr>
          <p:cNvPr id="44" name="矩形 43"/>
          <p:cNvSpPr/>
          <p:nvPr>
            <p:custDataLst>
              <p:tags r:id="rId17"/>
            </p:custDataLst>
          </p:nvPr>
        </p:nvSpPr>
        <p:spPr>
          <a:xfrm>
            <a:off x="6936091" y="2389859"/>
            <a:ext cx="848425" cy="691407"/>
          </a:xfrm>
          <a:prstGeom prst="rect">
            <a:avLst/>
          </a:prstGeom>
          <a:noFill/>
          <a:ln w="38100">
            <a:gradFill flip="none" rotWithShape="1">
              <a:gsLst>
                <a:gs pos="0">
                  <a:schemeClr val="accent1"/>
                </a:gs>
                <a:gs pos="38000">
                  <a:schemeClr val="accent4"/>
                </a:gs>
                <a:gs pos="100000">
                  <a:schemeClr val="accent2"/>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文本框 23"/>
          <p:cNvSpPr txBox="1"/>
          <p:nvPr>
            <p:custDataLst>
              <p:tags r:id="rId18"/>
            </p:custDataLst>
          </p:nvPr>
        </p:nvSpPr>
        <p:spPr>
          <a:xfrm>
            <a:off x="6952831" y="2399384"/>
            <a:ext cx="848425" cy="646331"/>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tx1">
                    <a:lumMod val="85000"/>
                    <a:lumOff val="15000"/>
                  </a:schemeClr>
                </a:solidFill>
              </a:rPr>
              <a:t>02</a:t>
            </a:r>
            <a:endParaRPr lang="zh-CN" altLang="en-US" sz="3600" dirty="0">
              <a:solidFill>
                <a:schemeClr val="tx1">
                  <a:lumMod val="85000"/>
                  <a:lumOff val="15000"/>
                </a:schemeClr>
              </a:solidFill>
            </a:endParaRPr>
          </a:p>
        </p:txBody>
      </p:sp>
      <p:sp>
        <p:nvSpPr>
          <p:cNvPr id="46" name="矩形 45"/>
          <p:cNvSpPr/>
          <p:nvPr>
            <p:custDataLst>
              <p:tags r:id="rId19"/>
            </p:custDataLst>
          </p:nvPr>
        </p:nvSpPr>
        <p:spPr>
          <a:xfrm>
            <a:off x="6243364" y="3776419"/>
            <a:ext cx="848425" cy="691407"/>
          </a:xfrm>
          <a:prstGeom prst="rect">
            <a:avLst/>
          </a:prstGeom>
          <a:noFill/>
          <a:ln w="38100">
            <a:gradFill flip="none" rotWithShape="1">
              <a:gsLst>
                <a:gs pos="0">
                  <a:schemeClr val="accent1"/>
                </a:gs>
                <a:gs pos="38000">
                  <a:schemeClr val="accent4"/>
                </a:gs>
                <a:gs pos="100000">
                  <a:schemeClr val="accent2"/>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文本框 25"/>
          <p:cNvSpPr txBox="1"/>
          <p:nvPr>
            <p:custDataLst>
              <p:tags r:id="rId20"/>
            </p:custDataLst>
          </p:nvPr>
        </p:nvSpPr>
        <p:spPr>
          <a:xfrm>
            <a:off x="6260104" y="3785944"/>
            <a:ext cx="848425" cy="646331"/>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tx1">
                    <a:lumMod val="85000"/>
                    <a:lumOff val="15000"/>
                  </a:schemeClr>
                </a:solidFill>
              </a:rPr>
              <a:t>03</a:t>
            </a:r>
            <a:endParaRPr lang="zh-CN" altLang="en-US" sz="3600" dirty="0">
              <a:solidFill>
                <a:schemeClr val="tx1">
                  <a:lumMod val="85000"/>
                  <a:lumOff val="15000"/>
                </a:schemeClr>
              </a:solidFill>
            </a:endParaRPr>
          </a:p>
        </p:txBody>
      </p:sp>
      <p:sp>
        <p:nvSpPr>
          <p:cNvPr id="48" name="矩形 47"/>
          <p:cNvSpPr/>
          <p:nvPr>
            <p:custDataLst>
              <p:tags r:id="rId21"/>
            </p:custDataLst>
          </p:nvPr>
        </p:nvSpPr>
        <p:spPr>
          <a:xfrm>
            <a:off x="6936091" y="5191579"/>
            <a:ext cx="848425" cy="691407"/>
          </a:xfrm>
          <a:prstGeom prst="rect">
            <a:avLst/>
          </a:prstGeom>
          <a:noFill/>
          <a:ln w="38100">
            <a:gradFill flip="none" rotWithShape="1">
              <a:gsLst>
                <a:gs pos="0">
                  <a:schemeClr val="accent1"/>
                </a:gs>
                <a:gs pos="38000">
                  <a:schemeClr val="accent4"/>
                </a:gs>
                <a:gs pos="100000">
                  <a:schemeClr val="accent2"/>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文本框 27"/>
          <p:cNvSpPr txBox="1"/>
          <p:nvPr>
            <p:custDataLst>
              <p:tags r:id="rId22"/>
            </p:custDataLst>
          </p:nvPr>
        </p:nvSpPr>
        <p:spPr>
          <a:xfrm>
            <a:off x="6952831" y="5201104"/>
            <a:ext cx="848425" cy="646331"/>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tx1">
                    <a:lumMod val="85000"/>
                    <a:lumOff val="15000"/>
                  </a:schemeClr>
                </a:solidFill>
              </a:rPr>
              <a:t>04</a:t>
            </a:r>
            <a:endParaRPr lang="zh-CN" altLang="en-US" sz="3600" dirty="0">
              <a:solidFill>
                <a:schemeClr val="tx1">
                  <a:lumMod val="85000"/>
                  <a:lumOff val="15000"/>
                </a:schemeClr>
              </a:solidFill>
            </a:endParaRPr>
          </a:p>
        </p:txBody>
      </p:sp>
      <p:sp>
        <p:nvSpPr>
          <p:cNvPr id="60" name="文本框 33"/>
          <p:cNvSpPr txBox="1"/>
          <p:nvPr>
            <p:custDataLst>
              <p:tags r:id="rId23"/>
            </p:custDataLst>
          </p:nvPr>
        </p:nvSpPr>
        <p:spPr>
          <a:xfrm>
            <a:off x="7858406" y="2349657"/>
            <a:ext cx="3117602" cy="424732"/>
          </a:xfrm>
          <a:prstGeom prst="rect">
            <a:avLst/>
          </a:prstGeom>
          <a:noFill/>
        </p:spPr>
        <p:txBody>
          <a:bodyPr wrap="square" rtlCol="0" anchor="b" anchorCtr="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altLang="zh-CN" sz="2400" b="1">
                <a:solidFill>
                  <a:schemeClr val="tx1">
                    <a:lumMod val="85000"/>
                    <a:lumOff val="15000"/>
                  </a:schemeClr>
                </a:solidFill>
                <a:latin typeface="+mj-lt"/>
                <a:ea typeface="+mj-ea"/>
                <a:cs typeface="+mj-cs"/>
              </a:rPr>
              <a:t>Analysis &amp; Insight</a:t>
            </a:r>
            <a:endParaRPr lang="en-US" altLang="zh-CN" sz="2400" b="1">
              <a:solidFill>
                <a:schemeClr val="tx1">
                  <a:lumMod val="85000"/>
                  <a:lumOff val="15000"/>
                </a:schemeClr>
              </a:solidFill>
              <a:latin typeface="+mj-lt"/>
              <a:ea typeface="+mj-ea"/>
              <a:cs typeface="+mj-cs"/>
            </a:endParaRPr>
          </a:p>
        </p:txBody>
      </p:sp>
      <p:sp>
        <p:nvSpPr>
          <p:cNvPr id="58" name="文本框 42"/>
          <p:cNvSpPr txBox="1"/>
          <p:nvPr>
            <p:custDataLst>
              <p:tags r:id="rId24"/>
            </p:custDataLst>
          </p:nvPr>
        </p:nvSpPr>
        <p:spPr>
          <a:xfrm>
            <a:off x="7165679" y="918021"/>
            <a:ext cx="3117602" cy="424732"/>
          </a:xfrm>
          <a:prstGeom prst="rect">
            <a:avLst/>
          </a:prstGeom>
          <a:noFill/>
        </p:spPr>
        <p:txBody>
          <a:bodyPr wrap="square" rtlCol="0" anchor="b" anchorCtr="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altLang="zh-CN" sz="2400" b="1">
                <a:solidFill>
                  <a:schemeClr val="tx1">
                    <a:lumMod val="85000"/>
                    <a:lumOff val="15000"/>
                  </a:schemeClr>
                </a:solidFill>
                <a:latin typeface="+mj-lt"/>
                <a:ea typeface="+mj-ea"/>
                <a:cs typeface="+mj-cs"/>
              </a:rPr>
              <a:t>Metric Identification</a:t>
            </a:r>
            <a:endParaRPr lang="en-US" altLang="zh-CN" sz="2400" b="1">
              <a:solidFill>
                <a:schemeClr val="tx1">
                  <a:lumMod val="85000"/>
                  <a:lumOff val="15000"/>
                </a:schemeClr>
              </a:solidFill>
              <a:latin typeface="+mj-lt"/>
              <a:ea typeface="+mj-ea"/>
              <a:cs typeface="+mj-cs"/>
            </a:endParaRPr>
          </a:p>
        </p:txBody>
      </p:sp>
      <p:sp>
        <p:nvSpPr>
          <p:cNvPr id="56" name="文本框 45"/>
          <p:cNvSpPr txBox="1"/>
          <p:nvPr>
            <p:custDataLst>
              <p:tags r:id="rId25"/>
            </p:custDataLst>
          </p:nvPr>
        </p:nvSpPr>
        <p:spPr>
          <a:xfrm>
            <a:off x="7165679" y="3709734"/>
            <a:ext cx="3117602" cy="424732"/>
          </a:xfrm>
          <a:prstGeom prst="rect">
            <a:avLst/>
          </a:prstGeom>
          <a:noFill/>
        </p:spPr>
        <p:txBody>
          <a:bodyPr wrap="square" rtlCol="0" anchor="b" anchorCtr="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altLang="zh-CN" sz="2400" b="1">
                <a:solidFill>
                  <a:schemeClr val="tx1">
                    <a:lumMod val="85000"/>
                    <a:lumOff val="15000"/>
                  </a:schemeClr>
                </a:solidFill>
                <a:latin typeface="+mj-lt"/>
                <a:ea typeface="+mj-ea"/>
                <a:cs typeface="+mj-cs"/>
              </a:rPr>
              <a:t>Recommendations</a:t>
            </a:r>
            <a:endParaRPr lang="en-US" altLang="zh-CN" sz="2400" b="1">
              <a:solidFill>
                <a:schemeClr val="tx1">
                  <a:lumMod val="85000"/>
                  <a:lumOff val="15000"/>
                </a:schemeClr>
              </a:solidFill>
              <a:latin typeface="+mj-lt"/>
              <a:ea typeface="+mj-ea"/>
              <a:cs typeface="+mj-cs"/>
            </a:endParaRPr>
          </a:p>
        </p:txBody>
      </p:sp>
      <p:sp>
        <p:nvSpPr>
          <p:cNvPr id="54" name="文本框 48"/>
          <p:cNvSpPr txBox="1"/>
          <p:nvPr>
            <p:custDataLst>
              <p:tags r:id="rId26"/>
            </p:custDataLst>
          </p:nvPr>
        </p:nvSpPr>
        <p:spPr>
          <a:xfrm>
            <a:off x="7864013" y="5128599"/>
            <a:ext cx="3117602" cy="424732"/>
          </a:xfrm>
          <a:prstGeom prst="rect">
            <a:avLst/>
          </a:prstGeom>
          <a:noFill/>
        </p:spPr>
        <p:txBody>
          <a:bodyPr wrap="square" rtlCol="0" anchor="b" anchorCtr="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altLang="zh-CN" sz="2400" b="1">
                <a:solidFill>
                  <a:schemeClr val="tx1">
                    <a:lumMod val="85000"/>
                    <a:lumOff val="15000"/>
                  </a:schemeClr>
                </a:solidFill>
                <a:latin typeface="+mj-lt"/>
                <a:ea typeface="+mj-ea"/>
                <a:cs typeface="+mj-cs"/>
              </a:rPr>
              <a:t>Conclusion</a:t>
            </a:r>
            <a:endParaRPr lang="en-US" altLang="zh-CN" sz="2400" b="1">
              <a:solidFill>
                <a:schemeClr val="tx1">
                  <a:lumMod val="85000"/>
                  <a:lumOff val="15000"/>
                </a:schemeClr>
              </a:solidFill>
              <a:latin typeface="+mj-lt"/>
              <a:ea typeface="+mj-ea"/>
              <a:cs typeface="+mj-cs"/>
            </a:endParaRPr>
          </a:p>
        </p:txBody>
      </p:sp>
    </p:spTree>
    <p:custDataLst>
      <p:tags r:id="rId2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119"/>
          <p:cNvSpPr txBox="1"/>
          <p:nvPr>
            <p:custDataLst>
              <p:tags r:id="rId1"/>
            </p:custDataLst>
          </p:nvPr>
        </p:nvSpPr>
        <p:spPr>
          <a:xfrm>
            <a:off x="4882754" y="1624662"/>
            <a:ext cx="2426493" cy="584775"/>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150">
                <a:solidFill>
                  <a:prstClr val="black">
                    <a:lumMod val="85000"/>
                    <a:lumOff val="15000"/>
                  </a:prstClr>
                </a:solidFill>
              </a:rPr>
              <a:t>TITLE 01</a:t>
            </a:r>
            <a:endParaRPr lang="en-US" altLang="zh-CN" sz="3200" b="1" spc="-150">
              <a:solidFill>
                <a:prstClr val="black">
                  <a:lumMod val="85000"/>
                  <a:lumOff val="15000"/>
                </a:prstClr>
              </a:solidFill>
            </a:endParaRPr>
          </a:p>
        </p:txBody>
      </p:sp>
      <p:sp>
        <p:nvSpPr>
          <p:cNvPr id="2" name="标题 1"/>
          <p:cNvSpPr>
            <a:spLocks noGrp="1"/>
          </p:cNvSpPr>
          <p:nvPr>
            <p:ph type="title"/>
            <p:custDataLst>
              <p:tags r:id="rId2"/>
            </p:custDataLst>
          </p:nvPr>
        </p:nvSpPr>
        <p:spPr/>
        <p:txBody>
          <a:bodyPr>
            <a:normAutofit fontScale="90000"/>
          </a:bodyPr>
          <a:lstStyle/>
          <a:p>
            <a:r>
              <a:rPr lang="en-US" altLang="zh-CN">
                <a:solidFill>
                  <a:schemeClr val="tx1">
                    <a:lumMod val="85000"/>
                    <a:lumOff val="15000"/>
                  </a:schemeClr>
                </a:solidFill>
                <a:sym typeface="+mn-ea"/>
              </a:rPr>
              <a:t>Metric Identification</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任意多边形: 形状 29"/>
          <p:cNvSpPr/>
          <p:nvPr>
            <p:custDataLst>
              <p:tags r:id="rId1"/>
            </p:custDataLst>
          </p:nvPr>
        </p:nvSpPr>
        <p:spPr>
          <a:xfrm>
            <a:off x="0" y="0"/>
            <a:ext cx="6840363" cy="5252753"/>
          </a:xfrm>
          <a:custGeom>
            <a:avLst/>
            <a:gdLst>
              <a:gd name="connsiteX0" fmla="*/ 0 w 6840363"/>
              <a:gd name="connsiteY0" fmla="*/ 0 h 5252753"/>
              <a:gd name="connsiteX1" fmla="*/ 6821043 w 6840363"/>
              <a:gd name="connsiteY1" fmla="*/ 0 h 5252753"/>
              <a:gd name="connsiteX2" fmla="*/ 6834203 w 6840363"/>
              <a:gd name="connsiteY2" fmla="*/ 176498 h 5252753"/>
              <a:gd name="connsiteX3" fmla="*/ 6840363 w 6840363"/>
              <a:gd name="connsiteY3" fmla="*/ 424937 h 5252753"/>
              <a:gd name="connsiteX4" fmla="*/ 2106366 w 6840363"/>
              <a:gd name="connsiteY4" fmla="*/ 5252753 h 5252753"/>
              <a:gd name="connsiteX5" fmla="*/ 53983 w 6840363"/>
              <a:gd name="connsiteY5" fmla="*/ 4776678 h 5252753"/>
              <a:gd name="connsiteX6" fmla="*/ 0 w 6840363"/>
              <a:gd name="connsiteY6" fmla="*/ 4748482 h 5252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40363" h="5252753">
                <a:moveTo>
                  <a:pt x="0" y="0"/>
                </a:moveTo>
                <a:lnTo>
                  <a:pt x="6821043" y="0"/>
                </a:lnTo>
                <a:lnTo>
                  <a:pt x="6834203" y="176498"/>
                </a:lnTo>
                <a:cubicBezTo>
                  <a:pt x="6838293" y="258785"/>
                  <a:pt x="6840363" y="341614"/>
                  <a:pt x="6840363" y="424937"/>
                </a:cubicBezTo>
                <a:cubicBezTo>
                  <a:pt x="6840363" y="3091266"/>
                  <a:pt x="4720880" y="5252753"/>
                  <a:pt x="2106366" y="5252753"/>
                </a:cubicBezTo>
                <a:cubicBezTo>
                  <a:pt x="1371034" y="5252753"/>
                  <a:pt x="674860" y="5081776"/>
                  <a:pt x="53983" y="4776678"/>
                </a:cubicBezTo>
                <a:lnTo>
                  <a:pt x="0" y="4748482"/>
                </a:lnTo>
                <a:close/>
              </a:path>
            </a:pathLst>
          </a:cu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25"/>
          <p:cNvSpPr txBox="1"/>
          <p:nvPr>
            <p:custDataLst>
              <p:tags r:id="rId3"/>
            </p:custDataLst>
          </p:nvPr>
        </p:nvSpPr>
        <p:spPr>
          <a:xfrm>
            <a:off x="6982870" y="1782002"/>
            <a:ext cx="4443590" cy="809261"/>
          </a:xfrm>
          <a:prstGeom prst="rect">
            <a:avLst/>
          </a:prstGeom>
          <a:noFill/>
        </p:spPr>
        <p:txBody>
          <a:bodyPr wrap="square" lIns="90000" tIns="46800" rIns="90000" bIns="46800"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en-IN" altLang="en-US" sz="4000" b="1">
                <a:solidFill>
                  <a:schemeClr val="tx1">
                    <a:lumMod val="85000"/>
                    <a:lumOff val="15000"/>
                  </a:schemeClr>
                </a:solidFill>
                <a:latin typeface="+mj-lt"/>
                <a:ea typeface="+mj-ea"/>
                <a:cs typeface="+mj-cs"/>
              </a:rPr>
              <a:t>01.</a:t>
            </a:r>
            <a:r>
              <a:rPr lang="en-US" altLang="zh-CN" sz="4000" b="1">
                <a:solidFill>
                  <a:schemeClr val="tx1">
                    <a:lumMod val="85000"/>
                    <a:lumOff val="15000"/>
                  </a:schemeClr>
                </a:solidFill>
                <a:latin typeface="+mj-lt"/>
                <a:ea typeface="+mj-ea"/>
                <a:cs typeface="+mj-cs"/>
              </a:rPr>
              <a:t>Course Enrollment Rate</a:t>
            </a:r>
            <a:endParaRPr lang="en-US" altLang="zh-CN" sz="4000" b="1">
              <a:solidFill>
                <a:schemeClr val="tx1">
                  <a:lumMod val="85000"/>
                  <a:lumOff val="15000"/>
                </a:schemeClr>
              </a:solidFill>
              <a:latin typeface="+mj-lt"/>
              <a:ea typeface="+mj-ea"/>
              <a:cs typeface="+mj-cs"/>
            </a:endParaRPr>
          </a:p>
        </p:txBody>
      </p:sp>
      <p:sp>
        <p:nvSpPr>
          <p:cNvPr id="22" name="矩形 21"/>
          <p:cNvSpPr/>
          <p:nvPr>
            <p:custDataLst>
              <p:tags r:id="rId4"/>
            </p:custDataLst>
          </p:nvPr>
        </p:nvSpPr>
        <p:spPr>
          <a:xfrm>
            <a:off x="10634663" y="2559214"/>
            <a:ext cx="668337" cy="98261"/>
          </a:xfrm>
          <a:prstGeom prst="rect">
            <a:avLst/>
          </a:prstGeom>
          <a:gradFill flip="none" rotWithShape="1">
            <a:gsLst>
              <a:gs pos="24000">
                <a:schemeClr val="accent1"/>
              </a:gs>
              <a:gs pos="57000">
                <a:schemeClr val="accent4"/>
              </a:gs>
              <a:gs pos="8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文本框 17"/>
          <p:cNvSpPr txBox="1"/>
          <p:nvPr>
            <p:custDataLst>
              <p:tags r:id="rId5"/>
            </p:custDataLst>
          </p:nvPr>
        </p:nvSpPr>
        <p:spPr>
          <a:xfrm>
            <a:off x="6982869" y="3055229"/>
            <a:ext cx="4386221" cy="1446376"/>
          </a:xfrm>
          <a:prstGeom prst="rect">
            <a:avLst/>
          </a:prstGeom>
        </p:spPr>
        <p:txBody>
          <a:bodyPr vert="horz" lIns="90000" tIns="46800" rIns="90000" bIns="46800" rtlCol="0">
            <a:normAutofit/>
          </a:bodyPr>
          <a:lstStyle>
            <a:defPPr>
              <a:defRPr lang="zh-CN"/>
            </a:defPPr>
            <a:lvl1pPr indent="0" algn="ctr" defTabSz="913765">
              <a:spcBef>
                <a:spcPct val="20000"/>
              </a:spcBef>
              <a:buFont typeface="Arial" panose="020B0604020202020204" pitchFamily="34" charset="0"/>
              <a:buNone/>
              <a:defRPr>
                <a:solidFill>
                  <a:schemeClr val="bg1">
                    <a:lumMod val="65000"/>
                  </a:schemeClr>
                </a:solidFill>
                <a:latin typeface="+mj-lt"/>
              </a:defRPr>
            </a:lvl1pPr>
            <a:lvl2pPr marL="742950" indent="-285750">
              <a:spcBef>
                <a:spcPct val="20000"/>
              </a:spcBef>
              <a:buFont typeface="Arial" panose="020B0604020202020204" pitchFamily="34" charset="0"/>
              <a:buChar char="–"/>
              <a:defRPr sz="1200">
                <a:solidFill>
                  <a:schemeClr val="bg1">
                    <a:lumMod val="65000"/>
                  </a:schemeClr>
                </a:solidFill>
              </a:defRPr>
            </a:lvl2pPr>
            <a:lvl3pPr marL="1143000" indent="-228600">
              <a:spcBef>
                <a:spcPct val="20000"/>
              </a:spcBef>
              <a:buFont typeface="Arial" panose="020B0604020202020204" pitchFamily="34" charset="0"/>
              <a:buChar char="•"/>
              <a:defRPr sz="1100">
                <a:solidFill>
                  <a:schemeClr val="bg1">
                    <a:lumMod val="65000"/>
                  </a:schemeClr>
                </a:solidFill>
              </a:defRPr>
            </a:lvl3pPr>
            <a:lvl4pPr marL="1600200" indent="-228600">
              <a:spcBef>
                <a:spcPct val="20000"/>
              </a:spcBef>
              <a:buFont typeface="Arial" panose="020B0604020202020204" pitchFamily="34" charset="0"/>
              <a:buChar char="–"/>
              <a:defRPr sz="1050">
                <a:solidFill>
                  <a:schemeClr val="bg1">
                    <a:lumMod val="65000"/>
                  </a:schemeClr>
                </a:solidFill>
              </a:defRPr>
            </a:lvl4pPr>
            <a:lvl5pPr marL="2057400" indent="-228600">
              <a:spcBef>
                <a:spcPct val="20000"/>
              </a:spcBef>
              <a:buFont typeface="Arial" panose="020B0604020202020204" pitchFamily="34" charset="0"/>
              <a:buChar char="»"/>
              <a:defRPr sz="1050">
                <a:solidFill>
                  <a:schemeClr val="bg1">
                    <a:lumMod val="65000"/>
                  </a:schemeClr>
                </a:solidFill>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algn="r">
              <a:lnSpc>
                <a:spcPct val="130000"/>
              </a:lnSpc>
            </a:pPr>
            <a:r>
              <a:rPr lang="en-US" altLang="zh-CN" sz="1600">
                <a:solidFill>
                  <a:schemeClr val="tx1">
                    <a:lumMod val="65000"/>
                    <a:lumOff val="35000"/>
                  </a:schemeClr>
                </a:solidFill>
                <a:latin typeface="+mn-lt"/>
              </a:rPr>
              <a:t>Tracks how many users are enrolling in high-demand courses, ensuring that these courses are visible and easily accessible.</a:t>
            </a:r>
            <a:endParaRPr lang="en-US" altLang="zh-CN" sz="1600">
              <a:solidFill>
                <a:schemeClr val="tx1">
                  <a:lumMod val="65000"/>
                  <a:lumOff val="35000"/>
                </a:schemeClr>
              </a:solidFill>
              <a:latin typeface="+mn-lt"/>
            </a:endParaRPr>
          </a:p>
        </p:txBody>
      </p:sp>
      <p:sp>
        <p:nvSpPr>
          <p:cNvPr id="25" name="矩形 24"/>
          <p:cNvSpPr/>
          <p:nvPr>
            <p:custDataLst>
              <p:tags r:id="rId6"/>
            </p:custDataLst>
          </p:nvPr>
        </p:nvSpPr>
        <p:spPr>
          <a:xfrm>
            <a:off x="10578417" y="4718799"/>
            <a:ext cx="778609" cy="527855"/>
          </a:xfrm>
          <a:prstGeom prst="rect">
            <a:avLst/>
          </a:prstGeom>
          <a:solidFill>
            <a:srgbClr val="FFFFFF"/>
          </a:solidFill>
          <a:ln>
            <a:noFill/>
          </a:ln>
          <a:effectLst>
            <a:outerShdw blurRad="215900" dist="38100" dir="906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sym typeface="+mn-ea"/>
            </a:endParaRPr>
          </a:p>
        </p:txBody>
      </p:sp>
      <p:sp>
        <p:nvSpPr>
          <p:cNvPr id="29" name="箭头: 左 28"/>
          <p:cNvSpPr/>
          <p:nvPr>
            <p:custDataLst>
              <p:tags r:id="rId7"/>
            </p:custDataLst>
          </p:nvPr>
        </p:nvSpPr>
        <p:spPr>
          <a:xfrm>
            <a:off x="10722229" y="4809334"/>
            <a:ext cx="492291" cy="301551"/>
          </a:xfrm>
          <a:prstGeom prst="leftArrow">
            <a:avLst/>
          </a:prstGeom>
          <a:gradFill flip="none" rotWithShape="1">
            <a:gsLst>
              <a:gs pos="24000">
                <a:schemeClr val="accent1"/>
              </a:gs>
              <a:gs pos="57000">
                <a:schemeClr val="accent4"/>
              </a:gs>
              <a:gs pos="8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custDataLst>
              <p:tags r:id="rId8"/>
            </p:custDataLst>
          </p:nvPr>
        </p:nvSpPr>
        <p:spPr>
          <a:xfrm>
            <a:off x="11152620" y="257174"/>
            <a:ext cx="180975"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custDataLst>
              <p:tags r:id="rId9"/>
            </p:custDataLst>
          </p:nvPr>
        </p:nvSpPr>
        <p:spPr>
          <a:xfrm>
            <a:off x="11422437" y="257174"/>
            <a:ext cx="180975"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custDataLst>
              <p:tags r:id="rId10"/>
            </p:custDataLst>
          </p:nvPr>
        </p:nvSpPr>
        <p:spPr>
          <a:xfrm>
            <a:off x="11692255" y="257174"/>
            <a:ext cx="180975"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任意多边形: 形状 15"/>
          <p:cNvSpPr/>
          <p:nvPr>
            <p:custDataLst>
              <p:tags r:id="rId1"/>
            </p:custDataLst>
          </p:nvPr>
        </p:nvSpPr>
        <p:spPr>
          <a:xfrm rot="10800000">
            <a:off x="5282660" y="1467450"/>
            <a:ext cx="6925500" cy="5384800"/>
          </a:xfrm>
          <a:custGeom>
            <a:avLst/>
            <a:gdLst>
              <a:gd name="connsiteX0" fmla="*/ 0 w 7317509"/>
              <a:gd name="connsiteY0" fmla="*/ 0 h 5614555"/>
              <a:gd name="connsiteX1" fmla="*/ 7282945 w 7317509"/>
              <a:gd name="connsiteY1" fmla="*/ 0 h 5614555"/>
              <a:gd name="connsiteX2" fmla="*/ 7291472 w 7317509"/>
              <a:gd name="connsiteY2" fmla="*/ 55877 h 5614555"/>
              <a:gd name="connsiteX3" fmla="*/ 7317509 w 7317509"/>
              <a:gd name="connsiteY3" fmla="*/ 571500 h 5614555"/>
              <a:gd name="connsiteX4" fmla="*/ 2274454 w 7317509"/>
              <a:gd name="connsiteY4" fmla="*/ 5614555 h 5614555"/>
              <a:gd name="connsiteX5" fmla="*/ 88081 w 7317509"/>
              <a:gd name="connsiteY5" fmla="*/ 5117255 h 5614555"/>
              <a:gd name="connsiteX6" fmla="*/ 0 w 7317509"/>
              <a:gd name="connsiteY6" fmla="*/ 5072143 h 5614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7509" h="5614555">
                <a:moveTo>
                  <a:pt x="0" y="0"/>
                </a:moveTo>
                <a:lnTo>
                  <a:pt x="7282945" y="0"/>
                </a:lnTo>
                <a:lnTo>
                  <a:pt x="7291472" y="55877"/>
                </a:lnTo>
                <a:cubicBezTo>
                  <a:pt x="7308689" y="225410"/>
                  <a:pt x="7317509" y="397425"/>
                  <a:pt x="7317509" y="571500"/>
                </a:cubicBezTo>
                <a:cubicBezTo>
                  <a:pt x="7317509" y="3356702"/>
                  <a:pt x="5059656" y="5614555"/>
                  <a:pt x="2274454" y="5614555"/>
                </a:cubicBezTo>
                <a:cubicBezTo>
                  <a:pt x="1491116" y="5614555"/>
                  <a:pt x="749492" y="5435956"/>
                  <a:pt x="88081" y="5117255"/>
                </a:cubicBezTo>
                <a:lnTo>
                  <a:pt x="0" y="5072143"/>
                </a:lnTo>
                <a:close/>
              </a:path>
            </a:pathLst>
          </a:cu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2" name="文本框 25"/>
          <p:cNvSpPr txBox="1"/>
          <p:nvPr>
            <p:custDataLst>
              <p:tags r:id="rId3"/>
            </p:custDataLst>
          </p:nvPr>
        </p:nvSpPr>
        <p:spPr>
          <a:xfrm>
            <a:off x="720969" y="1765167"/>
            <a:ext cx="4600331" cy="809261"/>
          </a:xfrm>
          <a:prstGeom prst="rect">
            <a:avLst/>
          </a:prstGeom>
          <a:noFill/>
        </p:spPr>
        <p:txBody>
          <a:bodyPr wrap="square" lIns="90000" tIns="46800" rIns="90000" bIns="46800" rtlCol="0">
            <a:normAutofit fontScale="7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IN" altLang="en-US" sz="4000" b="1">
                <a:solidFill>
                  <a:schemeClr val="tx1">
                    <a:lumMod val="85000"/>
                    <a:lumOff val="15000"/>
                  </a:schemeClr>
                </a:solidFill>
                <a:latin typeface="+mj-lt"/>
                <a:ea typeface="+mj-ea"/>
                <a:cs typeface="+mj-cs"/>
              </a:rPr>
              <a:t>02.</a:t>
            </a:r>
            <a:r>
              <a:rPr lang="en-US" altLang="zh-CN" sz="4000" b="1">
                <a:solidFill>
                  <a:schemeClr val="tx1">
                    <a:lumMod val="85000"/>
                    <a:lumOff val="15000"/>
                  </a:schemeClr>
                </a:solidFill>
                <a:latin typeface="+mj-lt"/>
                <a:ea typeface="+mj-ea"/>
                <a:cs typeface="+mj-cs"/>
              </a:rPr>
              <a:t>User Retention Rate</a:t>
            </a:r>
            <a:endParaRPr lang="en-US" altLang="zh-CN" sz="4000" b="1">
              <a:solidFill>
                <a:schemeClr val="tx1">
                  <a:lumMod val="85000"/>
                  <a:lumOff val="15000"/>
                </a:schemeClr>
              </a:solidFill>
              <a:latin typeface="+mj-lt"/>
              <a:ea typeface="+mj-ea"/>
              <a:cs typeface="+mj-cs"/>
            </a:endParaRPr>
          </a:p>
        </p:txBody>
      </p:sp>
      <p:sp>
        <p:nvSpPr>
          <p:cNvPr id="15" name="文本框 17"/>
          <p:cNvSpPr txBox="1"/>
          <p:nvPr>
            <p:custDataLst>
              <p:tags r:id="rId4"/>
            </p:custDataLst>
          </p:nvPr>
        </p:nvSpPr>
        <p:spPr>
          <a:xfrm>
            <a:off x="784765" y="2896849"/>
            <a:ext cx="4536535" cy="1185647"/>
          </a:xfrm>
          <a:prstGeom prst="rect">
            <a:avLst/>
          </a:prstGeom>
        </p:spPr>
        <p:txBody>
          <a:bodyPr vert="horz" lIns="90000" tIns="46800" rIns="90000" bIns="46800" rtlCol="0">
            <a:normAutofit/>
          </a:bodyPr>
          <a:lstStyle>
            <a:defPPr>
              <a:defRPr lang="zh-CN"/>
            </a:defPPr>
            <a:lvl1pPr indent="0" algn="ctr" defTabSz="913765">
              <a:spcBef>
                <a:spcPct val="20000"/>
              </a:spcBef>
              <a:buFont typeface="Arial" panose="020B0604020202020204" pitchFamily="34" charset="0"/>
              <a:buNone/>
              <a:defRPr>
                <a:solidFill>
                  <a:schemeClr val="bg1">
                    <a:lumMod val="65000"/>
                  </a:schemeClr>
                </a:solidFill>
                <a:latin typeface="+mj-lt"/>
              </a:defRPr>
            </a:lvl1pPr>
            <a:lvl2pPr marL="742950" indent="-285750">
              <a:spcBef>
                <a:spcPct val="20000"/>
              </a:spcBef>
              <a:buFont typeface="Arial" panose="020B0604020202020204" pitchFamily="34" charset="0"/>
              <a:buChar char="–"/>
              <a:defRPr sz="1200">
                <a:solidFill>
                  <a:schemeClr val="bg1">
                    <a:lumMod val="65000"/>
                  </a:schemeClr>
                </a:solidFill>
              </a:defRPr>
            </a:lvl2pPr>
            <a:lvl3pPr marL="1143000" indent="-228600">
              <a:spcBef>
                <a:spcPct val="20000"/>
              </a:spcBef>
              <a:buFont typeface="Arial" panose="020B0604020202020204" pitchFamily="34" charset="0"/>
              <a:buChar char="•"/>
              <a:defRPr sz="1100">
                <a:solidFill>
                  <a:schemeClr val="bg1">
                    <a:lumMod val="65000"/>
                  </a:schemeClr>
                </a:solidFill>
              </a:defRPr>
            </a:lvl3pPr>
            <a:lvl4pPr marL="1600200" indent="-228600">
              <a:spcBef>
                <a:spcPct val="20000"/>
              </a:spcBef>
              <a:buFont typeface="Arial" panose="020B0604020202020204" pitchFamily="34" charset="0"/>
              <a:buChar char="–"/>
              <a:defRPr sz="1050">
                <a:solidFill>
                  <a:schemeClr val="bg1">
                    <a:lumMod val="65000"/>
                  </a:schemeClr>
                </a:solidFill>
              </a:defRPr>
            </a:lvl4pPr>
            <a:lvl5pPr marL="2057400" indent="-228600">
              <a:spcBef>
                <a:spcPct val="20000"/>
              </a:spcBef>
              <a:buFont typeface="Arial" panose="020B0604020202020204" pitchFamily="34" charset="0"/>
              <a:buChar char="»"/>
              <a:defRPr sz="1050">
                <a:solidFill>
                  <a:schemeClr val="bg1">
                    <a:lumMod val="65000"/>
                  </a:schemeClr>
                </a:solidFill>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algn="l">
              <a:lnSpc>
                <a:spcPct val="130000"/>
              </a:lnSpc>
            </a:pPr>
            <a:r>
              <a:rPr lang="en-US" altLang="zh-CN" sz="1400">
                <a:solidFill>
                  <a:schemeClr val="tx1">
                    <a:lumMod val="65000"/>
                    <a:lumOff val="35000"/>
                  </a:schemeClr>
                </a:solidFill>
                <a:latin typeface="+mn-lt"/>
              </a:rPr>
              <a:t>Measures the frequency with which users engage with support tools, like a </a:t>
            </a:r>
            <a:r>
              <a:rPr lang="en-IN" altLang="en-US" sz="1400">
                <a:solidFill>
                  <a:schemeClr val="tx1">
                    <a:lumMod val="65000"/>
                    <a:lumOff val="35000"/>
                  </a:schemeClr>
                </a:solidFill>
                <a:latin typeface="+mn-lt"/>
              </a:rPr>
              <a:t>FAQ</a:t>
            </a:r>
            <a:r>
              <a:rPr lang="en-US" altLang="zh-CN" sz="1400">
                <a:solidFill>
                  <a:schemeClr val="tx1">
                    <a:lumMod val="65000"/>
                    <a:lumOff val="35000"/>
                  </a:schemeClr>
                </a:solidFill>
                <a:latin typeface="+mn-lt"/>
              </a:rPr>
              <a:t> to enhance user experience and retention.</a:t>
            </a:r>
            <a:endParaRPr lang="en-US" altLang="zh-CN" sz="1400">
              <a:solidFill>
                <a:schemeClr val="tx1">
                  <a:lumMod val="65000"/>
                  <a:lumOff val="35000"/>
                </a:schemeClr>
              </a:solidFill>
              <a:latin typeface="+mn-lt"/>
            </a:endParaRPr>
          </a:p>
        </p:txBody>
      </p:sp>
      <p:sp>
        <p:nvSpPr>
          <p:cNvPr id="52" name="椭圆 51"/>
          <p:cNvSpPr/>
          <p:nvPr>
            <p:custDataLst>
              <p:tags r:id="rId5"/>
            </p:custDataLst>
          </p:nvPr>
        </p:nvSpPr>
        <p:spPr>
          <a:xfrm>
            <a:off x="6848475" y="1524600"/>
            <a:ext cx="1471516" cy="1471516"/>
          </a:xfrm>
          <a:prstGeom prst="ellipse">
            <a:avLst/>
          </a:prstGeom>
          <a:gradFill flip="none" rotWithShape="1">
            <a:gsLst>
              <a:gs pos="24000">
                <a:schemeClr val="accent1"/>
              </a:gs>
              <a:gs pos="57000">
                <a:schemeClr val="accent4"/>
              </a:gs>
              <a:gs pos="80000">
                <a:srgbClr val="4FA5DC"/>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1" name="Shape 3625"/>
          <p:cNvSpPr/>
          <p:nvPr>
            <p:custDataLst>
              <p:tags r:id="rId6"/>
            </p:custDataLst>
          </p:nvPr>
        </p:nvSpPr>
        <p:spPr>
          <a:xfrm>
            <a:off x="7180835" y="1893631"/>
            <a:ext cx="806796" cy="733452"/>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chemeClr val="bg1"/>
          </a:solidFill>
          <a:ln w="12700">
            <a:solidFill>
              <a:schemeClr val="bg1"/>
            </a:solidFill>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endParaRPr>
          </a:p>
        </p:txBody>
      </p:sp>
      <p:sp>
        <p:nvSpPr>
          <p:cNvPr id="23" name="矩形 22"/>
          <p:cNvSpPr/>
          <p:nvPr>
            <p:custDataLst>
              <p:tags r:id="rId7"/>
            </p:custDataLst>
          </p:nvPr>
        </p:nvSpPr>
        <p:spPr>
          <a:xfrm>
            <a:off x="855751" y="2561974"/>
            <a:ext cx="668337" cy="98261"/>
          </a:xfrm>
          <a:prstGeom prst="rect">
            <a:avLst/>
          </a:prstGeom>
          <a:gradFill flip="none" rotWithShape="1">
            <a:gsLst>
              <a:gs pos="24000">
                <a:schemeClr val="accent1"/>
              </a:gs>
              <a:gs pos="57000">
                <a:schemeClr val="accent4"/>
              </a:gs>
              <a:gs pos="8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custDataLst>
              <p:tags r:id="rId8"/>
            </p:custDataLst>
          </p:nvPr>
        </p:nvSpPr>
        <p:spPr>
          <a:xfrm>
            <a:off x="1418072" y="438149"/>
            <a:ext cx="382153" cy="382153"/>
          </a:xfrm>
          <a:prstGeom prst="ellipse">
            <a:avLst/>
          </a:prstGeom>
          <a:noFill/>
          <a:ln w="63500">
            <a:gradFill flip="none" rotWithShape="1">
              <a:gsLst>
                <a:gs pos="28000">
                  <a:schemeClr val="accent1">
                    <a:lumMod val="20000"/>
                    <a:lumOff val="80000"/>
                  </a:schemeClr>
                </a:gs>
                <a:gs pos="76000">
                  <a:schemeClr val="accent1">
                    <a:lumMod val="20000"/>
                    <a:lumOff val="80000"/>
                  </a:schemeClr>
                </a:gs>
                <a:gs pos="88000">
                  <a:schemeClr val="accent2">
                    <a:lumMod val="40000"/>
                    <a:lumOff val="60000"/>
                  </a:schemeClr>
                </a:gs>
                <a:gs pos="100000">
                  <a:schemeClr val="accent1">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弧形 33"/>
          <p:cNvSpPr/>
          <p:nvPr>
            <p:custDataLst>
              <p:tags r:id="rId9"/>
            </p:custDataLst>
          </p:nvPr>
        </p:nvSpPr>
        <p:spPr>
          <a:xfrm rot="5400000">
            <a:off x="-1213247" y="-1301393"/>
            <a:ext cx="2426494" cy="2426494"/>
          </a:xfrm>
          <a:prstGeom prst="arc">
            <a:avLst>
              <a:gd name="adj1" fmla="val 16444048"/>
              <a:gd name="adj2" fmla="val 4789"/>
            </a:avLst>
          </a:prstGeom>
          <a:noFill/>
          <a:ln w="127000">
            <a:gradFill flip="none" rotWithShape="1">
              <a:gsLst>
                <a:gs pos="28000">
                  <a:schemeClr val="accent1">
                    <a:lumMod val="40000"/>
                    <a:lumOff val="60000"/>
                  </a:schemeClr>
                </a:gs>
                <a:gs pos="76000">
                  <a:schemeClr val="accent1">
                    <a:lumMod val="20000"/>
                    <a:lumOff val="80000"/>
                  </a:schemeClr>
                </a:gs>
                <a:gs pos="88000">
                  <a:schemeClr val="accent2">
                    <a:lumMod val="40000"/>
                    <a:lumOff val="60000"/>
                  </a:schemeClr>
                </a:gs>
                <a:gs pos="100000">
                  <a:schemeClr val="accent1">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5" name="椭圆 34"/>
          <p:cNvSpPr/>
          <p:nvPr>
            <p:custDataLst>
              <p:tags r:id="rId10"/>
            </p:custDataLst>
          </p:nvPr>
        </p:nvSpPr>
        <p:spPr>
          <a:xfrm>
            <a:off x="11152620" y="257174"/>
            <a:ext cx="180975"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custDataLst>
              <p:tags r:id="rId11"/>
            </p:custDataLst>
          </p:nvPr>
        </p:nvSpPr>
        <p:spPr>
          <a:xfrm>
            <a:off x="11422437" y="257174"/>
            <a:ext cx="180975"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custDataLst>
              <p:tags r:id="rId12"/>
            </p:custDataLst>
          </p:nvPr>
        </p:nvSpPr>
        <p:spPr>
          <a:xfrm>
            <a:off x="11692255" y="257174"/>
            <a:ext cx="180975"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119"/>
          <p:cNvSpPr txBox="1"/>
          <p:nvPr>
            <p:custDataLst>
              <p:tags r:id="rId1"/>
            </p:custDataLst>
          </p:nvPr>
        </p:nvSpPr>
        <p:spPr>
          <a:xfrm>
            <a:off x="4882754" y="1624662"/>
            <a:ext cx="2426493" cy="584775"/>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150">
                <a:solidFill>
                  <a:prstClr val="black">
                    <a:lumMod val="85000"/>
                    <a:lumOff val="15000"/>
                  </a:prstClr>
                </a:solidFill>
              </a:rPr>
              <a:t>TITLE 0</a:t>
            </a:r>
            <a:r>
              <a:rPr lang="en-IN" altLang="en-US" sz="3200" b="1" spc="-150">
                <a:solidFill>
                  <a:prstClr val="black">
                    <a:lumMod val="85000"/>
                    <a:lumOff val="15000"/>
                  </a:prstClr>
                </a:solidFill>
              </a:rPr>
              <a:t>2</a:t>
            </a:r>
            <a:endParaRPr lang="en-IN" altLang="en-US" sz="3200" b="1" spc="-150">
              <a:solidFill>
                <a:prstClr val="black">
                  <a:lumMod val="85000"/>
                  <a:lumOff val="15000"/>
                </a:prstClr>
              </a:solidFill>
            </a:endParaRPr>
          </a:p>
        </p:txBody>
      </p:sp>
      <p:sp>
        <p:nvSpPr>
          <p:cNvPr id="2" name="标题 1"/>
          <p:cNvSpPr>
            <a:spLocks noGrp="1"/>
          </p:cNvSpPr>
          <p:nvPr>
            <p:ph type="title"/>
            <p:custDataLst>
              <p:tags r:id="rId2"/>
            </p:custDataLst>
          </p:nvPr>
        </p:nvSpPr>
        <p:spPr/>
        <p:txBody>
          <a:bodyPr>
            <a:normAutofit fontScale="90000"/>
          </a:bodyPr>
          <a:lstStyle/>
          <a:p>
            <a:r>
              <a:rPr lang="en-US" altLang="zh-CN">
                <a:solidFill>
                  <a:schemeClr val="tx1">
                    <a:lumMod val="85000"/>
                    <a:lumOff val="15000"/>
                  </a:schemeClr>
                </a:solidFill>
                <a:sym typeface="+mn-ea"/>
              </a:rPr>
              <a:t>Analysis &amp; Insight</a:t>
            </a:r>
            <a:endParaRPr lang="en-US" altLang="zh-CN">
              <a:solidFill>
                <a:schemeClr val="tx1">
                  <a:lumMod val="85000"/>
                  <a:lumOff val="15000"/>
                </a:schemeClr>
              </a:solidFill>
              <a:sym typeface="+mn-ea"/>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descr="C:\Users\srksa\OneDrive\Documents\Pictures\Screenshots\Screenshot 2024-08-17 170539.pngScreenshot 2024-08-17 170539"/>
          <p:cNvPicPr>
            <a:picLocks noChangeAspect="1"/>
          </p:cNvPicPr>
          <p:nvPr>
            <p:custDataLst>
              <p:tags r:id="rId1"/>
            </p:custDataLst>
          </p:nvPr>
        </p:nvPicPr>
        <p:blipFill>
          <a:blip r:embed="rId2"/>
          <a:srcRect l="3692" r="3692"/>
          <a:stretch>
            <a:fillRect/>
          </a:stretch>
        </p:blipFill>
        <p:spPr>
          <a:xfrm>
            <a:off x="6900304" y="3634781"/>
            <a:ext cx="2855843" cy="1855978"/>
          </a:xfrm>
          <a:prstGeom prst="rect">
            <a:avLst/>
          </a:prstGeom>
        </p:spPr>
      </p:pic>
      <p:pic>
        <p:nvPicPr>
          <p:cNvPr id="6" name="图片 5" descr="C:\Users\srksa\OneDrive\Documents\Pictures\Screenshots\Screenshot 2024-08-17 170528.pngScreenshot 2024-08-17 170528"/>
          <p:cNvPicPr>
            <a:picLocks noChangeAspect="1"/>
          </p:cNvPicPr>
          <p:nvPr>
            <p:custDataLst>
              <p:tags r:id="rId3"/>
            </p:custDataLst>
          </p:nvPr>
        </p:nvPicPr>
        <p:blipFill rotWithShape="1">
          <a:blip r:embed="rId4"/>
          <a:srcRect t="18032" b="18032"/>
          <a:stretch>
            <a:fillRect/>
          </a:stretch>
        </p:blipFill>
        <p:spPr>
          <a:xfrm>
            <a:off x="8566354" y="1569630"/>
            <a:ext cx="2822605" cy="1880451"/>
          </a:xfrm>
          <a:prstGeom prst="rect">
            <a:avLst/>
          </a:prstGeom>
        </p:spPr>
      </p:pic>
      <p:pic>
        <p:nvPicPr>
          <p:cNvPr id="8" name="图片 7" descr="C:\Users\srksa\OneDrive\Documents\Pictures\Screenshots\Screenshot 2024-08-17 170451.pngScreenshot 2024-08-17 170451"/>
          <p:cNvPicPr>
            <a:picLocks noChangeAspect="1"/>
          </p:cNvPicPr>
          <p:nvPr>
            <p:custDataLst>
              <p:tags r:id="rId5"/>
            </p:custDataLst>
          </p:nvPr>
        </p:nvPicPr>
        <p:blipFill>
          <a:blip r:embed="rId6"/>
          <a:srcRect t="19032" b="19032"/>
          <a:stretch>
            <a:fillRect/>
          </a:stretch>
        </p:blipFill>
        <p:spPr>
          <a:xfrm>
            <a:off x="5475946" y="1540093"/>
            <a:ext cx="2872716" cy="1898810"/>
          </a:xfrm>
          <a:prstGeom prst="rect">
            <a:avLst/>
          </a:prstGeom>
        </p:spPr>
      </p:pic>
      <p:sp>
        <p:nvSpPr>
          <p:cNvPr id="10" name="文本框 25"/>
          <p:cNvSpPr txBox="1"/>
          <p:nvPr>
            <p:custDataLst>
              <p:tags r:id="rId7"/>
            </p:custDataLst>
          </p:nvPr>
        </p:nvSpPr>
        <p:spPr>
          <a:xfrm>
            <a:off x="623293" y="1736139"/>
            <a:ext cx="4514763" cy="809261"/>
          </a:xfrm>
          <a:prstGeom prst="rect">
            <a:avLst/>
          </a:prstGeom>
          <a:noFill/>
        </p:spPr>
        <p:txBody>
          <a:bodyPr wrap="square" lIns="90000" tIns="46800" rIns="90000" bIns="46800"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4000" b="1">
                <a:solidFill>
                  <a:schemeClr val="tx1">
                    <a:lumMod val="85000"/>
                    <a:lumOff val="15000"/>
                  </a:schemeClr>
                </a:solidFill>
                <a:latin typeface="+mj-lt"/>
                <a:ea typeface="+mj-ea"/>
                <a:cs typeface="+mj-cs"/>
                <a:sym typeface="+mn-ea"/>
              </a:rPr>
              <a:t>Analysis &amp; Insight</a:t>
            </a:r>
            <a:endParaRPr lang="en-US" altLang="zh-CN" sz="4000" b="1">
              <a:solidFill>
                <a:schemeClr val="tx1">
                  <a:lumMod val="85000"/>
                  <a:lumOff val="15000"/>
                </a:schemeClr>
              </a:solidFill>
              <a:latin typeface="+mj-lt"/>
              <a:ea typeface="+mj-ea"/>
              <a:cs typeface="+mj-cs"/>
            </a:endParaRPr>
          </a:p>
          <a:p>
            <a:pPr>
              <a:lnSpc>
                <a:spcPct val="130000"/>
              </a:lnSpc>
            </a:pPr>
            <a:endParaRPr lang="en-US" altLang="zh-CN" sz="4000" b="1">
              <a:solidFill>
                <a:schemeClr val="tx1">
                  <a:lumMod val="85000"/>
                  <a:lumOff val="15000"/>
                </a:schemeClr>
              </a:solidFill>
              <a:latin typeface="+mj-lt"/>
              <a:ea typeface="+mj-ea"/>
              <a:cs typeface="+mj-cs"/>
            </a:endParaRPr>
          </a:p>
        </p:txBody>
      </p:sp>
      <p:sp>
        <p:nvSpPr>
          <p:cNvPr id="12" name="文本框 17"/>
          <p:cNvSpPr txBox="1"/>
          <p:nvPr>
            <p:custDataLst>
              <p:tags r:id="rId8"/>
            </p:custDataLst>
          </p:nvPr>
        </p:nvSpPr>
        <p:spPr>
          <a:xfrm>
            <a:off x="623570" y="3156585"/>
            <a:ext cx="4514850" cy="3062605"/>
          </a:xfrm>
          <a:prstGeom prst="rect">
            <a:avLst/>
          </a:prstGeom>
        </p:spPr>
        <p:txBody>
          <a:bodyPr vert="horz" lIns="90000" tIns="46800" rIns="90000" bIns="46800" rtlCol="0">
            <a:normAutofit/>
          </a:bodyPr>
          <a:lstStyle>
            <a:defPPr>
              <a:defRPr lang="zh-CN"/>
            </a:defPPr>
            <a:lvl1pPr indent="0" algn="ctr" defTabSz="913765">
              <a:spcBef>
                <a:spcPct val="20000"/>
              </a:spcBef>
              <a:buFont typeface="Arial" panose="020B0604020202020204" pitchFamily="34" charset="0"/>
              <a:buNone/>
              <a:defRPr>
                <a:solidFill>
                  <a:schemeClr val="bg1">
                    <a:lumMod val="65000"/>
                  </a:schemeClr>
                </a:solidFill>
                <a:latin typeface="+mj-lt"/>
              </a:defRPr>
            </a:lvl1pPr>
            <a:lvl2pPr marL="742950" indent="-285750">
              <a:spcBef>
                <a:spcPct val="20000"/>
              </a:spcBef>
              <a:buFont typeface="Arial" panose="020B0604020202020204" pitchFamily="34" charset="0"/>
              <a:buChar char="–"/>
              <a:defRPr sz="1200">
                <a:solidFill>
                  <a:schemeClr val="bg1">
                    <a:lumMod val="65000"/>
                  </a:schemeClr>
                </a:solidFill>
              </a:defRPr>
            </a:lvl2pPr>
            <a:lvl3pPr marL="1143000" indent="-228600">
              <a:spcBef>
                <a:spcPct val="20000"/>
              </a:spcBef>
              <a:buFont typeface="Arial" panose="020B0604020202020204" pitchFamily="34" charset="0"/>
              <a:buChar char="•"/>
              <a:defRPr sz="1100">
                <a:solidFill>
                  <a:schemeClr val="bg1">
                    <a:lumMod val="65000"/>
                  </a:schemeClr>
                </a:solidFill>
              </a:defRPr>
            </a:lvl3pPr>
            <a:lvl4pPr marL="1600200" indent="-228600">
              <a:spcBef>
                <a:spcPct val="20000"/>
              </a:spcBef>
              <a:buFont typeface="Arial" panose="020B0604020202020204" pitchFamily="34" charset="0"/>
              <a:buChar char="–"/>
              <a:defRPr sz="1050">
                <a:solidFill>
                  <a:schemeClr val="bg1">
                    <a:lumMod val="65000"/>
                  </a:schemeClr>
                </a:solidFill>
              </a:defRPr>
            </a:lvl4pPr>
            <a:lvl5pPr marL="2057400" indent="-228600">
              <a:spcBef>
                <a:spcPct val="20000"/>
              </a:spcBef>
              <a:buFont typeface="Arial" panose="020B0604020202020204" pitchFamily="34" charset="0"/>
              <a:buChar char="»"/>
              <a:defRPr sz="1050">
                <a:solidFill>
                  <a:schemeClr val="bg1">
                    <a:lumMod val="65000"/>
                  </a:schemeClr>
                </a:solidFill>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algn="l">
              <a:lnSpc>
                <a:spcPct val="130000"/>
              </a:lnSpc>
            </a:pPr>
            <a:r>
              <a:rPr lang="en-IN" altLang="en-US" sz="1400">
                <a:solidFill>
                  <a:schemeClr val="tx1">
                    <a:lumMod val="65000"/>
                    <a:lumOff val="35000"/>
                  </a:schemeClr>
                </a:solidFill>
                <a:latin typeface="+mn-lt"/>
              </a:rPr>
              <a:t>T</a:t>
            </a:r>
            <a:r>
              <a:rPr lang="en-US" altLang="zh-CN" sz="1400">
                <a:solidFill>
                  <a:schemeClr val="tx1">
                    <a:lumMod val="65000"/>
                    <a:lumOff val="35000"/>
                  </a:schemeClr>
                </a:solidFill>
                <a:latin typeface="+mn-lt"/>
              </a:rPr>
              <a:t>he site appears to have a diverse range of courses which is beneficial. However, key courses such as Electrical And Electric Vehicle Technology and Digital Marketing and Business Automation are not prominently displayed on the landing page, which could be affecting enrollment rates for these courses. Additionally, the current design with moving background images can be distracting and may deter users from exploring further.</a:t>
            </a:r>
            <a:endParaRPr lang="en-US" altLang="zh-CN" sz="1400">
              <a:solidFill>
                <a:schemeClr val="tx1">
                  <a:lumMod val="65000"/>
                  <a:lumOff val="35000"/>
                </a:schemeClr>
              </a:solidFill>
              <a:latin typeface="+mn-lt"/>
            </a:endParaRPr>
          </a:p>
        </p:txBody>
      </p:sp>
      <p:sp>
        <p:nvSpPr>
          <p:cNvPr id="39" name="矩形: 圆角 38"/>
          <p:cNvSpPr/>
          <p:nvPr>
            <p:custDataLst>
              <p:tags r:id="rId9"/>
            </p:custDataLst>
          </p:nvPr>
        </p:nvSpPr>
        <p:spPr>
          <a:xfrm>
            <a:off x="5470319" y="1569630"/>
            <a:ext cx="2849492" cy="1870672"/>
          </a:xfrm>
          <a:prstGeom prst="roundRect">
            <a:avLst>
              <a:gd name="adj" fmla="val 1434"/>
            </a:avLst>
          </a:prstGeom>
          <a:gradFill flip="none" rotWithShape="1">
            <a:gsLst>
              <a:gs pos="0">
                <a:schemeClr val="accent1">
                  <a:alpha val="88000"/>
                </a:schemeClr>
              </a:gs>
              <a:gs pos="30000">
                <a:schemeClr val="accent4">
                  <a:alpha val="32000"/>
                </a:schemeClr>
              </a:gs>
              <a:gs pos="82000">
                <a:schemeClr val="accent1">
                  <a:alpha val="28000"/>
                </a:schemeClr>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p:cNvSpPr/>
          <p:nvPr>
            <p:custDataLst>
              <p:tags r:id="rId10"/>
            </p:custDataLst>
          </p:nvPr>
        </p:nvSpPr>
        <p:spPr>
          <a:xfrm>
            <a:off x="8531885" y="1569531"/>
            <a:ext cx="2845009" cy="1894521"/>
          </a:xfrm>
          <a:prstGeom prst="roundRect">
            <a:avLst>
              <a:gd name="adj" fmla="val 1953"/>
            </a:avLst>
          </a:prstGeom>
          <a:gradFill flip="none" rotWithShape="1">
            <a:gsLst>
              <a:gs pos="0">
                <a:schemeClr val="accent2">
                  <a:lumMod val="75000"/>
                  <a:alpha val="88000"/>
                </a:schemeClr>
              </a:gs>
              <a:gs pos="30000">
                <a:schemeClr val="accent2">
                  <a:lumMod val="75000"/>
                  <a:alpha val="32000"/>
                </a:schemeClr>
              </a:gs>
              <a:gs pos="82000">
                <a:schemeClr val="accent2">
                  <a:lumMod val="20000"/>
                  <a:lumOff val="80000"/>
                  <a:alpha val="28000"/>
                </a:schemeClr>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角 35"/>
          <p:cNvSpPr/>
          <p:nvPr>
            <p:custDataLst>
              <p:tags r:id="rId11"/>
            </p:custDataLst>
          </p:nvPr>
        </p:nvSpPr>
        <p:spPr>
          <a:xfrm>
            <a:off x="6906689" y="3634781"/>
            <a:ext cx="2855843" cy="1855978"/>
          </a:xfrm>
          <a:prstGeom prst="roundRect">
            <a:avLst>
              <a:gd name="adj" fmla="val 2830"/>
            </a:avLst>
          </a:prstGeom>
          <a:gradFill flip="none" rotWithShape="1">
            <a:gsLst>
              <a:gs pos="0">
                <a:schemeClr val="accent5">
                  <a:alpha val="88000"/>
                </a:schemeClr>
              </a:gs>
              <a:gs pos="30000">
                <a:schemeClr val="accent5">
                  <a:alpha val="32000"/>
                </a:schemeClr>
              </a:gs>
              <a:gs pos="82000">
                <a:schemeClr val="accent5">
                  <a:lumMod val="20000"/>
                  <a:lumOff val="80000"/>
                  <a:alpha val="28000"/>
                </a:schemeClr>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12"/>
            </p:custDataLst>
          </p:nvPr>
        </p:nvSpPr>
        <p:spPr>
          <a:xfrm>
            <a:off x="743403" y="2545400"/>
            <a:ext cx="668337" cy="98261"/>
          </a:xfrm>
          <a:prstGeom prst="rect">
            <a:avLst/>
          </a:prstGeom>
          <a:gradFill flip="none" rotWithShape="1">
            <a:gsLst>
              <a:gs pos="24000">
                <a:schemeClr val="accent1"/>
              </a:gs>
              <a:gs pos="57000">
                <a:schemeClr val="accent4"/>
              </a:gs>
              <a:gs pos="8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矩形: 圆角 25"/>
          <p:cNvSpPr/>
          <p:nvPr>
            <p:custDataLst>
              <p:tags r:id="rId13"/>
            </p:custDataLst>
          </p:nvPr>
        </p:nvSpPr>
        <p:spPr>
          <a:xfrm>
            <a:off x="8543951" y="1562321"/>
            <a:ext cx="2832702" cy="1892050"/>
          </a:xfrm>
          <a:prstGeom prst="roundRect">
            <a:avLst>
              <a:gd name="adj" fmla="val 1831"/>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p:cNvSpPr/>
          <p:nvPr>
            <p:custDataLst>
              <p:tags r:id="rId14"/>
            </p:custDataLst>
          </p:nvPr>
        </p:nvSpPr>
        <p:spPr>
          <a:xfrm>
            <a:off x="6906689" y="3634587"/>
            <a:ext cx="2849492" cy="1870672"/>
          </a:xfrm>
          <a:prstGeom prst="roundRect">
            <a:avLst>
              <a:gd name="adj" fmla="val 1576"/>
            </a:avLst>
          </a:prstGeom>
          <a:noFill/>
          <a:ln w="25400">
            <a:solidFill>
              <a:srgbClr val="CA3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p:cNvSpPr/>
          <p:nvPr>
            <p:custDataLst>
              <p:tags r:id="rId15"/>
            </p:custDataLst>
          </p:nvPr>
        </p:nvSpPr>
        <p:spPr>
          <a:xfrm>
            <a:off x="5463969" y="1562322"/>
            <a:ext cx="2855842" cy="1870672"/>
          </a:xfrm>
          <a:prstGeom prst="roundRect">
            <a:avLst>
              <a:gd name="adj" fmla="val 3358"/>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custDataLst>
              <p:tags r:id="rId16"/>
            </p:custDataLst>
          </p:nvPr>
        </p:nvSpPr>
        <p:spPr>
          <a:xfrm>
            <a:off x="1418072" y="438149"/>
            <a:ext cx="382153" cy="382153"/>
          </a:xfrm>
          <a:prstGeom prst="ellipse">
            <a:avLst/>
          </a:prstGeom>
          <a:noFill/>
          <a:ln w="63500">
            <a:gradFill flip="none" rotWithShape="1">
              <a:gsLst>
                <a:gs pos="28000">
                  <a:schemeClr val="accent1">
                    <a:lumMod val="20000"/>
                    <a:lumOff val="80000"/>
                  </a:schemeClr>
                </a:gs>
                <a:gs pos="76000">
                  <a:schemeClr val="accent1">
                    <a:lumMod val="20000"/>
                    <a:lumOff val="80000"/>
                  </a:schemeClr>
                </a:gs>
                <a:gs pos="88000">
                  <a:schemeClr val="accent2">
                    <a:lumMod val="40000"/>
                    <a:lumOff val="60000"/>
                  </a:schemeClr>
                </a:gs>
                <a:gs pos="100000">
                  <a:schemeClr val="accent1">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弧形 37"/>
          <p:cNvSpPr/>
          <p:nvPr>
            <p:custDataLst>
              <p:tags r:id="rId17"/>
            </p:custDataLst>
          </p:nvPr>
        </p:nvSpPr>
        <p:spPr>
          <a:xfrm rot="5400000">
            <a:off x="-1213247" y="-1301393"/>
            <a:ext cx="2426494" cy="2426494"/>
          </a:xfrm>
          <a:prstGeom prst="arc">
            <a:avLst>
              <a:gd name="adj1" fmla="val 16444048"/>
              <a:gd name="adj2" fmla="val 4789"/>
            </a:avLst>
          </a:prstGeom>
          <a:noFill/>
          <a:ln w="127000">
            <a:gradFill flip="none" rotWithShape="1">
              <a:gsLst>
                <a:gs pos="28000">
                  <a:schemeClr val="accent1">
                    <a:lumMod val="40000"/>
                    <a:lumOff val="60000"/>
                  </a:schemeClr>
                </a:gs>
                <a:gs pos="76000">
                  <a:schemeClr val="accent1">
                    <a:lumMod val="20000"/>
                    <a:lumOff val="80000"/>
                  </a:schemeClr>
                </a:gs>
                <a:gs pos="88000">
                  <a:schemeClr val="accent2">
                    <a:lumMod val="40000"/>
                    <a:lumOff val="60000"/>
                  </a:schemeClr>
                </a:gs>
                <a:gs pos="100000">
                  <a:schemeClr val="accent1">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2" name="椭圆 41"/>
          <p:cNvSpPr/>
          <p:nvPr>
            <p:custDataLst>
              <p:tags r:id="rId18"/>
            </p:custDataLst>
          </p:nvPr>
        </p:nvSpPr>
        <p:spPr>
          <a:xfrm>
            <a:off x="11152620" y="257174"/>
            <a:ext cx="180975"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custDataLst>
              <p:tags r:id="rId19"/>
            </p:custDataLst>
          </p:nvPr>
        </p:nvSpPr>
        <p:spPr>
          <a:xfrm>
            <a:off x="11422437" y="257174"/>
            <a:ext cx="180975"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custDataLst>
              <p:tags r:id="rId20"/>
            </p:custDataLst>
          </p:nvPr>
        </p:nvSpPr>
        <p:spPr>
          <a:xfrm>
            <a:off x="11692255" y="257174"/>
            <a:ext cx="180975" cy="180975"/>
          </a:xfrm>
          <a:prstGeom prst="ellipse">
            <a:avLst/>
          </a:prstGeom>
          <a:gradFill>
            <a:gsLst>
              <a:gs pos="28000">
                <a:schemeClr val="accent1">
                  <a:lumMod val="40000"/>
                  <a:lumOff val="60000"/>
                </a:schemeClr>
              </a:gs>
              <a:gs pos="88000">
                <a:schemeClr val="accent2">
                  <a:lumMod val="40000"/>
                  <a:lumOff val="60000"/>
                </a:schemeClr>
              </a:gs>
              <a:gs pos="50000">
                <a:schemeClr val="accent1">
                  <a:lumMod val="20000"/>
                  <a:lumOff val="80000"/>
                </a:schemeClr>
              </a:gs>
              <a:gs pos="100000">
                <a:schemeClr val="accent1">
                  <a:lumMod val="40000"/>
                  <a:lumOff val="60000"/>
                </a:schemeClr>
              </a:gs>
            </a:gsLst>
            <a:lin ang="16200000" scaled="1"/>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4"/>
          <p:cNvPicPr>
            <a:picLocks noChangeAspect="1"/>
          </p:cNvPicPr>
          <p:nvPr>
            <p:custDataLst>
              <p:tags r:id="rId1"/>
            </p:custDataLst>
          </p:nvPr>
        </p:nvPicPr>
        <p:blipFill>
          <a:blip r:embed="rId2" cstate="screen"/>
          <a:stretch>
            <a:fillRect/>
          </a:stretch>
        </p:blipFill>
        <p:spPr>
          <a:xfrm rot="16200000">
            <a:off x="2952947" y="901285"/>
            <a:ext cx="4215415" cy="5923382"/>
          </a:xfrm>
          <a:prstGeom prst="rect">
            <a:avLst/>
          </a:prstGeom>
        </p:spPr>
      </p:pic>
      <p:pic>
        <p:nvPicPr>
          <p:cNvPr id="6" name="图片 5" descr="C:\Users\srksa\OneDrive\Documents\Pictures\Screenshots\Screenshot 2024-08-17 162537.pngScreenshot 2024-08-17 162537"/>
          <p:cNvPicPr>
            <a:picLocks noChangeAspect="1"/>
          </p:cNvPicPr>
          <p:nvPr>
            <p:custDataLst>
              <p:tags r:id="rId3"/>
            </p:custDataLst>
          </p:nvPr>
        </p:nvPicPr>
        <p:blipFill>
          <a:blip r:embed="rId4"/>
          <a:srcRect t="11269" b="11269"/>
          <a:stretch>
            <a:fillRect/>
          </a:stretch>
        </p:blipFill>
        <p:spPr>
          <a:xfrm>
            <a:off x="2703481" y="2128448"/>
            <a:ext cx="4715224" cy="3487044"/>
          </a:xfrm>
          <a:prstGeom prst="rect">
            <a:avLst/>
          </a:prstGeom>
        </p:spPr>
      </p:pic>
      <p:sp>
        <p:nvSpPr>
          <p:cNvPr id="2" name="矩形: 圆角 1"/>
          <p:cNvSpPr/>
          <p:nvPr>
            <p:custDataLst>
              <p:tags r:id="rId5"/>
            </p:custDataLst>
          </p:nvPr>
        </p:nvSpPr>
        <p:spPr>
          <a:xfrm>
            <a:off x="5689600" y="0"/>
            <a:ext cx="6502400" cy="6858000"/>
          </a:xfrm>
          <a:prstGeom prst="roundRect">
            <a:avLst>
              <a:gd name="adj" fmla="val 0"/>
            </a:avLst>
          </a:prstGeom>
          <a:gradFill flip="none" rotWithShape="1">
            <a:gsLst>
              <a:gs pos="17000">
                <a:schemeClr val="accent1"/>
              </a:gs>
              <a:gs pos="62000">
                <a:schemeClr val="accent4"/>
              </a:gs>
              <a:gs pos="95000">
                <a:schemeClr val="accent2"/>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7" name="文本框 25"/>
          <p:cNvSpPr txBox="1"/>
          <p:nvPr>
            <p:custDataLst>
              <p:tags r:id="rId6"/>
            </p:custDataLst>
          </p:nvPr>
        </p:nvSpPr>
        <p:spPr>
          <a:xfrm>
            <a:off x="6260297" y="1197582"/>
            <a:ext cx="4979202" cy="737574"/>
          </a:xfrm>
          <a:prstGeom prst="rect">
            <a:avLst/>
          </a:prstGeom>
          <a:noFill/>
        </p:spPr>
        <p:txBody>
          <a:bodyPr wrap="square" lIns="90000" tIns="46800" rIns="90000" bIns="46800"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3600" b="1">
                <a:solidFill>
                  <a:schemeClr val="bg1"/>
                </a:solidFill>
                <a:latin typeface="+mj-lt"/>
                <a:ea typeface="+mj-ea"/>
                <a:cs typeface="+mj-cs"/>
              </a:rPr>
              <a:t>Conclusion</a:t>
            </a:r>
            <a:endParaRPr lang="en-US" altLang="zh-CN" sz="3600" b="1">
              <a:solidFill>
                <a:schemeClr val="bg1"/>
              </a:solidFill>
              <a:latin typeface="+mj-lt"/>
              <a:ea typeface="+mj-ea"/>
              <a:cs typeface="+mj-cs"/>
            </a:endParaRPr>
          </a:p>
        </p:txBody>
      </p:sp>
      <p:sp>
        <p:nvSpPr>
          <p:cNvPr id="8" name="文本框 17"/>
          <p:cNvSpPr txBox="1"/>
          <p:nvPr>
            <p:custDataLst>
              <p:tags r:id="rId7"/>
            </p:custDataLst>
          </p:nvPr>
        </p:nvSpPr>
        <p:spPr>
          <a:xfrm>
            <a:off x="6295390" y="2383790"/>
            <a:ext cx="4944110" cy="4293870"/>
          </a:xfrm>
          <a:prstGeom prst="rect">
            <a:avLst/>
          </a:prstGeom>
        </p:spPr>
        <p:txBody>
          <a:bodyPr vert="horz" lIns="90000" tIns="46800" rIns="90000" bIns="46800" rtlCol="0">
            <a:normAutofit/>
          </a:bodyPr>
          <a:lstStyle>
            <a:defPPr>
              <a:defRPr lang="zh-CN"/>
            </a:defPPr>
            <a:lvl1pPr indent="0" algn="ctr" defTabSz="913765">
              <a:spcBef>
                <a:spcPct val="20000"/>
              </a:spcBef>
              <a:buFont typeface="Arial" panose="020B0604020202020204" pitchFamily="34" charset="0"/>
              <a:buNone/>
              <a:defRPr>
                <a:solidFill>
                  <a:schemeClr val="bg1">
                    <a:lumMod val="65000"/>
                  </a:schemeClr>
                </a:solidFill>
                <a:latin typeface="+mj-lt"/>
              </a:defRPr>
            </a:lvl1pPr>
            <a:lvl2pPr marL="742950" indent="-285750">
              <a:spcBef>
                <a:spcPct val="20000"/>
              </a:spcBef>
              <a:buFont typeface="Arial" panose="020B0604020202020204" pitchFamily="34" charset="0"/>
              <a:buChar char="–"/>
              <a:defRPr sz="1200">
                <a:solidFill>
                  <a:schemeClr val="bg1">
                    <a:lumMod val="65000"/>
                  </a:schemeClr>
                </a:solidFill>
              </a:defRPr>
            </a:lvl2pPr>
            <a:lvl3pPr marL="1143000" indent="-228600">
              <a:spcBef>
                <a:spcPct val="20000"/>
              </a:spcBef>
              <a:buFont typeface="Arial" panose="020B0604020202020204" pitchFamily="34" charset="0"/>
              <a:buChar char="•"/>
              <a:defRPr sz="1100">
                <a:solidFill>
                  <a:schemeClr val="bg1">
                    <a:lumMod val="65000"/>
                  </a:schemeClr>
                </a:solidFill>
              </a:defRPr>
            </a:lvl3pPr>
            <a:lvl4pPr marL="1600200" indent="-228600">
              <a:spcBef>
                <a:spcPct val="20000"/>
              </a:spcBef>
              <a:buFont typeface="Arial" panose="020B0604020202020204" pitchFamily="34" charset="0"/>
              <a:buChar char="–"/>
              <a:defRPr sz="1050">
                <a:solidFill>
                  <a:schemeClr val="bg1">
                    <a:lumMod val="65000"/>
                  </a:schemeClr>
                </a:solidFill>
              </a:defRPr>
            </a:lvl4pPr>
            <a:lvl5pPr marL="2057400" indent="-228600">
              <a:spcBef>
                <a:spcPct val="20000"/>
              </a:spcBef>
              <a:buFont typeface="Arial" panose="020B0604020202020204" pitchFamily="34" charset="0"/>
              <a:buChar char="»"/>
              <a:defRPr sz="1050">
                <a:solidFill>
                  <a:schemeClr val="bg1">
                    <a:lumMod val="65000"/>
                  </a:schemeClr>
                </a:solidFill>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algn="l">
              <a:lnSpc>
                <a:spcPct val="130000"/>
              </a:lnSpc>
            </a:pPr>
            <a:r>
              <a:rPr lang="en-US" altLang="zh-CN" sz="1400">
                <a:solidFill>
                  <a:schemeClr val="bg1"/>
                </a:solidFill>
                <a:latin typeface="+mn-lt"/>
              </a:rPr>
              <a:t> </a:t>
            </a:r>
            <a:r>
              <a:rPr lang="en-IN" altLang="en-US" sz="1400">
                <a:solidFill>
                  <a:schemeClr val="bg1"/>
                </a:solidFill>
                <a:latin typeface="+mn-lt"/>
              </a:rPr>
              <a:t>T</a:t>
            </a:r>
            <a:r>
              <a:rPr lang="en-US" altLang="zh-CN" sz="1400">
                <a:solidFill>
                  <a:schemeClr val="bg1"/>
                </a:solidFill>
                <a:latin typeface="+mn-lt"/>
              </a:rPr>
              <a:t>o enhance user engagement and improve site performance, I recommend a redesign of the website to focus more on highlighting key courses prominently on the landing page. Removing distracting background images and adding a chatbot for real-time assistance can also improve user experience. Furthermore, showcasing achievements and testimonials from students, as well as statistics on enrolled and placed students, can build trust and demonstrate the success of the courses offered. This approach can potentially increase both course enrollment and user retention rates.</a:t>
            </a:r>
            <a:endParaRPr lang="en-US" altLang="zh-CN" sz="1400">
              <a:solidFill>
                <a:schemeClr val="bg1"/>
              </a:solidFill>
              <a:latin typeface="+mn-lt"/>
            </a:endParaRPr>
          </a:p>
        </p:txBody>
      </p:sp>
      <p:sp>
        <p:nvSpPr>
          <p:cNvPr id="9" name="矩形 8"/>
          <p:cNvSpPr/>
          <p:nvPr>
            <p:custDataLst>
              <p:tags r:id="rId8"/>
            </p:custDataLst>
          </p:nvPr>
        </p:nvSpPr>
        <p:spPr>
          <a:xfrm>
            <a:off x="6390926" y="2128388"/>
            <a:ext cx="668337" cy="982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custDataLst>
              <p:tags r:id="rId9"/>
            </p:custDataLst>
          </p:nvPr>
        </p:nvSpPr>
        <p:spPr>
          <a:xfrm>
            <a:off x="1418072" y="438149"/>
            <a:ext cx="382153" cy="382153"/>
          </a:xfrm>
          <a:prstGeom prst="ellipse">
            <a:avLst/>
          </a:prstGeom>
          <a:noFill/>
          <a:ln w="63500">
            <a:gradFill flip="none" rotWithShape="1">
              <a:gsLst>
                <a:gs pos="28000">
                  <a:schemeClr val="accent1">
                    <a:lumMod val="20000"/>
                    <a:lumOff val="80000"/>
                  </a:schemeClr>
                </a:gs>
                <a:gs pos="76000">
                  <a:schemeClr val="accent1">
                    <a:lumMod val="20000"/>
                    <a:lumOff val="80000"/>
                  </a:schemeClr>
                </a:gs>
                <a:gs pos="88000">
                  <a:schemeClr val="accent2">
                    <a:lumMod val="40000"/>
                    <a:lumOff val="60000"/>
                  </a:schemeClr>
                </a:gs>
                <a:gs pos="100000">
                  <a:schemeClr val="accent1">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弧形 24"/>
          <p:cNvSpPr/>
          <p:nvPr>
            <p:custDataLst>
              <p:tags r:id="rId10"/>
            </p:custDataLst>
          </p:nvPr>
        </p:nvSpPr>
        <p:spPr>
          <a:xfrm rot="5400000">
            <a:off x="-1213247" y="-1301393"/>
            <a:ext cx="2426494" cy="2426494"/>
          </a:xfrm>
          <a:prstGeom prst="arc">
            <a:avLst>
              <a:gd name="adj1" fmla="val 16444048"/>
              <a:gd name="adj2" fmla="val 4789"/>
            </a:avLst>
          </a:prstGeom>
          <a:noFill/>
          <a:ln w="127000">
            <a:gradFill flip="none" rotWithShape="1">
              <a:gsLst>
                <a:gs pos="28000">
                  <a:schemeClr val="accent1">
                    <a:lumMod val="40000"/>
                    <a:lumOff val="60000"/>
                  </a:schemeClr>
                </a:gs>
                <a:gs pos="76000">
                  <a:schemeClr val="accent1">
                    <a:lumMod val="20000"/>
                    <a:lumOff val="80000"/>
                  </a:schemeClr>
                </a:gs>
                <a:gs pos="88000">
                  <a:schemeClr val="accent2">
                    <a:lumMod val="40000"/>
                    <a:lumOff val="60000"/>
                  </a:schemeClr>
                </a:gs>
                <a:gs pos="100000">
                  <a:schemeClr val="accent1">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THANKS</a:t>
            </a:r>
            <a:endParaRPr lang="en-US" altLang="zh-CN"/>
          </a:p>
        </p:txBody>
      </p:sp>
      <p:sp>
        <p:nvSpPr>
          <p:cNvPr id="11" name="内容占位符 10"/>
          <p:cNvSpPr>
            <a:spLocks noGrp="1"/>
          </p:cNvSpPr>
          <p:nvPr>
            <p:ph sz="quarter" idx="13"/>
            <p:custDataLst>
              <p:tags r:id="rId2"/>
            </p:custDataLst>
          </p:nvPr>
        </p:nvSpPr>
        <p:spPr/>
        <p:txBody>
          <a:bodyPr>
            <a:normAutofit fontScale="90000"/>
          </a:bodyPr>
          <a:lstStyle/>
          <a:p>
            <a:r>
              <a:rPr lang="en-IN" altLang="en-US"/>
              <a:t>SAFARKHAN S</a:t>
            </a:r>
            <a:endParaRPr lang="en-IN" altLang="en-US"/>
          </a:p>
        </p:txBody>
      </p:sp>
      <p:sp>
        <p:nvSpPr>
          <p:cNvPr id="2" name="Content Placeholder 1"/>
          <p:cNvSpPr/>
          <p:nvPr>
            <p:ph sz="quarter" idx="14"/>
          </p:nvPr>
        </p:nvSpPr>
        <p:spPr/>
        <p:txBody>
          <a:bodyPr/>
          <a:p>
            <a:endParaRPr lang="en-US"/>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9098"/>
</p:tagLst>
</file>

<file path=ppt/tags/tag10.xml><?xml version="1.0" encoding="utf-8"?>
<p:tagLst xmlns:p="http://schemas.openxmlformats.org/presentationml/2006/main">
  <p:tag name="KSO_WM_TAG_VERSION" val="1.0"/>
  <p:tag name="KSO_WM_BEAUTIFY_FLAG" val="#wm#"/>
  <p:tag name="KSO_WM_UNIT_TYPE" val="i"/>
  <p:tag name="KSO_WM_UNIT_ID" val="custom20189098_2*i*2"/>
  <p:tag name="KSO_WM_TEMPLATE_CATEGORY" val="custom"/>
  <p:tag name="KSO_WM_TEMPLATE_INDEX" val="20189098"/>
  <p:tag name="KSO_WM_UNIT_INDEX" val="2"/>
</p:tagLst>
</file>

<file path=ppt/tags/tag11.xml><?xml version="1.0" encoding="utf-8"?>
<p:tagLst xmlns:p="http://schemas.openxmlformats.org/presentationml/2006/main">
  <p:tag name="KSO_WM_TAG_VERSION" val="1.0"/>
  <p:tag name="KSO_WM_BEAUTIFY_FLAG" val="#wm#"/>
  <p:tag name="KSO_WM_UNIT_TYPE" val="i"/>
  <p:tag name="KSO_WM_UNIT_ID" val="custom20189098_2*i*3"/>
  <p:tag name="KSO_WM_TEMPLATE_CATEGORY" val="custom"/>
  <p:tag name="KSO_WM_TEMPLATE_INDEX" val="20189098"/>
  <p:tag name="KSO_WM_UNIT_INDEX" val="3"/>
</p:tagLst>
</file>

<file path=ppt/tags/tag12.xml><?xml version="1.0" encoding="utf-8"?>
<p:tagLst xmlns:p="http://schemas.openxmlformats.org/presentationml/2006/main">
  <p:tag name="KSO_WM_TAG_VERSION" val="1.0"/>
  <p:tag name="KSO_WM_BEAUTIFY_FLAG" val="#wm#"/>
  <p:tag name="KSO_WM_UNIT_TYPE" val="i"/>
  <p:tag name="KSO_WM_UNIT_ID" val="custom20189098_2*i*4"/>
  <p:tag name="KSO_WM_TEMPLATE_CATEGORY" val="custom"/>
  <p:tag name="KSO_WM_TEMPLATE_INDEX" val="20189098"/>
  <p:tag name="KSO_WM_UNIT_INDEX" val="4"/>
</p:tagLst>
</file>

<file path=ppt/tags/tag13.xml><?xml version="1.0" encoding="utf-8"?>
<p:tagLst xmlns:p="http://schemas.openxmlformats.org/presentationml/2006/main">
  <p:tag name="KSO_WM_TAG_VERSION" val="1.0"/>
  <p:tag name="KSO_WM_BEAUTIFY_FLAG" val="#wm#"/>
  <p:tag name="KSO_WM_UNIT_TYPE" val="i"/>
  <p:tag name="KSO_WM_UNIT_ID" val="custom20189098_2*i*5"/>
  <p:tag name="KSO_WM_TEMPLATE_CATEGORY" val="custom"/>
  <p:tag name="KSO_WM_TEMPLATE_INDEX" val="20189098"/>
  <p:tag name="KSO_WM_UNIT_INDEX" val="5"/>
</p:tagLst>
</file>

<file path=ppt/tags/tag14.xml><?xml version="1.0" encoding="utf-8"?>
<p:tagLst xmlns:p="http://schemas.openxmlformats.org/presentationml/2006/main">
  <p:tag name="KSO_WM_TAG_VERSION" val="1.0"/>
  <p:tag name="KSO_WM_BEAUTIFY_FLAG" val="#wm#"/>
  <p:tag name="KSO_WM_UNIT_TYPE" val="i"/>
  <p:tag name="KSO_WM_UNIT_ID" val="custom20189098_2*i*6"/>
  <p:tag name="KSO_WM_TEMPLATE_CATEGORY" val="custom"/>
  <p:tag name="KSO_WM_TEMPLATE_INDEX" val="20189098"/>
  <p:tag name="KSO_WM_UNIT_INDEX" val="6"/>
</p:tagLst>
</file>

<file path=ppt/tags/tag15.xml><?xml version="1.0" encoding="utf-8"?>
<p:tagLst xmlns:p="http://schemas.openxmlformats.org/presentationml/2006/main">
  <p:tag name="KSO_WM_TAG_VERSION" val="1.0"/>
  <p:tag name="KSO_WM_BEAUTIFY_FLAG" val="#wm#"/>
  <p:tag name="KSO_WM_UNIT_TYPE" val="i"/>
  <p:tag name="KSO_WM_UNIT_ID" val="custom20189098_2*i*7"/>
  <p:tag name="KSO_WM_TEMPLATE_CATEGORY" val="custom"/>
  <p:tag name="KSO_WM_TEMPLATE_INDEX" val="20189098"/>
  <p:tag name="KSO_WM_UNIT_INDEX" val="7"/>
</p:tagLst>
</file>

<file path=ppt/tags/tag16.xml><?xml version="1.0" encoding="utf-8"?>
<p:tagLst xmlns:p="http://schemas.openxmlformats.org/presentationml/2006/main">
  <p:tag name="KSO_WM_TAG_VERSION" val="1.0"/>
  <p:tag name="KSO_WM_BEAUTIFY_FLAG" val="#wm#"/>
  <p:tag name="KSO_WM_UNIT_TYPE" val="i"/>
  <p:tag name="KSO_WM_UNIT_ID" val="custom20189098_2*i*13"/>
  <p:tag name="KSO_WM_TEMPLATE_CATEGORY" val="custom"/>
  <p:tag name="KSO_WM_TEMPLATE_INDEX" val="20189098"/>
  <p:tag name="KSO_WM_UNIT_INDEX" val="13"/>
</p:tagLst>
</file>

<file path=ppt/tags/tag17.xml><?xml version="1.0" encoding="utf-8"?>
<p:tagLst xmlns:p="http://schemas.openxmlformats.org/presentationml/2006/main">
  <p:tag name="KSO_WM_TAG_VERSION" val="1.0"/>
  <p:tag name="KSO_WM_BEAUTIFY_FLAG" val="#wm#"/>
  <p:tag name="KSO_WM_UNIT_TYPE" val="i"/>
  <p:tag name="KSO_WM_UNIT_ID" val="custom20189098_2*i*14"/>
  <p:tag name="KSO_WM_TEMPLATE_CATEGORY" val="custom"/>
  <p:tag name="KSO_WM_TEMPLATE_INDEX" val="20189098"/>
  <p:tag name="KSO_WM_UNIT_INDEX" val="14"/>
</p:tagLst>
</file>

<file path=ppt/tags/tag18.xml><?xml version="1.0" encoding="utf-8"?>
<p:tagLst xmlns:p="http://schemas.openxmlformats.org/presentationml/2006/main">
  <p:tag name="KSO_WM_TAG_VERSION" val="1.0"/>
  <p:tag name="KSO_WM_BEAUTIFY_FLAG" val="#wm#"/>
  <p:tag name="KSO_WM_UNIT_TYPE" val="i"/>
  <p:tag name="KSO_WM_UNIT_ID" val="custom20189098_2*i*15"/>
  <p:tag name="KSO_WM_TEMPLATE_CATEGORY" val="custom"/>
  <p:tag name="KSO_WM_TEMPLATE_INDEX" val="20189098"/>
  <p:tag name="KSO_WM_UNIT_INDEX" val="15"/>
</p:tagLst>
</file>

<file path=ppt/tags/tag19.xml><?xml version="1.0" encoding="utf-8"?>
<p:tagLst xmlns:p="http://schemas.openxmlformats.org/presentationml/2006/main">
  <p:tag name="KSO_WM_TAG_VERSION" val="1.0"/>
  <p:tag name="KSO_WM_BEAUTIFY_FLAG" val="#wm#"/>
  <p:tag name="KSO_WM_UNIT_TYPE" val="i"/>
  <p:tag name="KSO_WM_UNIT_ID" val="custom20189098_2*i*16"/>
  <p:tag name="KSO_WM_TEMPLATE_CATEGORY" val="custom"/>
  <p:tag name="KSO_WM_TEMPLATE_INDEX" val="20189098"/>
  <p:tag name="KSO_WM_UNIT_INDEX" val="16"/>
</p:tagLst>
</file>

<file path=ppt/tags/tag2.xml><?xml version="1.0" encoding="utf-8"?>
<p:tagLst xmlns:p="http://schemas.openxmlformats.org/presentationml/2006/main">
  <p:tag name="KSO_WM_TAG_VERSION" val="1.0"/>
  <p:tag name="KSO_WM_TEMPLATE_CATEGORY" val="custom"/>
  <p:tag name="KSO_WM_TEMPLATE_INDEX" val="20189098"/>
</p:tagLst>
</file>

<file path=ppt/tags/tag20.xml><?xml version="1.0" encoding="utf-8"?>
<p:tagLst xmlns:p="http://schemas.openxmlformats.org/presentationml/2006/main">
  <p:tag name="KSO_WM_TAG_VERSION" val="1.0"/>
  <p:tag name="KSO_WM_BEAUTIFY_FLAG" val="#wm#"/>
  <p:tag name="KSO_WM_UNIT_TYPE" val="i"/>
  <p:tag name="KSO_WM_UNIT_ID" val="custom20189098_2*i*17"/>
  <p:tag name="KSO_WM_TEMPLATE_CATEGORY" val="custom"/>
  <p:tag name="KSO_WM_TEMPLATE_INDEX" val="20189098"/>
  <p:tag name="KSO_WM_UNIT_INDEX" val="17"/>
</p:tagLst>
</file>

<file path=ppt/tags/tag21.xml><?xml version="1.0" encoding="utf-8"?>
<p:tagLst xmlns:p="http://schemas.openxmlformats.org/presentationml/2006/main">
  <p:tag name="KSO_WM_TEMPLATE_CATEGORY" val="custom"/>
  <p:tag name="KSO_WM_TEMPLATE_INDEX" val="20189098"/>
  <p:tag name="KSO_WM_UNIT_TYPE" val="a"/>
  <p:tag name="KSO_WM_UNIT_INDEX" val="1"/>
  <p:tag name="KSO_WM_UNIT_ID" val="custom20189098_2*a*1"/>
  <p:tag name="KSO_WM_UNIT_LAYERLEVEL" val="1"/>
  <p:tag name="KSO_WM_UNIT_ISCONTENTSTITLE" val="1"/>
  <p:tag name="KSO_WM_UNIT_VALUE" val="5"/>
  <p:tag name="KSO_WM_UNIT_HIGHLIGHT" val="0"/>
  <p:tag name="KSO_WM_UNIT_COMPATIBLE" val="0"/>
  <p:tag name="KSO_WM_UNIT_CLEAR" val="0"/>
  <p:tag name="KSO_WM_BEAUTIFY_FLAG" val="#wm#"/>
  <p:tag name="KSO_WM_TAG_VERSION" val="1.0"/>
  <p:tag name="KSO_WM_UNIT_PRESET_TEXT" val="CONTENT"/>
</p:tagLst>
</file>

<file path=ppt/tags/tag22.xml><?xml version="1.0" encoding="utf-8"?>
<p:tagLst xmlns:p="http://schemas.openxmlformats.org/presentationml/2006/main">
  <p:tag name="KSO_WM_TEMPLATE_CATEGORY" val="custom"/>
  <p:tag name="KSO_WM_TEMPLATE_INDEX" val="20189098"/>
  <p:tag name="KSO_WM_UNIT_TYPE" val="l_h_i"/>
  <p:tag name="KSO_WM_UNIT_INDEX" val="1_1_1"/>
  <p:tag name="KSO_WM_UNIT_ID" val="custom20189098_2*l_h_i*1_1_1"/>
  <p:tag name="KSO_WM_UNIT_LAYERLEVEL" val="1_1_1"/>
  <p:tag name="KSO_WM_BEAUTIFY_FLAG" val="#wm#"/>
  <p:tag name="KSO_WM_TAG_VERSION" val="1.0"/>
  <p:tag name="KSO_WM_DIAGRAM_GROUP_CODE" val="l1-1"/>
</p:tagLst>
</file>

<file path=ppt/tags/tag23.xml><?xml version="1.0" encoding="utf-8"?>
<p:tagLst xmlns:p="http://schemas.openxmlformats.org/presentationml/2006/main">
  <p:tag name="KSO_WM_TEMPLATE_CATEGORY" val="custom"/>
  <p:tag name="KSO_WM_TEMPLATE_INDEX" val="20189098"/>
  <p:tag name="KSO_WM_UNIT_TYPE" val="l_h_i"/>
  <p:tag name="KSO_WM_UNIT_INDEX" val="1_1_2"/>
  <p:tag name="KSO_WM_UNIT_ID" val="custom20189098_2*l_h_i*1_1_2"/>
  <p:tag name="KSO_WM_UNIT_LAYERLEVEL" val="1_1_1"/>
  <p:tag name="KSO_WM_BEAUTIFY_FLAG" val="#wm#"/>
  <p:tag name="KSO_WM_TAG_VERSION" val="1.0"/>
  <p:tag name="KSO_WM_DIAGRAM_GROUP_CODE" val="l1-1"/>
</p:tagLst>
</file>

<file path=ppt/tags/tag24.xml><?xml version="1.0" encoding="utf-8"?>
<p:tagLst xmlns:p="http://schemas.openxmlformats.org/presentationml/2006/main">
  <p:tag name="KSO_WM_TEMPLATE_CATEGORY" val="custom"/>
  <p:tag name="KSO_WM_TEMPLATE_INDEX" val="20189098"/>
  <p:tag name="KSO_WM_UNIT_TYPE" val="l_h_i"/>
  <p:tag name="KSO_WM_UNIT_INDEX" val="1_2_1"/>
  <p:tag name="KSO_WM_UNIT_ID" val="custom20189098_2*l_h_i*1_2_1"/>
  <p:tag name="KSO_WM_UNIT_LAYERLEVEL" val="1_1_1"/>
  <p:tag name="KSO_WM_BEAUTIFY_FLAG" val="#wm#"/>
  <p:tag name="KSO_WM_TAG_VERSION" val="1.0"/>
  <p:tag name="KSO_WM_DIAGRAM_GROUP_CODE" val="l1-1"/>
</p:tagLst>
</file>

<file path=ppt/tags/tag25.xml><?xml version="1.0" encoding="utf-8"?>
<p:tagLst xmlns:p="http://schemas.openxmlformats.org/presentationml/2006/main">
  <p:tag name="KSO_WM_TEMPLATE_CATEGORY" val="custom"/>
  <p:tag name="KSO_WM_TEMPLATE_INDEX" val="20189098"/>
  <p:tag name="KSO_WM_UNIT_TYPE" val="l_h_i"/>
  <p:tag name="KSO_WM_UNIT_INDEX" val="1_2_2"/>
  <p:tag name="KSO_WM_UNIT_ID" val="custom20189098_2*l_h_i*1_2_2"/>
  <p:tag name="KSO_WM_UNIT_LAYERLEVEL" val="1_1_1"/>
  <p:tag name="KSO_WM_BEAUTIFY_FLAG" val="#wm#"/>
  <p:tag name="KSO_WM_TAG_VERSION" val="1.0"/>
  <p:tag name="KSO_WM_DIAGRAM_GROUP_CODE" val="l1-1"/>
</p:tagLst>
</file>

<file path=ppt/tags/tag26.xml><?xml version="1.0" encoding="utf-8"?>
<p:tagLst xmlns:p="http://schemas.openxmlformats.org/presentationml/2006/main">
  <p:tag name="KSO_WM_TEMPLATE_CATEGORY" val="custom"/>
  <p:tag name="KSO_WM_TEMPLATE_INDEX" val="20189098"/>
  <p:tag name="KSO_WM_UNIT_TYPE" val="l_h_i"/>
  <p:tag name="KSO_WM_UNIT_INDEX" val="1_3_1"/>
  <p:tag name="KSO_WM_UNIT_ID" val="custom20189098_2*l_h_i*1_3_1"/>
  <p:tag name="KSO_WM_UNIT_LAYERLEVEL" val="1_1_1"/>
  <p:tag name="KSO_WM_BEAUTIFY_FLAG" val="#wm#"/>
  <p:tag name="KSO_WM_TAG_VERSION" val="1.0"/>
  <p:tag name="KSO_WM_DIAGRAM_GROUP_CODE" val="l1-1"/>
</p:tagLst>
</file>

<file path=ppt/tags/tag27.xml><?xml version="1.0" encoding="utf-8"?>
<p:tagLst xmlns:p="http://schemas.openxmlformats.org/presentationml/2006/main">
  <p:tag name="KSO_WM_TEMPLATE_CATEGORY" val="custom"/>
  <p:tag name="KSO_WM_TEMPLATE_INDEX" val="20189098"/>
  <p:tag name="KSO_WM_UNIT_TYPE" val="l_h_i"/>
  <p:tag name="KSO_WM_UNIT_INDEX" val="1_3_2"/>
  <p:tag name="KSO_WM_UNIT_ID" val="custom20189098_2*l_h_i*1_3_2"/>
  <p:tag name="KSO_WM_UNIT_LAYERLEVEL" val="1_1_1"/>
  <p:tag name="KSO_WM_BEAUTIFY_FLAG" val="#wm#"/>
  <p:tag name="KSO_WM_TAG_VERSION" val="1.0"/>
  <p:tag name="KSO_WM_DIAGRAM_GROUP_CODE" val="l1-1"/>
</p:tagLst>
</file>

<file path=ppt/tags/tag28.xml><?xml version="1.0" encoding="utf-8"?>
<p:tagLst xmlns:p="http://schemas.openxmlformats.org/presentationml/2006/main">
  <p:tag name="KSO_WM_TEMPLATE_CATEGORY" val="custom"/>
  <p:tag name="KSO_WM_TEMPLATE_INDEX" val="20189098"/>
  <p:tag name="KSO_WM_UNIT_TYPE" val="l_h_i"/>
  <p:tag name="KSO_WM_UNIT_INDEX" val="1_4_1"/>
  <p:tag name="KSO_WM_UNIT_ID" val="custom20189098_2*l_h_i*1_4_1"/>
  <p:tag name="KSO_WM_UNIT_LAYERLEVEL" val="1_1_1"/>
  <p:tag name="KSO_WM_BEAUTIFY_FLAG" val="#wm#"/>
  <p:tag name="KSO_WM_TAG_VERSION" val="1.0"/>
  <p:tag name="KSO_WM_DIAGRAM_GROUP_CODE" val="l1-1"/>
</p:tagLst>
</file>

<file path=ppt/tags/tag29.xml><?xml version="1.0" encoding="utf-8"?>
<p:tagLst xmlns:p="http://schemas.openxmlformats.org/presentationml/2006/main">
  <p:tag name="KSO_WM_TEMPLATE_CATEGORY" val="custom"/>
  <p:tag name="KSO_WM_TEMPLATE_INDEX" val="20189098"/>
  <p:tag name="KSO_WM_UNIT_TYPE" val="l_h_i"/>
  <p:tag name="KSO_WM_UNIT_INDEX" val="1_4_2"/>
  <p:tag name="KSO_WM_UNIT_ID" val="custom20189098_2*l_h_i*1_4_2"/>
  <p:tag name="KSO_WM_UNIT_LAYERLEVEL" val="1_1_1"/>
  <p:tag name="KSO_WM_BEAUTIFY_FLAG" val="#wm#"/>
  <p:tag name="KSO_WM_TAG_VERSION" val="1.0"/>
  <p:tag name="KSO_WM_DIAGRAM_GROUP_CODE" val="l1-1"/>
</p:tagLst>
</file>

<file path=ppt/tags/tag3.xml><?xml version="1.0" encoding="utf-8"?>
<p:tagLst xmlns:p="http://schemas.openxmlformats.org/presentationml/2006/main">
  <p:tag name="KSO_WM_TEMPLATE_CATEGORY" val="custom"/>
  <p:tag name="KSO_WM_TEMPLATE_INDEX" val="20189098"/>
  <p:tag name="KSO_WM_TAG_VERSION" val="1.0"/>
  <p:tag name="KSO_WM_BEAUTIFY_FLAG" val="#wm#"/>
  <p:tag name="KSO_WM_TEMPLATE_THUMBS_INDEX" val="1、2、3、5、6、8、9、12、13、15、16、21、39"/>
  <p:tag name="KSO_WM_TEMPLATE_TOPIC_ID" val="2869567"/>
  <p:tag name="KSO_WM_TEMPLATE_OUTLINE_ID" val="6"/>
  <p:tag name="KSO_WM_TEMPLATE_SCENE_ID" val="1"/>
  <p:tag name="KSO_WM_TEMPLATE_JOB_ID" val="6"/>
  <p:tag name="KSO_WM_TEMPLATE_TOPIC_DEFAULT" val="0"/>
</p:tagLst>
</file>

<file path=ppt/tags/tag30.xml><?xml version="1.0" encoding="utf-8"?>
<p:tagLst xmlns:p="http://schemas.openxmlformats.org/presentationml/2006/main">
  <p:tag name="KSO_WM_TEMPLATE_CATEGORY" val="custom"/>
  <p:tag name="KSO_WM_TEMPLATE_INDEX" val="20189098"/>
  <p:tag name="KSO_WM_UNIT_TYPE" val="l_h_a"/>
  <p:tag name="KSO_WM_UNIT_INDEX" val="1_2_1"/>
  <p:tag name="KSO_WM_UNIT_ID" val="custom20189098_2*l_h_a*1_2_1"/>
  <p:tag name="KSO_WM_UNIT_LAYERLEVEL" val="1_1_1"/>
  <p:tag name="KSO_WM_UNIT_VALUE" val="11"/>
  <p:tag name="KSO_WM_UNIT_HIGHLIGHT" val="0"/>
  <p:tag name="KSO_WM_UNIT_COMPATIBLE" val="0"/>
  <p:tag name="KSO_WM_UNIT_CLEAR" val="0"/>
  <p:tag name="KSO_WM_BEAUTIFY_FLAG" val="#wm#"/>
  <p:tag name="KSO_WM_TAG_VERSION" val="1.0"/>
  <p:tag name="KSO_WM_DIAGRAM_GROUP_CODE" val="l1-1"/>
  <p:tag name="KSO_WM_UNIT_PRESET_TEXT" val="CHANGE"/>
</p:tagLst>
</file>

<file path=ppt/tags/tag31.xml><?xml version="1.0" encoding="utf-8"?>
<p:tagLst xmlns:p="http://schemas.openxmlformats.org/presentationml/2006/main">
  <p:tag name="KSO_WM_TEMPLATE_CATEGORY" val="custom"/>
  <p:tag name="KSO_WM_TEMPLATE_INDEX" val="20189098"/>
  <p:tag name="KSO_WM_UNIT_TYPE" val="l_h_a"/>
  <p:tag name="KSO_WM_UNIT_INDEX" val="1_1_1"/>
  <p:tag name="KSO_WM_UNIT_ID" val="custom20189098_2*l_h_a*1_1_1"/>
  <p:tag name="KSO_WM_UNIT_LAYERLEVEL" val="1_1_1"/>
  <p:tag name="KSO_WM_UNIT_VALUE" val="11"/>
  <p:tag name="KSO_WM_UNIT_HIGHLIGHT" val="0"/>
  <p:tag name="KSO_WM_UNIT_COMPATIBLE" val="0"/>
  <p:tag name="KSO_WM_UNIT_CLEAR" val="0"/>
  <p:tag name="KSO_WM_BEAUTIFY_FLAG" val="#wm#"/>
  <p:tag name="KSO_WM_TAG_VERSION" val="1.0"/>
  <p:tag name="KSO_WM_DIAGRAM_GROUP_CODE" val="l1-1"/>
  <p:tag name="KSO_WM_UNIT_PRESET_TEXT" val="CHANGE"/>
</p:tagLst>
</file>

<file path=ppt/tags/tag32.xml><?xml version="1.0" encoding="utf-8"?>
<p:tagLst xmlns:p="http://schemas.openxmlformats.org/presentationml/2006/main">
  <p:tag name="KSO_WM_TEMPLATE_CATEGORY" val="custom"/>
  <p:tag name="KSO_WM_TEMPLATE_INDEX" val="20189098"/>
  <p:tag name="KSO_WM_UNIT_TYPE" val="l_h_a"/>
  <p:tag name="KSO_WM_UNIT_INDEX" val="1_3_1"/>
  <p:tag name="KSO_WM_UNIT_ID" val="custom20189098_2*l_h_a*1_3_1"/>
  <p:tag name="KSO_WM_UNIT_LAYERLEVEL" val="1_1_1"/>
  <p:tag name="KSO_WM_UNIT_VALUE" val="11"/>
  <p:tag name="KSO_WM_UNIT_HIGHLIGHT" val="0"/>
  <p:tag name="KSO_WM_UNIT_COMPATIBLE" val="0"/>
  <p:tag name="KSO_WM_UNIT_CLEAR" val="0"/>
  <p:tag name="KSO_WM_BEAUTIFY_FLAG" val="#wm#"/>
  <p:tag name="KSO_WM_TAG_VERSION" val="1.0"/>
  <p:tag name="KSO_WM_DIAGRAM_GROUP_CODE" val="l1-1"/>
  <p:tag name="KSO_WM_UNIT_PRESET_TEXT" val="CHANGE"/>
</p:tagLst>
</file>

<file path=ppt/tags/tag33.xml><?xml version="1.0" encoding="utf-8"?>
<p:tagLst xmlns:p="http://schemas.openxmlformats.org/presentationml/2006/main">
  <p:tag name="KSO_WM_TEMPLATE_CATEGORY" val="custom"/>
  <p:tag name="KSO_WM_TEMPLATE_INDEX" val="20189098"/>
  <p:tag name="KSO_WM_UNIT_TYPE" val="l_h_a"/>
  <p:tag name="KSO_WM_UNIT_INDEX" val="1_4_1"/>
  <p:tag name="KSO_WM_UNIT_ID" val="custom20189098_2*l_h_a*1_4_1"/>
  <p:tag name="KSO_WM_UNIT_LAYERLEVEL" val="1_1_1"/>
  <p:tag name="KSO_WM_UNIT_VALUE" val="11"/>
  <p:tag name="KSO_WM_UNIT_HIGHLIGHT" val="0"/>
  <p:tag name="KSO_WM_UNIT_COMPATIBLE" val="0"/>
  <p:tag name="KSO_WM_UNIT_CLEAR" val="0"/>
  <p:tag name="KSO_WM_BEAUTIFY_FLAG" val="#wm#"/>
  <p:tag name="KSO_WM_TAG_VERSION" val="1.0"/>
  <p:tag name="KSO_WM_DIAGRAM_GROUP_CODE" val="l1-1"/>
  <p:tag name="KSO_WM_UNIT_PRESET_TEXT" val="CHANGE"/>
</p:tagLst>
</file>

<file path=ppt/tags/tag34.xml><?xml version="1.0" encoding="utf-8"?>
<p:tagLst xmlns:p="http://schemas.openxmlformats.org/presentationml/2006/main">
  <p:tag name="KSO_WM_TEMPLATE_CATEGORY" val="custom"/>
  <p:tag name="KSO_WM_TEMPLATE_INDEX" val="20189098"/>
  <p:tag name="KSO_WM_TAG_VERSION" val="1.0"/>
  <p:tag name="KSO_WM_SLIDE_ID" val="custom20189098_2"/>
  <p:tag name="KSO_WM_SLIDE_INDEX" val="2"/>
  <p:tag name="KSO_WM_SLIDE_ITEM_CNT" val="4"/>
  <p:tag name="KSO_WM_SLIDE_LAYOUT" val="a_l"/>
  <p:tag name="KSO_WM_SLIDE_LAYOUT_CNT" val="1_1"/>
  <p:tag name="KSO_WM_SLIDE_TYPE" val="contents"/>
  <p:tag name="KSO_WM_SLIDE_SUBTYPE" val="diag"/>
  <p:tag name="KSO_WM_BEAUTIFY_FLAG" val="#wm#"/>
  <p:tag name="KSO_WM_DIAGRAM_GROUP_CODE" val="l1-1"/>
</p:tagLst>
</file>

<file path=ppt/tags/tag35.xml><?xml version="1.0" encoding="utf-8"?>
<p:tagLst xmlns:p="http://schemas.openxmlformats.org/presentationml/2006/main">
  <p:tag name="KSO_WM_TEMPLATE_CATEGORY" val="custom"/>
  <p:tag name="KSO_WM_TEMPLATE_INDEX" val="20189098"/>
  <p:tag name="KSO_WM_TAG_VERSION" val="1.0"/>
  <p:tag name="KSO_WM_UNIT_TYPE" val="e"/>
  <p:tag name="KSO_WM_UNIT_INDEX" val="1"/>
  <p:tag name="KSO_WM_UNIT_ID" val="custom20189098_3*e*1"/>
  <p:tag name="KSO_WM_UNIT_LAYERLEVEL" val="1"/>
  <p:tag name="KSO_WM_UNIT_VALUE" val="6"/>
  <p:tag name="KSO_WM_UNIT_HIGHLIGHT" val="0"/>
  <p:tag name="KSO_WM_UNIT_COMPATIBLE" val="1"/>
  <p:tag name="KSO_WM_UNIT_CLEAR" val="0"/>
  <p:tag name="KSO_WM_BEAUTIFY_FLAG" val="#wm#"/>
  <p:tag name="KSO_WM_UNIT_PRESET_TEXT" val="LOREM 01"/>
</p:tagLst>
</file>

<file path=ppt/tags/tag36.xml><?xml version="1.0" encoding="utf-8"?>
<p:tagLst xmlns:p="http://schemas.openxmlformats.org/presentationml/2006/main">
  <p:tag name="KSO_WM_TEMPLATE_CATEGORY" val="custom"/>
  <p:tag name="KSO_WM_TEMPLATE_INDEX" val="20189098"/>
  <p:tag name="KSO_WM_TAG_VERSION" val="1.0"/>
  <p:tag name="KSO_WM_UNIT_TYPE" val="a"/>
  <p:tag name="KSO_WM_UNIT_INDEX" val="1"/>
  <p:tag name="KSO_WM_UNIT_ID" val="custom20189098_3*a*1"/>
  <p:tag name="KSO_WM_UNIT_LAYERLEVEL" val="1"/>
  <p:tag name="KSO_WM_UNIT_VALUE" val="16"/>
  <p:tag name="KSO_WM_UNIT_ISCONTENTSTITLE" val="0"/>
  <p:tag name="KSO_WM_UNIT_HIGHLIGHT" val="0"/>
  <p:tag name="KSO_WM_UNIT_COMPATIBLE" val="0"/>
  <p:tag name="KSO_WM_UNIT_CLEAR" val="0"/>
  <p:tag name="KSO_WM_BEAUTIFY_FLAG" val="#wm#"/>
  <p:tag name="KSO_WM_UNIT_PRESET_TEXT" val="CHANGE"/>
</p:tagLst>
</file>

<file path=ppt/tags/tag37.xml><?xml version="1.0" encoding="utf-8"?>
<p:tagLst xmlns:p="http://schemas.openxmlformats.org/presentationml/2006/main">
  <p:tag name="KSO_WM_TEMPLATE_CATEGORY" val="custom"/>
  <p:tag name="KSO_WM_TEMPLATE_INDEX" val="20189098"/>
  <p:tag name="KSO_WM_TAG_VERSION" val="1.0"/>
  <p:tag name="KSO_WM_SLIDE_ID" val="custom20189098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38.xml><?xml version="1.0" encoding="utf-8"?>
<p:tagLst xmlns:p="http://schemas.openxmlformats.org/presentationml/2006/main">
  <p:tag name="KSO_WM_TAG_VERSION" val="1.0"/>
  <p:tag name="KSO_WM_BEAUTIFY_FLAG" val="#wm#"/>
  <p:tag name="KSO_WM_UNIT_TYPE" val="i"/>
  <p:tag name="KSO_WM_UNIT_ID" val="custom20189098_4*i*0"/>
  <p:tag name="KSO_WM_TEMPLATE_CATEGORY" val="custom"/>
  <p:tag name="KSO_WM_TEMPLATE_INDEX" val="20189098"/>
  <p:tag name="KSO_WM_UNIT_INDEX" val="0"/>
</p:tagLst>
</file>

<file path=ppt/tags/tag39.xml><?xml version="1.0" encoding="utf-8"?>
<p:tagLst xmlns:p="http://schemas.openxmlformats.org/presentationml/2006/main">
  <p:tag name="KSO_WM_TEMPLATE_CATEGORY" val="custom"/>
  <p:tag name="KSO_WM_TEMPLATE_INDEX" val="20189098"/>
  <p:tag name="KSO_WM_TAG_VERSION" val="1.0"/>
  <p:tag name="KSO_WM_UNIT_TYPE" val="a"/>
  <p:tag name="KSO_WM_UNIT_INDEX" val="1"/>
  <p:tag name="KSO_WM_UNIT_ID" val="custom20189098_4*a*1"/>
  <p:tag name="KSO_WM_UNIT_LAYERLEVEL" val="1"/>
  <p:tag name="KSO_WM_UNIT_VALUE" val="9"/>
  <p:tag name="KSO_WM_UNIT_ISCONTENTSTITLE" val="0"/>
  <p:tag name="KSO_WM_UNIT_HIGHLIGHT" val="0"/>
  <p:tag name="KSO_WM_UNIT_COMPATIBLE" val="0"/>
  <p:tag name="KSO_WM_UNIT_CLEAR" val="0"/>
  <p:tag name="KSO_WM_BEAUTIFY_FLAG" val="#wm#"/>
  <p:tag name="KSO_WM_UNIT_PRESET_TEXT" val="CHANGE"/>
</p:tagLst>
</file>

<file path=ppt/tags/tag4.xml><?xml version="1.0" encoding="utf-8"?>
<p:tagLst xmlns:p="http://schemas.openxmlformats.org/presentationml/2006/main">
  <p:tag name="KSO_WM_TEMPLATE_CATEGORY" val="custom"/>
  <p:tag name="KSO_WM_TEMPLATE_INDEX" val="20189098"/>
  <p:tag name="KSO_WM_TAG_VERSION" val="1.0"/>
  <p:tag name="KSO_WM_UNIT_TYPE" val="f"/>
  <p:tag name="KSO_WM_UNIT_INDEX" val="1"/>
  <p:tag name="KSO_WM_UNIT_ID" val="custom20189098_1*f*1"/>
  <p:tag name="KSO_WM_UNIT_LAYERLEVEL" val="1"/>
  <p:tag name="KSO_WM_UNIT_VALUE" val="78"/>
  <p:tag name="KSO_WM_UNIT_HIGHLIGHT" val="0"/>
  <p:tag name="KSO_WM_UNIT_COMPATIBLE" val="0"/>
  <p:tag name="KSO_WM_UNIT_CLEAR" val="0"/>
  <p:tag name="KSO_WM_BEAUTIFY_FLAG" val="#wm#"/>
  <p:tag name="KSO_WM_UNIT_PRESET_TEXT" val="Lorem lpsum dolor siamet this placeholder for text can be added on your instruction zuniga dellaLorem Lorem lpsum"/>
</p:tagLst>
</file>

<file path=ppt/tags/tag40.xml><?xml version="1.0" encoding="utf-8"?>
<p:tagLst xmlns:p="http://schemas.openxmlformats.org/presentationml/2006/main">
  <p:tag name="KSO_WM_TAG_VERSION" val="1.0"/>
  <p:tag name="KSO_WM_BEAUTIFY_FLAG" val="#wm#"/>
  <p:tag name="KSO_WM_UNIT_TYPE" val="i"/>
  <p:tag name="KSO_WM_UNIT_ID" val="custom20189098_4*i*2"/>
  <p:tag name="KSO_WM_TEMPLATE_CATEGORY" val="custom"/>
  <p:tag name="KSO_WM_TEMPLATE_INDEX" val="20189098"/>
  <p:tag name="KSO_WM_UNIT_INDEX" val="2"/>
</p:tagLst>
</file>

<file path=ppt/tags/tag41.xml><?xml version="1.0" encoding="utf-8"?>
<p:tagLst xmlns:p="http://schemas.openxmlformats.org/presentationml/2006/main">
  <p:tag name="KSO_WM_TEMPLATE_CATEGORY" val="custom"/>
  <p:tag name="KSO_WM_TEMPLATE_INDEX" val="20189098"/>
  <p:tag name="KSO_WM_TAG_VERSION" val="1.0"/>
  <p:tag name="KSO_WM_UNIT_TYPE" val="f"/>
  <p:tag name="KSO_WM_UNIT_INDEX" val="1"/>
  <p:tag name="KSO_WM_UNIT_ID" val="custom20189098_4*f*1"/>
  <p:tag name="KSO_WM_UNIT_LAYERLEVEL" val="1"/>
  <p:tag name="KSO_WM_UNIT_VALUE" val="80"/>
  <p:tag name="KSO_WM_UNIT_HIGHLIGHT" val="0"/>
  <p:tag name="KSO_WM_UNIT_COMPATIBLE" val="0"/>
  <p:tag name="KSO_WM_UNIT_CLEAR" val="0"/>
  <p:tag name="KSO_WM_BEAUTIFY_FLAG" val="#wm#"/>
  <p:tag name="KSO_WM_UNIT_PRESET_TEXT" val="A company is an association or collection of individuals, whether natural persons, legal persons, or a mixture of both  company is an association or collection of individuals."/>
</p:tagLst>
</file>

<file path=ppt/tags/tag42.xml><?xml version="1.0" encoding="utf-8"?>
<p:tagLst xmlns:p="http://schemas.openxmlformats.org/presentationml/2006/main">
  <p:tag name="KSO_WM_TAG_VERSION" val="1.0"/>
  <p:tag name="KSO_WM_BEAUTIFY_FLAG" val="#wm#"/>
  <p:tag name="KSO_WM_UNIT_TYPE" val="i"/>
  <p:tag name="KSO_WM_UNIT_ID" val="custom20189098_4*i*5"/>
  <p:tag name="KSO_WM_TEMPLATE_CATEGORY" val="custom"/>
  <p:tag name="KSO_WM_TEMPLATE_INDEX" val="20189098"/>
  <p:tag name="KSO_WM_UNIT_INDEX" val="5"/>
</p:tagLst>
</file>

<file path=ppt/tags/tag43.xml><?xml version="1.0" encoding="utf-8"?>
<p:tagLst xmlns:p="http://schemas.openxmlformats.org/presentationml/2006/main">
  <p:tag name="KSO_WM_TAG_VERSION" val="1.0"/>
  <p:tag name="KSO_WM_BEAUTIFY_FLAG" val="#wm#"/>
  <p:tag name="KSO_WM_UNIT_TYPE" val="i"/>
  <p:tag name="KSO_WM_UNIT_ID" val="custom20189098_4*i*6"/>
  <p:tag name="KSO_WM_TEMPLATE_CATEGORY" val="custom"/>
  <p:tag name="KSO_WM_TEMPLATE_INDEX" val="20189098"/>
  <p:tag name="KSO_WM_UNIT_INDEX" val="6"/>
</p:tagLst>
</file>

<file path=ppt/tags/tag44.xml><?xml version="1.0" encoding="utf-8"?>
<p:tagLst xmlns:p="http://schemas.openxmlformats.org/presentationml/2006/main">
  <p:tag name="KSO_WM_TAG_VERSION" val="1.0"/>
  <p:tag name="KSO_WM_BEAUTIFY_FLAG" val="#wm#"/>
  <p:tag name="KSO_WM_UNIT_TYPE" val="i"/>
  <p:tag name="KSO_WM_UNIT_ID" val="custom20189098_4*i*7"/>
  <p:tag name="KSO_WM_TEMPLATE_CATEGORY" val="custom"/>
  <p:tag name="KSO_WM_TEMPLATE_INDEX" val="20189098"/>
  <p:tag name="KSO_WM_UNIT_INDEX" val="7"/>
</p:tagLst>
</file>

<file path=ppt/tags/tag45.xml><?xml version="1.0" encoding="utf-8"?>
<p:tagLst xmlns:p="http://schemas.openxmlformats.org/presentationml/2006/main">
  <p:tag name="KSO_WM_TAG_VERSION" val="1.0"/>
  <p:tag name="KSO_WM_BEAUTIFY_FLAG" val="#wm#"/>
  <p:tag name="KSO_WM_UNIT_TYPE" val="i"/>
  <p:tag name="KSO_WM_UNIT_ID" val="custom20189098_4*i*8"/>
  <p:tag name="KSO_WM_TEMPLATE_CATEGORY" val="custom"/>
  <p:tag name="KSO_WM_TEMPLATE_INDEX" val="20189098"/>
  <p:tag name="KSO_WM_UNIT_INDEX" val="8"/>
</p:tagLst>
</file>

<file path=ppt/tags/tag46.xml><?xml version="1.0" encoding="utf-8"?>
<p:tagLst xmlns:p="http://schemas.openxmlformats.org/presentationml/2006/main">
  <p:tag name="KSO_WM_TAG_VERSION" val="1.0"/>
  <p:tag name="KSO_WM_BEAUTIFY_FLAG" val="#wm#"/>
  <p:tag name="KSO_WM_UNIT_TYPE" val="i"/>
  <p:tag name="KSO_WM_UNIT_ID" val="custom20189098_4*i*9"/>
  <p:tag name="KSO_WM_TEMPLATE_CATEGORY" val="custom"/>
  <p:tag name="KSO_WM_TEMPLATE_INDEX" val="20189098"/>
  <p:tag name="KSO_WM_UNIT_INDEX" val="9"/>
</p:tagLst>
</file>

<file path=ppt/tags/tag47.xml><?xml version="1.0" encoding="utf-8"?>
<p:tagLst xmlns:p="http://schemas.openxmlformats.org/presentationml/2006/main">
  <p:tag name="KSO_WM_TEMPLATE_CATEGORY" val="custom"/>
  <p:tag name="KSO_WM_TEMPLATE_INDEX" val="20189098"/>
  <p:tag name="KSO_WM_TAG_VERSION" val="1.0"/>
  <p:tag name="KSO_WM_SLIDE_ID" val="custom20189098_4"/>
  <p:tag name="KSO_WM_SLIDE_INDEX" val="4"/>
  <p:tag name="KSO_WM_SLIDE_ITEM_CNT" val="3"/>
  <p:tag name="KSO_WM_SLIDE_LAYOUT" val="f_a_d"/>
  <p:tag name="KSO_WM_SLIDE_LAYOUT_CNT" val="2_1_1"/>
  <p:tag name="KSO_WM_SLIDE_TYPE" val="text"/>
  <p:tag name="KSO_WM_SLIDE_SUBTYPE" val="picTxt"/>
  <p:tag name="KSO_WM_BEAUTIFY_FLAG" val="#wm#"/>
  <p:tag name="KSO_WM_SLIDE_POSITION" val="0*0"/>
  <p:tag name="KSO_WM_SLIDE_SIZE" val="894*418"/>
</p:tagLst>
</file>

<file path=ppt/tags/tag48.xml><?xml version="1.0" encoding="utf-8"?>
<p:tagLst xmlns:p="http://schemas.openxmlformats.org/presentationml/2006/main">
  <p:tag name="KSO_WM_TAG_VERSION" val="1.0"/>
  <p:tag name="KSO_WM_BEAUTIFY_FLAG" val="#wm#"/>
  <p:tag name="KSO_WM_UNIT_TYPE" val="i"/>
  <p:tag name="KSO_WM_UNIT_ID" val="custom20189098_5*i*0"/>
  <p:tag name="KSO_WM_TEMPLATE_CATEGORY" val="custom"/>
  <p:tag name="KSO_WM_TEMPLATE_INDEX" val="20189098"/>
  <p:tag name="KSO_WM_UNIT_INDEX" val="0"/>
</p:tagLst>
</file>

<file path=ppt/tags/tag49.xml><?xml version="1.0" encoding="utf-8"?>
<p:tagLst xmlns:p="http://schemas.openxmlformats.org/presentationml/2006/main">
  <p:tag name="KSO_WM_TEMPLATE_CATEGORY" val="custom"/>
  <p:tag name="KSO_WM_TEMPLATE_INDEX" val="20189098"/>
  <p:tag name="KSO_WM_UNIT_TYPE" val="a"/>
  <p:tag name="KSO_WM_UNIT_INDEX" val="1"/>
  <p:tag name="KSO_WM_UNIT_ID" val="custom20189098_5*a*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PRESET_TEXT" val="CHANGE"/>
</p:tagLst>
</file>

<file path=ppt/tags/tag5.xml><?xml version="1.0" encoding="utf-8"?>
<p:tagLst xmlns:p="http://schemas.openxmlformats.org/presentationml/2006/main">
  <p:tag name="KSO_WM_TEMPLATE_CATEGORY" val="custom"/>
  <p:tag name="KSO_WM_TEMPLATE_INDEX" val="20189098"/>
  <p:tag name="KSO_WM_TAG_VERSION" val="1.0"/>
  <p:tag name="KSO_WM_UNIT_TYPE" val="a"/>
  <p:tag name="KSO_WM_UNIT_INDEX" val="1"/>
  <p:tag name="KSO_WM_UNIT_ID" val="custom20189098_1*a*1"/>
  <p:tag name="KSO_WM_UNIT_LAYERLEVEL" val="1"/>
  <p:tag name="KSO_WM_UNIT_VALUE" val="20"/>
  <p:tag name="KSO_WM_UNIT_ISCONTENTSTITLE" val="0"/>
  <p:tag name="KSO_WM_UNIT_HIGHLIGHT" val="0"/>
  <p:tag name="KSO_WM_UNIT_COMPATIBLE" val="0"/>
  <p:tag name="KSO_WM_UNIT_CLEAR" val="0"/>
  <p:tag name="KSO_WM_BEAUTIFY_FLAG" val="#wm#"/>
  <p:tag name="KSO_WM_UNIT_PRESET_TEXT" val="BUSINESS  _x000B_ANNUAL REPORT"/>
</p:tagLst>
</file>

<file path=ppt/tags/tag50.xml><?xml version="1.0" encoding="utf-8"?>
<p:tagLst xmlns:p="http://schemas.openxmlformats.org/presentationml/2006/main">
  <p:tag name="KSO_WM_TEMPLATE_CATEGORY" val="custom"/>
  <p:tag name="KSO_WM_TEMPLATE_INDEX" val="20189098"/>
  <p:tag name="KSO_WM_UNIT_TYPE" val="f"/>
  <p:tag name="KSO_WM_UNIT_INDEX" val="1"/>
  <p:tag name="KSO_WM_UNIT_ID" val="custom20189098_5*f*1"/>
  <p:tag name="KSO_WM_UNIT_LAYERLEVEL" val="1"/>
  <p:tag name="KSO_WM_UNIT_VALUE" val="96"/>
  <p:tag name="KSO_WM_UNIT_HIGHLIGHT" val="0"/>
  <p:tag name="KSO_WM_UNIT_COMPATIBLE" val="0"/>
  <p:tag name="KSO_WM_UNIT_CLEAR" val="0"/>
  <p:tag name="KSO_WM_BEAUTIFY_FLAG" val="#wm#"/>
  <p:tag name="KSO_WM_TAG_VERSION" val="1.0"/>
  <p:tag name="KSO_WM_UNIT_PRESET_TEXT" val="A company is an association or collection of individuals, whether natural persons, legal persons, or a mixture of both  company is an association or collection of individuals."/>
</p:tagLst>
</file>

<file path=ppt/tags/tag51.xml><?xml version="1.0" encoding="utf-8"?>
<p:tagLst xmlns:p="http://schemas.openxmlformats.org/presentationml/2006/main">
  <p:tag name="KSO_WM_TAG_VERSION" val="1.0"/>
  <p:tag name="KSO_WM_BEAUTIFY_FLAG" val="#wm#"/>
  <p:tag name="KSO_WM_UNIT_TYPE" val="i"/>
  <p:tag name="KSO_WM_UNIT_ID" val="custom20189098_5*i*4"/>
  <p:tag name="KSO_WM_TEMPLATE_CATEGORY" val="custom"/>
  <p:tag name="KSO_WM_TEMPLATE_INDEX" val="20189098"/>
  <p:tag name="KSO_WM_UNIT_INDEX" val="4"/>
</p:tagLst>
</file>

<file path=ppt/tags/tag52.xml><?xml version="1.0" encoding="utf-8"?>
<p:tagLst xmlns:p="http://schemas.openxmlformats.org/presentationml/2006/main">
  <p:tag name="KSO_WM_TAG_VERSION" val="1.0"/>
  <p:tag name="KSO_WM_BEAUTIFY_FLAG" val="#wm#"/>
  <p:tag name="KSO_WM_UNIT_TYPE" val="i"/>
  <p:tag name="KSO_WM_UNIT_ID" val="custom20189098_5*i*5"/>
  <p:tag name="KSO_WM_TEMPLATE_CATEGORY" val="custom"/>
  <p:tag name="KSO_WM_TEMPLATE_INDEX" val="20189098"/>
  <p:tag name="KSO_WM_UNIT_INDEX" val="5"/>
</p:tagLst>
</file>

<file path=ppt/tags/tag53.xml><?xml version="1.0" encoding="utf-8"?>
<p:tagLst xmlns:p="http://schemas.openxmlformats.org/presentationml/2006/main">
  <p:tag name="KSO_WM_TAG_VERSION" val="1.0"/>
  <p:tag name="KSO_WM_BEAUTIFY_FLAG" val="#wm#"/>
  <p:tag name="KSO_WM_UNIT_TYPE" val="i"/>
  <p:tag name="KSO_WM_UNIT_ID" val="custom20189098_5*i*10"/>
  <p:tag name="KSO_WM_TEMPLATE_CATEGORY" val="custom"/>
  <p:tag name="KSO_WM_TEMPLATE_INDEX" val="20189098"/>
  <p:tag name="KSO_WM_UNIT_INDEX" val="10"/>
</p:tagLst>
</file>

<file path=ppt/tags/tag54.xml><?xml version="1.0" encoding="utf-8"?>
<p:tagLst xmlns:p="http://schemas.openxmlformats.org/presentationml/2006/main">
  <p:tag name="KSO_WM_TAG_VERSION" val="1.0"/>
  <p:tag name="KSO_WM_BEAUTIFY_FLAG" val="#wm#"/>
  <p:tag name="KSO_WM_UNIT_TYPE" val="i"/>
  <p:tag name="KSO_WM_UNIT_ID" val="custom20189098_5*i*11"/>
  <p:tag name="KSO_WM_TEMPLATE_CATEGORY" val="custom"/>
  <p:tag name="KSO_WM_TEMPLATE_INDEX" val="20189098"/>
  <p:tag name="KSO_WM_UNIT_INDEX" val="11"/>
</p:tagLst>
</file>

<file path=ppt/tags/tag55.xml><?xml version="1.0" encoding="utf-8"?>
<p:tagLst xmlns:p="http://schemas.openxmlformats.org/presentationml/2006/main">
  <p:tag name="KSO_WM_TAG_VERSION" val="1.0"/>
  <p:tag name="KSO_WM_BEAUTIFY_FLAG" val="#wm#"/>
  <p:tag name="KSO_WM_UNIT_TYPE" val="i"/>
  <p:tag name="KSO_WM_UNIT_ID" val="custom20189098_5*i*12"/>
  <p:tag name="KSO_WM_TEMPLATE_CATEGORY" val="custom"/>
  <p:tag name="KSO_WM_TEMPLATE_INDEX" val="20189098"/>
  <p:tag name="KSO_WM_UNIT_INDEX" val="12"/>
</p:tagLst>
</file>

<file path=ppt/tags/tag56.xml><?xml version="1.0" encoding="utf-8"?>
<p:tagLst xmlns:p="http://schemas.openxmlformats.org/presentationml/2006/main">
  <p:tag name="KSO_WM_TAG_VERSION" val="1.0"/>
  <p:tag name="KSO_WM_BEAUTIFY_FLAG" val="#wm#"/>
  <p:tag name="KSO_WM_UNIT_TYPE" val="i"/>
  <p:tag name="KSO_WM_UNIT_ID" val="custom20189098_5*i*13"/>
  <p:tag name="KSO_WM_TEMPLATE_CATEGORY" val="custom"/>
  <p:tag name="KSO_WM_TEMPLATE_INDEX" val="20189098"/>
  <p:tag name="KSO_WM_UNIT_INDEX" val="13"/>
</p:tagLst>
</file>

<file path=ppt/tags/tag57.xml><?xml version="1.0" encoding="utf-8"?>
<p:tagLst xmlns:p="http://schemas.openxmlformats.org/presentationml/2006/main">
  <p:tag name="KSO_WM_TAG_VERSION" val="1.0"/>
  <p:tag name="KSO_WM_BEAUTIFY_FLAG" val="#wm#"/>
  <p:tag name="KSO_WM_UNIT_TYPE" val="i"/>
  <p:tag name="KSO_WM_UNIT_ID" val="custom20189098_5*i*14"/>
  <p:tag name="KSO_WM_TEMPLATE_CATEGORY" val="custom"/>
  <p:tag name="KSO_WM_TEMPLATE_INDEX" val="20189098"/>
  <p:tag name="KSO_WM_UNIT_INDEX" val="14"/>
</p:tagLst>
</file>

<file path=ppt/tags/tag58.xml><?xml version="1.0" encoding="utf-8"?>
<p:tagLst xmlns:p="http://schemas.openxmlformats.org/presentationml/2006/main">
  <p:tag name="KSO_WM_TAG_VERSION" val="1.0"/>
  <p:tag name="KSO_WM_BEAUTIFY_FLAG" val="#wm#"/>
  <p:tag name="KSO_WM_UNIT_TYPE" val="i"/>
  <p:tag name="KSO_WM_UNIT_ID" val="custom20189098_5*i*15"/>
  <p:tag name="KSO_WM_TEMPLATE_CATEGORY" val="custom"/>
  <p:tag name="KSO_WM_TEMPLATE_INDEX" val="20189098"/>
  <p:tag name="KSO_WM_UNIT_INDEX" val="15"/>
</p:tagLst>
</file>

<file path=ppt/tags/tag59.xml><?xml version="1.0" encoding="utf-8"?>
<p:tagLst xmlns:p="http://schemas.openxmlformats.org/presentationml/2006/main">
  <p:tag name="KSO_WM_TEMPLATE_CATEGORY" val="custom"/>
  <p:tag name="KSO_WM_TEMPLATE_INDEX" val="20189098"/>
  <p:tag name="KSO_WM_TAG_VERSION" val="1.0"/>
  <p:tag name="KSO_WM_SLIDE_ID" val="custom20189098_5"/>
  <p:tag name="KSO_WM_SLIDE_INDEX" val="5"/>
  <p:tag name="KSO_WM_SLIDE_ITEM_CNT" val="3"/>
  <p:tag name="KSO_WM_SLIDE_LAYOUT" val="f_a_d_l"/>
  <p:tag name="KSO_WM_SLIDE_LAYOUT_CNT" val="1_1_1_1"/>
  <p:tag name="KSO_WM_SLIDE_TYPE" val="text"/>
  <p:tag name="KSO_WM_SLIDE_SUBTYPE" val="diag"/>
  <p:tag name="KSO_WM_BEAUTIFY_FLAG" val="#wm#"/>
  <p:tag name="KSO_WM_SLIDE_POSITION" val="61*132"/>
  <p:tag name="KSO_WM_SLIDE_SIZE" val="899*406"/>
  <p:tag name="KSO_WM_DIAGRAM_GROUP_CODE" val="l1-2"/>
</p:tagLst>
</file>

<file path=ppt/tags/tag6.xml><?xml version="1.0" encoding="utf-8"?>
<p:tagLst xmlns:p="http://schemas.openxmlformats.org/presentationml/2006/main">
  <p:tag name="KSO_WM_TEMPLATE_CATEGORY" val="custom"/>
  <p:tag name="KSO_WM_TEMPLATE_INDEX" val="20189098"/>
  <p:tag name="KSO_WM_TAG_VERSION" val="1.0"/>
  <p:tag name="KSO_WM_UNIT_TYPE" val="b"/>
  <p:tag name="KSO_WM_UNIT_INDEX" val="1"/>
  <p:tag name="KSO_WM_UNIT_ID" val="custom20189098_1*b*1"/>
  <p:tag name="KSO_WM_UNIT_LAYERLEVEL" val="1"/>
  <p:tag name="KSO_WM_UNIT_VALUE" val="27"/>
  <p:tag name="KSO_WM_UNIT_ISCONTENTSTITLE" val="0"/>
  <p:tag name="KSO_WM_UNIT_HIGHLIGHT" val="0"/>
  <p:tag name="KSO_WM_UNIT_COMPATIBLE" val="0"/>
  <p:tag name="KSO_WM_UNIT_CLEAR" val="0"/>
  <p:tag name="KSO_WM_BEAUTIFY_FLAG" val="#wm#"/>
  <p:tag name="KSO_WM_UNIT_PRESET_TEXT" val="SPEAKER"/>
</p:tagLst>
</file>

<file path=ppt/tags/tag60.xml><?xml version="1.0" encoding="utf-8"?>
<p:tagLst xmlns:p="http://schemas.openxmlformats.org/presentationml/2006/main">
  <p:tag name="KSO_WM_TEMPLATE_CATEGORY" val="custom"/>
  <p:tag name="KSO_WM_TEMPLATE_INDEX" val="20189098"/>
  <p:tag name="KSO_WM_TAG_VERSION" val="1.0"/>
  <p:tag name="KSO_WM_UNIT_TYPE" val="e"/>
  <p:tag name="KSO_WM_UNIT_INDEX" val="1"/>
  <p:tag name="KSO_WM_UNIT_ID" val="custom20189098_3*e*1"/>
  <p:tag name="KSO_WM_UNIT_LAYERLEVEL" val="1"/>
  <p:tag name="KSO_WM_UNIT_VALUE" val="6"/>
  <p:tag name="KSO_WM_UNIT_HIGHLIGHT" val="0"/>
  <p:tag name="KSO_WM_UNIT_COMPATIBLE" val="1"/>
  <p:tag name="KSO_WM_UNIT_CLEAR" val="0"/>
  <p:tag name="KSO_WM_BEAUTIFY_FLAG" val="#wm#"/>
  <p:tag name="KSO_WM_UNIT_PRESET_TEXT" val="LOREM 01"/>
</p:tagLst>
</file>

<file path=ppt/tags/tag61.xml><?xml version="1.0" encoding="utf-8"?>
<p:tagLst xmlns:p="http://schemas.openxmlformats.org/presentationml/2006/main">
  <p:tag name="KSO_WM_TEMPLATE_CATEGORY" val="custom"/>
  <p:tag name="KSO_WM_TEMPLATE_INDEX" val="20189098"/>
  <p:tag name="KSO_WM_TAG_VERSION" val="1.0"/>
  <p:tag name="KSO_WM_UNIT_TYPE" val="a"/>
  <p:tag name="KSO_WM_UNIT_INDEX" val="1"/>
  <p:tag name="KSO_WM_UNIT_ID" val="custom20189098_3*a*1"/>
  <p:tag name="KSO_WM_UNIT_LAYERLEVEL" val="1"/>
  <p:tag name="KSO_WM_UNIT_VALUE" val="16"/>
  <p:tag name="KSO_WM_UNIT_ISCONTENTSTITLE" val="0"/>
  <p:tag name="KSO_WM_UNIT_HIGHLIGHT" val="0"/>
  <p:tag name="KSO_WM_UNIT_COMPATIBLE" val="0"/>
  <p:tag name="KSO_WM_UNIT_CLEAR" val="0"/>
  <p:tag name="KSO_WM_BEAUTIFY_FLAG" val="#wm#"/>
  <p:tag name="KSO_WM_UNIT_PRESET_TEXT" val="CHANGE"/>
</p:tagLst>
</file>

<file path=ppt/tags/tag62.xml><?xml version="1.0" encoding="utf-8"?>
<p:tagLst xmlns:p="http://schemas.openxmlformats.org/presentationml/2006/main">
  <p:tag name="KSO_WM_TEMPLATE_CATEGORY" val="custom"/>
  <p:tag name="KSO_WM_TEMPLATE_INDEX" val="20189098"/>
  <p:tag name="KSO_WM_TAG_VERSION" val="1.0"/>
  <p:tag name="KSO_WM_SLIDE_ID" val="custom20189098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63.xml><?xml version="1.0" encoding="utf-8"?>
<p:tagLst xmlns:p="http://schemas.openxmlformats.org/presentationml/2006/main">
  <p:tag name="KSO_WM_TAG_VERSION" val="1.0"/>
  <p:tag name="KSO_WM_TEMPLATE_CATEGORY" val="custom"/>
  <p:tag name="KSO_WM_TEMPLATE_INDEX" val="20189098"/>
  <p:tag name="KSO_WM_UNIT_TYPE" val="d"/>
  <p:tag name="KSO_WM_UNIT_INDEX" val="3"/>
  <p:tag name="KSO_WM_UNIT_ID" val="custom20189098_7*d*3"/>
  <p:tag name="KSO_WM_UNIT_LAYERLEVEL" val="1"/>
  <p:tag name="KSO_WM_UNIT_VALUE" val="515*793"/>
  <p:tag name="KSO_WM_UNIT_HIGHLIGHT" val="0"/>
  <p:tag name="KSO_WM_UNIT_COMPATIBLE" val="0"/>
  <p:tag name="KSO_WM_UNIT_CLEAR" val="0"/>
  <p:tag name="KSO_WM_BEAUTIFY_FLAG" val="#wm#"/>
</p:tagLst>
</file>

<file path=ppt/tags/tag64.xml><?xml version="1.0" encoding="utf-8"?>
<p:tagLst xmlns:p="http://schemas.openxmlformats.org/presentationml/2006/main">
  <p:tag name="KSO_WM_TAG_VERSION" val="1.0"/>
  <p:tag name="KSO_WM_TEMPLATE_CATEGORY" val="custom"/>
  <p:tag name="KSO_WM_TEMPLATE_INDEX" val="20189098"/>
  <p:tag name="KSO_WM_UNIT_TYPE" val="d"/>
  <p:tag name="KSO_WM_UNIT_INDEX" val="2"/>
  <p:tag name="KSO_WM_UNIT_ID" val="custom20189098_7*d*2"/>
  <p:tag name="KSO_WM_UNIT_LAYERLEVEL" val="1"/>
  <p:tag name="KSO_WM_UNIT_VALUE" val="522*783"/>
  <p:tag name="KSO_WM_UNIT_HIGHLIGHT" val="0"/>
  <p:tag name="KSO_WM_UNIT_COMPATIBLE" val="0"/>
  <p:tag name="KSO_WM_UNIT_CLEAR" val="0"/>
  <p:tag name="KSO_WM_BEAUTIFY_FLAG" val="#wm#"/>
</p:tagLst>
</file>

<file path=ppt/tags/tag65.xml><?xml version="1.0" encoding="utf-8"?>
<p:tagLst xmlns:p="http://schemas.openxmlformats.org/presentationml/2006/main">
  <p:tag name="KSO_WM_TAG_VERSION" val="1.0"/>
  <p:tag name="KSO_WM_TEMPLATE_CATEGORY" val="custom"/>
  <p:tag name="KSO_WM_TEMPLATE_INDEX" val="20189098"/>
  <p:tag name="KSO_WM_UNIT_TYPE" val="d"/>
  <p:tag name="KSO_WM_UNIT_INDEX" val="1"/>
  <p:tag name="KSO_WM_UNIT_ID" val="custom20189098_7*d*1"/>
  <p:tag name="KSO_WM_UNIT_LAYERLEVEL" val="1"/>
  <p:tag name="KSO_WM_UNIT_VALUE" val="527*797"/>
  <p:tag name="KSO_WM_UNIT_HIGHLIGHT" val="0"/>
  <p:tag name="KSO_WM_UNIT_COMPATIBLE" val="0"/>
  <p:tag name="KSO_WM_UNIT_CLEAR" val="0"/>
  <p:tag name="KSO_WM_BEAUTIFY_FLAG" val="#wm#"/>
</p:tagLst>
</file>

<file path=ppt/tags/tag66.xml><?xml version="1.0" encoding="utf-8"?>
<p:tagLst xmlns:p="http://schemas.openxmlformats.org/presentationml/2006/main">
  <p:tag name="KSO_WM_TEMPLATE_CATEGORY" val="custom"/>
  <p:tag name="KSO_WM_TEMPLATE_INDEX" val="20189098"/>
  <p:tag name="KSO_WM_TAG_VERSION" val="1.0"/>
  <p:tag name="KSO_WM_UNIT_TYPE" val="a"/>
  <p:tag name="KSO_WM_UNIT_INDEX" val="1"/>
  <p:tag name="KSO_WM_UNIT_ID" val="custom20189098_7*a*1"/>
  <p:tag name="KSO_WM_UNIT_LAYERLEVEL" val="1"/>
  <p:tag name="KSO_WM_UNIT_VALUE" val="9"/>
  <p:tag name="KSO_WM_UNIT_ISCONTENTSTITLE" val="0"/>
  <p:tag name="KSO_WM_UNIT_HIGHLIGHT" val="0"/>
  <p:tag name="KSO_WM_UNIT_COMPATIBLE" val="0"/>
  <p:tag name="KSO_WM_UNIT_CLEAR" val="0"/>
  <p:tag name="KSO_WM_BEAUTIFY_FLAG" val="#wm#"/>
  <p:tag name="KSO_WM_UNIT_PRESET_TEXT" val="CHANGE"/>
</p:tagLst>
</file>

<file path=ppt/tags/tag67.xml><?xml version="1.0" encoding="utf-8"?>
<p:tagLst xmlns:p="http://schemas.openxmlformats.org/presentationml/2006/main">
  <p:tag name="KSO_WM_TEMPLATE_CATEGORY" val="custom"/>
  <p:tag name="KSO_WM_TEMPLATE_INDEX" val="20189098"/>
  <p:tag name="KSO_WM_TAG_VERSION" val="1.0"/>
  <p:tag name="KSO_WM_UNIT_TYPE" val="f"/>
  <p:tag name="KSO_WM_UNIT_INDEX" val="1"/>
  <p:tag name="KSO_WM_UNIT_ID" val="custom20189098_7*f*1"/>
  <p:tag name="KSO_WM_UNIT_LAYERLEVEL" val="1"/>
  <p:tag name="KSO_WM_UNIT_VALUE" val="120"/>
  <p:tag name="KSO_WM_UNIT_HIGHLIGHT" val="0"/>
  <p:tag name="KSO_WM_UNIT_COMPATIBLE" val="0"/>
  <p:tag name="KSO_WM_UNIT_CLEAR" val="0"/>
  <p:tag name="KSO_WM_BEAUTIFY_FLAG" val="#wm#"/>
  <p:tag name="KSO_WM_UNIT_PRESET_TEXT" val="A company is an association or collection of individuals, whether natural persons, legal persons, or a mixture of both  company is an association or collection of individuals."/>
</p:tagLst>
</file>

<file path=ppt/tags/tag68.xml><?xml version="1.0" encoding="utf-8"?>
<p:tagLst xmlns:p="http://schemas.openxmlformats.org/presentationml/2006/main">
  <p:tag name="KSO_WM_TAG_VERSION" val="1.0"/>
  <p:tag name="KSO_WM_BEAUTIFY_FLAG" val="#wm#"/>
  <p:tag name="KSO_WM_UNIT_TYPE" val="i"/>
  <p:tag name="KSO_WM_UNIT_ID" val="custom20189098_7*i*7"/>
  <p:tag name="KSO_WM_TEMPLATE_CATEGORY" val="custom"/>
  <p:tag name="KSO_WM_TEMPLATE_INDEX" val="20189098"/>
  <p:tag name="KSO_WM_UNIT_INDEX" val="7"/>
</p:tagLst>
</file>

<file path=ppt/tags/tag69.xml><?xml version="1.0" encoding="utf-8"?>
<p:tagLst xmlns:p="http://schemas.openxmlformats.org/presentationml/2006/main">
  <p:tag name="KSO_WM_TAG_VERSION" val="1.0"/>
  <p:tag name="KSO_WM_BEAUTIFY_FLAG" val="#wm#"/>
  <p:tag name="KSO_WM_UNIT_TYPE" val="i"/>
  <p:tag name="KSO_WM_UNIT_ID" val="custom20189098_7*i*8"/>
  <p:tag name="KSO_WM_TEMPLATE_CATEGORY" val="custom"/>
  <p:tag name="KSO_WM_TEMPLATE_INDEX" val="20189098"/>
  <p:tag name="KSO_WM_UNIT_INDEX" val="8"/>
</p:tagLst>
</file>

<file path=ppt/tags/tag7.xml><?xml version="1.0" encoding="utf-8"?>
<p:tagLst xmlns:p="http://schemas.openxmlformats.org/presentationml/2006/main">
  <p:tag name="KSO_WM_TEMPLATE_CATEGORY" val="custom"/>
  <p:tag name="KSO_WM_TEMPLATE_INDEX" val="20189098"/>
  <p:tag name="KSO_WM_TAG_VERSION" val="1.0"/>
  <p:tag name="KSO_WM_SLIDE_ID" val="custom20189098_1"/>
  <p:tag name="KSO_WM_SLIDE_INDEX" val="1"/>
  <p:tag name="KSO_WM_SLIDE_ITEM_CNT" val="3"/>
  <p:tag name="KSO_WM_SLIDE_LAYOUT" val="b_a_f"/>
  <p:tag name="KSO_WM_SLIDE_LAYOUT_CNT" val="1_1_1"/>
  <p:tag name="KSO_WM_SLIDE_TYPE" val="title"/>
  <p:tag name="KSO_WM_SLIDE_SUBTYPE" val="pureTxt"/>
  <p:tag name="KSO_WM_BEAUTIFY_FLAG" val="#wm#"/>
  <p:tag name="KSO_WM_TEMPLATE_THUMBS_INDEX" val="1、2、3、5、6、8、9、12、13、15、16、21、39、"/>
  <p:tag name="KSO_WM_TEMPLATE_TOPIC_ID" val="2869567"/>
  <p:tag name="KSO_WM_TEMPLATE_OUTLINE_ID" val="6"/>
  <p:tag name="KSO_WM_TEMPLATE_SCENE_ID" val="1"/>
  <p:tag name="KSO_WM_TEMPLATE_JOB_ID" val="6"/>
  <p:tag name="KSO_WM_TEMPLATE_TOPIC_DEFAULT" val="0"/>
</p:tagLst>
</file>

<file path=ppt/tags/tag70.xml><?xml version="1.0" encoding="utf-8"?>
<p:tagLst xmlns:p="http://schemas.openxmlformats.org/presentationml/2006/main">
  <p:tag name="KSO_WM_TAG_VERSION" val="1.0"/>
  <p:tag name="KSO_WM_BEAUTIFY_FLAG" val="#wm#"/>
  <p:tag name="KSO_WM_UNIT_TYPE" val="i"/>
  <p:tag name="KSO_WM_UNIT_ID" val="custom20189098_7*i*9"/>
  <p:tag name="KSO_WM_TEMPLATE_CATEGORY" val="custom"/>
  <p:tag name="KSO_WM_TEMPLATE_INDEX" val="20189098"/>
  <p:tag name="KSO_WM_UNIT_INDEX" val="9"/>
</p:tagLst>
</file>

<file path=ppt/tags/tag71.xml><?xml version="1.0" encoding="utf-8"?>
<p:tagLst xmlns:p="http://schemas.openxmlformats.org/presentationml/2006/main">
  <p:tag name="KSO_WM_TAG_VERSION" val="1.0"/>
  <p:tag name="KSO_WM_BEAUTIFY_FLAG" val="#wm#"/>
  <p:tag name="KSO_WM_UNIT_TYPE" val="i"/>
  <p:tag name="KSO_WM_UNIT_ID" val="custom20189098_7*i*10"/>
  <p:tag name="KSO_WM_TEMPLATE_CATEGORY" val="custom"/>
  <p:tag name="KSO_WM_TEMPLATE_INDEX" val="20189098"/>
  <p:tag name="KSO_WM_UNIT_INDEX" val="10"/>
</p:tagLst>
</file>

<file path=ppt/tags/tag72.xml><?xml version="1.0" encoding="utf-8"?>
<p:tagLst xmlns:p="http://schemas.openxmlformats.org/presentationml/2006/main">
  <p:tag name="KSO_WM_TAG_VERSION" val="1.0"/>
  <p:tag name="KSO_WM_BEAUTIFY_FLAG" val="#wm#"/>
  <p:tag name="KSO_WM_UNIT_TYPE" val="i"/>
  <p:tag name="KSO_WM_UNIT_ID" val="custom20189098_7*i*11"/>
  <p:tag name="KSO_WM_TEMPLATE_CATEGORY" val="custom"/>
  <p:tag name="KSO_WM_TEMPLATE_INDEX" val="20189098"/>
  <p:tag name="KSO_WM_UNIT_INDEX" val="11"/>
</p:tagLst>
</file>

<file path=ppt/tags/tag73.xml><?xml version="1.0" encoding="utf-8"?>
<p:tagLst xmlns:p="http://schemas.openxmlformats.org/presentationml/2006/main">
  <p:tag name="KSO_WM_TAG_VERSION" val="1.0"/>
  <p:tag name="KSO_WM_BEAUTIFY_FLAG" val="#wm#"/>
  <p:tag name="KSO_WM_UNIT_TYPE" val="i"/>
  <p:tag name="KSO_WM_UNIT_ID" val="custom20189098_7*i*13"/>
  <p:tag name="KSO_WM_TEMPLATE_CATEGORY" val="custom"/>
  <p:tag name="KSO_WM_TEMPLATE_INDEX" val="20189098"/>
  <p:tag name="KSO_WM_UNIT_INDEX" val="13"/>
</p:tagLst>
</file>

<file path=ppt/tags/tag74.xml><?xml version="1.0" encoding="utf-8"?>
<p:tagLst xmlns:p="http://schemas.openxmlformats.org/presentationml/2006/main">
  <p:tag name="KSO_WM_TAG_VERSION" val="1.0"/>
  <p:tag name="KSO_WM_BEAUTIFY_FLAG" val="#wm#"/>
  <p:tag name="KSO_WM_UNIT_TYPE" val="i"/>
  <p:tag name="KSO_WM_UNIT_ID" val="custom20189098_7*i*15"/>
  <p:tag name="KSO_WM_TEMPLATE_CATEGORY" val="custom"/>
  <p:tag name="KSO_WM_TEMPLATE_INDEX" val="20189098"/>
  <p:tag name="KSO_WM_UNIT_INDEX" val="15"/>
</p:tagLst>
</file>

<file path=ppt/tags/tag75.xml><?xml version="1.0" encoding="utf-8"?>
<p:tagLst xmlns:p="http://schemas.openxmlformats.org/presentationml/2006/main">
  <p:tag name="KSO_WM_TAG_VERSION" val="1.0"/>
  <p:tag name="KSO_WM_BEAUTIFY_FLAG" val="#wm#"/>
  <p:tag name="KSO_WM_UNIT_TYPE" val="i"/>
  <p:tag name="KSO_WM_UNIT_ID" val="custom20189098_7*i*16"/>
  <p:tag name="KSO_WM_TEMPLATE_CATEGORY" val="custom"/>
  <p:tag name="KSO_WM_TEMPLATE_INDEX" val="20189098"/>
  <p:tag name="KSO_WM_UNIT_INDEX" val="16"/>
</p:tagLst>
</file>

<file path=ppt/tags/tag76.xml><?xml version="1.0" encoding="utf-8"?>
<p:tagLst xmlns:p="http://schemas.openxmlformats.org/presentationml/2006/main">
  <p:tag name="KSO_WM_TAG_VERSION" val="1.0"/>
  <p:tag name="KSO_WM_BEAUTIFY_FLAG" val="#wm#"/>
  <p:tag name="KSO_WM_UNIT_TYPE" val="i"/>
  <p:tag name="KSO_WM_UNIT_ID" val="custom20189098_7*i*17"/>
  <p:tag name="KSO_WM_TEMPLATE_CATEGORY" val="custom"/>
  <p:tag name="KSO_WM_TEMPLATE_INDEX" val="20189098"/>
  <p:tag name="KSO_WM_UNIT_INDEX" val="17"/>
</p:tagLst>
</file>

<file path=ppt/tags/tag77.xml><?xml version="1.0" encoding="utf-8"?>
<p:tagLst xmlns:p="http://schemas.openxmlformats.org/presentationml/2006/main">
  <p:tag name="KSO_WM_TAG_VERSION" val="1.0"/>
  <p:tag name="KSO_WM_BEAUTIFY_FLAG" val="#wm#"/>
  <p:tag name="KSO_WM_UNIT_TYPE" val="i"/>
  <p:tag name="KSO_WM_UNIT_ID" val="custom20189098_7*i*18"/>
  <p:tag name="KSO_WM_TEMPLATE_CATEGORY" val="custom"/>
  <p:tag name="KSO_WM_TEMPLATE_INDEX" val="20189098"/>
  <p:tag name="KSO_WM_UNIT_INDEX" val="18"/>
</p:tagLst>
</file>

<file path=ppt/tags/tag78.xml><?xml version="1.0" encoding="utf-8"?>
<p:tagLst xmlns:p="http://schemas.openxmlformats.org/presentationml/2006/main">
  <p:tag name="KSO_WM_TAG_VERSION" val="1.0"/>
  <p:tag name="KSO_WM_BEAUTIFY_FLAG" val="#wm#"/>
  <p:tag name="KSO_WM_UNIT_TYPE" val="i"/>
  <p:tag name="KSO_WM_UNIT_ID" val="custom20189098_7*i*19"/>
  <p:tag name="KSO_WM_TEMPLATE_CATEGORY" val="custom"/>
  <p:tag name="KSO_WM_TEMPLATE_INDEX" val="20189098"/>
  <p:tag name="KSO_WM_UNIT_INDEX" val="19"/>
</p:tagLst>
</file>

<file path=ppt/tags/tag79.xml><?xml version="1.0" encoding="utf-8"?>
<p:tagLst xmlns:p="http://schemas.openxmlformats.org/presentationml/2006/main">
  <p:tag name="KSO_WM_TAG_VERSION" val="1.0"/>
  <p:tag name="KSO_WM_BEAUTIFY_FLAG" val="#wm#"/>
  <p:tag name="KSO_WM_UNIT_TYPE" val="i"/>
  <p:tag name="KSO_WM_UNIT_ID" val="custom20189098_7*i*20"/>
  <p:tag name="KSO_WM_TEMPLATE_CATEGORY" val="custom"/>
  <p:tag name="KSO_WM_TEMPLATE_INDEX" val="20189098"/>
  <p:tag name="KSO_WM_UNIT_INDEX" val="20"/>
</p:tagLst>
</file>

<file path=ppt/tags/tag8.xml><?xml version="1.0" encoding="utf-8"?>
<p:tagLst xmlns:p="http://schemas.openxmlformats.org/presentationml/2006/main">
  <p:tag name="KSO_WM_TAG_VERSION" val="1.0"/>
  <p:tag name="KSO_WM_BEAUTIFY_FLAG" val="#wm#"/>
  <p:tag name="KSO_WM_UNIT_TYPE" val="i"/>
  <p:tag name="KSO_WM_UNIT_ID" val="custom20189098_2*i*0"/>
  <p:tag name="KSO_WM_TEMPLATE_CATEGORY" val="custom"/>
  <p:tag name="KSO_WM_TEMPLATE_INDEX" val="20189098"/>
  <p:tag name="KSO_WM_UNIT_INDEX" val="0"/>
</p:tagLst>
</file>

<file path=ppt/tags/tag80.xml><?xml version="1.0" encoding="utf-8"?>
<p:tagLst xmlns:p="http://schemas.openxmlformats.org/presentationml/2006/main">
  <p:tag name="KSO_WM_TEMPLATE_CATEGORY" val="custom"/>
  <p:tag name="KSO_WM_TEMPLATE_INDEX" val="20189098"/>
  <p:tag name="KSO_WM_TAG_VERSION" val="1.0"/>
  <p:tag name="KSO_WM_SLIDE_ID" val="custom20189098_7"/>
  <p:tag name="KSO_WM_SLIDE_INDEX" val="7"/>
  <p:tag name="KSO_WM_SLIDE_ITEM_CNT" val="6"/>
  <p:tag name="KSO_WM_SLIDE_LAYOUT" val="f_a_d"/>
  <p:tag name="KSO_WM_SLIDE_LAYOUT_CNT" val="2_1_4"/>
  <p:tag name="KSO_WM_SLIDE_TYPE" val="text"/>
  <p:tag name="KSO_WM_SLIDE_SUBTYPE" val="picTxt"/>
  <p:tag name="KSO_WM_BEAUTIFY_FLAG" val="#wm#"/>
  <p:tag name="KSO_WM_SLIDE_POSITION" val="49*121"/>
  <p:tag name="KSO_WM_SLIDE_SIZE" val="847*313"/>
</p:tagLst>
</file>

<file path=ppt/tags/tag81.xml><?xml version="1.0" encoding="utf-8"?>
<p:tagLst xmlns:p="http://schemas.openxmlformats.org/presentationml/2006/main">
  <p:tag name="KSO_WM_TAG_VERSION" val="1.0"/>
  <p:tag name="KSO_WM_BEAUTIFY_FLAG" val="#wm#"/>
  <p:tag name="KSO_WM_UNIT_TYPE" val="i"/>
  <p:tag name="KSO_WM_UNIT_ID" val="custom20189098_31*i*0"/>
  <p:tag name="KSO_WM_TEMPLATE_CATEGORY" val="custom"/>
  <p:tag name="KSO_WM_TEMPLATE_INDEX" val="20189098"/>
  <p:tag name="KSO_WM_UNIT_INDEX" val="0"/>
</p:tagLst>
</file>

<file path=ppt/tags/tag82.xml><?xml version="1.0" encoding="utf-8"?>
<p:tagLst xmlns:p="http://schemas.openxmlformats.org/presentationml/2006/main">
  <p:tag name="KSO_WM_TAG_VERSION" val="1.0"/>
  <p:tag name="KSO_WM_TEMPLATE_CATEGORY" val="custom"/>
  <p:tag name="KSO_WM_TEMPLATE_INDEX" val="20189098"/>
  <p:tag name="KSO_WM_UNIT_TYPE" val="d"/>
  <p:tag name="KSO_WM_UNIT_INDEX" val="1"/>
  <p:tag name="KSO_WM_UNIT_ID" val="custom20189098_31*d*1"/>
  <p:tag name="KSO_WM_UNIT_LAYERLEVEL" val="1"/>
  <p:tag name="KSO_WM_UNIT_VALUE" val="968*1309"/>
  <p:tag name="KSO_WM_UNIT_HIGHLIGHT" val="0"/>
  <p:tag name="KSO_WM_UNIT_COMPATIBLE" val="0"/>
  <p:tag name="KSO_WM_UNIT_CLEAR" val="0"/>
  <p:tag name="KSO_WM_BEAUTIFY_FLAG" val="#wm#"/>
</p:tagLst>
</file>

<file path=ppt/tags/tag83.xml><?xml version="1.0" encoding="utf-8"?>
<p:tagLst xmlns:p="http://schemas.openxmlformats.org/presentationml/2006/main">
  <p:tag name="KSO_WM_TAG_VERSION" val="1.0"/>
  <p:tag name="KSO_WM_BEAUTIFY_FLAG" val="#wm#"/>
  <p:tag name="KSO_WM_UNIT_TYPE" val="i"/>
  <p:tag name="KSO_WM_UNIT_ID" val="custom20189098_31*i*2"/>
  <p:tag name="KSO_WM_TEMPLATE_CATEGORY" val="custom"/>
  <p:tag name="KSO_WM_TEMPLATE_INDEX" val="20189098"/>
  <p:tag name="KSO_WM_UNIT_INDEX" val="2"/>
</p:tagLst>
</file>

<file path=ppt/tags/tag84.xml><?xml version="1.0" encoding="utf-8"?>
<p:tagLst xmlns:p="http://schemas.openxmlformats.org/presentationml/2006/main">
  <p:tag name="KSO_WM_TEMPLATE_CATEGORY" val="custom"/>
  <p:tag name="KSO_WM_TEMPLATE_INDEX" val="20189098"/>
  <p:tag name="KSO_WM_TAG_VERSION" val="1.0"/>
  <p:tag name="KSO_WM_UNIT_TYPE" val="a"/>
  <p:tag name="KSO_WM_UNIT_INDEX" val="1"/>
  <p:tag name="KSO_WM_UNIT_ID" val="custom20189098_31*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Business"/>
</p:tagLst>
</file>

<file path=ppt/tags/tag85.xml><?xml version="1.0" encoding="utf-8"?>
<p:tagLst xmlns:p="http://schemas.openxmlformats.org/presentationml/2006/main">
  <p:tag name="KSO_WM_TEMPLATE_CATEGORY" val="custom"/>
  <p:tag name="KSO_WM_TEMPLATE_INDEX" val="20189098"/>
  <p:tag name="KSO_WM_TAG_VERSION" val="1.0"/>
  <p:tag name="KSO_WM_UNIT_TYPE" val="f"/>
  <p:tag name="KSO_WM_UNIT_INDEX" val="1"/>
  <p:tag name="KSO_WM_UNIT_ID" val="custom20189098_31*f*1"/>
  <p:tag name="KSO_WM_UNIT_LAYERLEVEL" val="1"/>
  <p:tag name="KSO_WM_UNIT_VALUE" val="78"/>
  <p:tag name="KSO_WM_UNIT_HIGHLIGHT" val="0"/>
  <p:tag name="KSO_WM_UNIT_COMPATIBLE" val="0"/>
  <p:tag name="KSO_WM_UNIT_CLEAR" val="0"/>
  <p:tag name="KSO_WM_BEAUTIFY_FLAG" val="#wm#"/>
  <p:tag name="KSO_WM_UNIT_PRESET_TEXT" val="A company is an association or collection of individuals, whether natural persons, legal persons, or a mixture of both  company is an association or collection of individuals."/>
</p:tagLst>
</file>

<file path=ppt/tags/tag86.xml><?xml version="1.0" encoding="utf-8"?>
<p:tagLst xmlns:p="http://schemas.openxmlformats.org/presentationml/2006/main">
  <p:tag name="KSO_WM_TAG_VERSION" val="1.0"/>
  <p:tag name="KSO_WM_BEAUTIFY_FLAG" val="#wm#"/>
  <p:tag name="KSO_WM_UNIT_TYPE" val="i"/>
  <p:tag name="KSO_WM_UNIT_ID" val="custom20189098_31*i*5"/>
  <p:tag name="KSO_WM_TEMPLATE_CATEGORY" val="custom"/>
  <p:tag name="KSO_WM_TEMPLATE_INDEX" val="20189098"/>
  <p:tag name="KSO_WM_UNIT_INDEX" val="5"/>
</p:tagLst>
</file>

<file path=ppt/tags/tag87.xml><?xml version="1.0" encoding="utf-8"?>
<p:tagLst xmlns:p="http://schemas.openxmlformats.org/presentationml/2006/main">
  <p:tag name="KSO_WM_TAG_VERSION" val="1.0"/>
  <p:tag name="KSO_WM_BEAUTIFY_FLAG" val="#wm#"/>
  <p:tag name="KSO_WM_UNIT_TYPE" val="i"/>
  <p:tag name="KSO_WM_UNIT_ID" val="custom20189098_31*i*13"/>
  <p:tag name="KSO_WM_TEMPLATE_CATEGORY" val="custom"/>
  <p:tag name="KSO_WM_TEMPLATE_INDEX" val="20189098"/>
  <p:tag name="KSO_WM_UNIT_INDEX" val="13"/>
</p:tagLst>
</file>

<file path=ppt/tags/tag88.xml><?xml version="1.0" encoding="utf-8"?>
<p:tagLst xmlns:p="http://schemas.openxmlformats.org/presentationml/2006/main">
  <p:tag name="KSO_WM_TAG_VERSION" val="1.0"/>
  <p:tag name="KSO_WM_BEAUTIFY_FLAG" val="#wm#"/>
  <p:tag name="KSO_WM_UNIT_TYPE" val="i"/>
  <p:tag name="KSO_WM_UNIT_ID" val="custom20189098_31*i*14"/>
  <p:tag name="KSO_WM_TEMPLATE_CATEGORY" val="custom"/>
  <p:tag name="KSO_WM_TEMPLATE_INDEX" val="20189098"/>
  <p:tag name="KSO_WM_UNIT_INDEX" val="14"/>
</p:tagLst>
</file>

<file path=ppt/tags/tag89.xml><?xml version="1.0" encoding="utf-8"?>
<p:tagLst xmlns:p="http://schemas.openxmlformats.org/presentationml/2006/main">
  <p:tag name="KSO_WM_TEMPLATE_CATEGORY" val="custom"/>
  <p:tag name="KSO_WM_TEMPLATE_INDEX" val="20189098"/>
  <p:tag name="KSO_WM_TAG_VERSION" val="1.0"/>
  <p:tag name="KSO_WM_SLIDE_ID" val="custom20189098_31"/>
  <p:tag name="KSO_WM_SLIDE_INDEX" val="31"/>
  <p:tag name="KSO_WM_SLIDE_ITEM_CNT" val="4"/>
  <p:tag name="KSO_WM_SLIDE_LAYOUT" val="f_a_g_d_l"/>
  <p:tag name="KSO_WM_SLIDE_LAYOUT_CNT" val="1_1_1_1_1"/>
  <p:tag name="KSO_WM_SLIDE_TYPE" val="text"/>
  <p:tag name="KSO_WM_SLIDE_SUBTYPE" val="diag"/>
  <p:tag name="KSO_WM_BEAUTIFY_FLAG" val="#wm#"/>
  <p:tag name="KSO_WM_SLIDE_POSITION" val="216*167"/>
  <p:tag name="KSO_WM_SLIDE_SIZE" val="668*311"/>
  <p:tag name="KSO_WM_DIAGRAM_GROUP_CODE" val="l1-13"/>
</p:tagLst>
</file>

<file path=ppt/tags/tag9.xml><?xml version="1.0" encoding="utf-8"?>
<p:tagLst xmlns:p="http://schemas.openxmlformats.org/presentationml/2006/main">
  <p:tag name="KSO_WM_TAG_VERSION" val="1.0"/>
  <p:tag name="KSO_WM_BEAUTIFY_FLAG" val="#wm#"/>
  <p:tag name="KSO_WM_UNIT_TYPE" val="i"/>
  <p:tag name="KSO_WM_UNIT_ID" val="custom20189098_2*i*1"/>
  <p:tag name="KSO_WM_TEMPLATE_CATEGORY" val="custom"/>
  <p:tag name="KSO_WM_TEMPLATE_INDEX" val="20189098"/>
  <p:tag name="KSO_WM_UNIT_INDEX" val="1"/>
</p:tagLst>
</file>

<file path=ppt/tags/tag90.xml><?xml version="1.0" encoding="utf-8"?>
<p:tagLst xmlns:p="http://schemas.openxmlformats.org/presentationml/2006/main">
  <p:tag name="KSO_WM_TEMPLATE_CATEGORY" val="custom"/>
  <p:tag name="KSO_WM_TEMPLATE_INDEX" val="20189098"/>
  <p:tag name="KSO_WM_TAG_VERSION" val="1.0"/>
  <p:tag name="KSO_WM_UNIT_TYPE" val="a"/>
  <p:tag name="KSO_WM_UNIT_INDEX" val="1"/>
  <p:tag name="KSO_WM_UNIT_ID" val="custom20189098_39*a*1"/>
  <p:tag name="KSO_WM_UNIT_LAYERLEVEL" val="1"/>
  <p:tag name="KSO_WM_UNIT_VALUE" val="7"/>
  <p:tag name="KSO_WM_UNIT_ISCONTENTSTITLE" val="0"/>
  <p:tag name="KSO_WM_UNIT_HIGHLIGHT" val="0"/>
  <p:tag name="KSO_WM_UNIT_COMPATIBLE" val="0"/>
  <p:tag name="KSO_WM_UNIT_CLEAR" val="0"/>
  <p:tag name="KSO_WM_BEAUTIFY_FLAG" val="#wm#"/>
  <p:tag name="KSO_WM_UNIT_PRESET_TEXT" val="THANKS"/>
</p:tagLst>
</file>

<file path=ppt/tags/tag91.xml><?xml version="1.0" encoding="utf-8"?>
<p:tagLst xmlns:p="http://schemas.openxmlformats.org/presentationml/2006/main">
  <p:tag name="KSO_WM_TEMPLATE_CATEGORY" val="custom"/>
  <p:tag name="KSO_WM_TEMPLATE_INDEX" val="20189098"/>
  <p:tag name="KSO_WM_TAG_VERSION" val="1.0"/>
  <p:tag name="KSO_WM_UNIT_TYPE" val="b"/>
  <p:tag name="KSO_WM_UNIT_INDEX" val="1"/>
  <p:tag name="KSO_WM_UNIT_ID" val="custom20189098_39*b*1"/>
  <p:tag name="KSO_WM_UNIT_LAYERLEVEL" val="1"/>
  <p:tag name="KSO_WM_UNIT_VALUE" val="23"/>
  <p:tag name="KSO_WM_UNIT_ISCONTENTSTITLE" val="0"/>
  <p:tag name="KSO_WM_UNIT_HIGHLIGHT" val="0"/>
  <p:tag name="KSO_WM_UNIT_COMPATIBLE" val="0"/>
  <p:tag name="KSO_WM_UNIT_CLEAR" val="0"/>
  <p:tag name="KSO_WM_BEAUTIFY_FLAG" val="#wm#"/>
  <p:tag name="KSO_WM_UNIT_PRESET_TEXT" val="SPEAKER"/>
</p:tagLst>
</file>

<file path=ppt/tags/tag92.xml><?xml version="1.0" encoding="utf-8"?>
<p:tagLst xmlns:p="http://schemas.openxmlformats.org/presentationml/2006/main">
  <p:tag name="KSO_WM_TEMPLATE_CATEGORY" val="custom"/>
  <p:tag name="KSO_WM_TEMPLATE_INDEX" val="20189098"/>
  <p:tag name="KSO_WM_TAG_VERSION" val="1.0"/>
  <p:tag name="KSO_WM_SLIDE_ID" val="custom20189098_39"/>
  <p:tag name="KSO_WM_SLIDE_INDEX" val="39"/>
  <p:tag name="KSO_WM_SLIDE_ITEM_CNT" val="3"/>
  <p:tag name="KSO_WM_SLIDE_LAYOUT" val="a_b_f"/>
  <p:tag name="KSO_WM_SLIDE_LAYOUT_CNT" val="1_1_1"/>
  <p:tag name="KSO_WM_SLIDE_TYPE" val="endPage"/>
  <p:tag name="KSO_WM_SLIDE_SUBTYPE" val="pureTxt"/>
  <p:tag name="KSO_WM_BEAUTIFY_FLAG" val="#wm#"/>
</p:tagLst>
</file>

<file path=ppt/theme/theme1.xml><?xml version="1.0" encoding="utf-8"?>
<a:theme xmlns:a="http://schemas.openxmlformats.org/drawingml/2006/main" name="1_Office 主题​​">
  <a:themeElements>
    <a:clrScheme name="自定义 344">
      <a:dk1>
        <a:srgbClr val="000000"/>
      </a:dk1>
      <a:lt1>
        <a:srgbClr val="FFFFFF"/>
      </a:lt1>
      <a:dk2>
        <a:srgbClr val="9C33FF"/>
      </a:dk2>
      <a:lt2>
        <a:srgbClr val="4FA5DC"/>
      </a:lt2>
      <a:accent1>
        <a:srgbClr val="9C33FF"/>
      </a:accent1>
      <a:accent2>
        <a:srgbClr val="4FA5DC"/>
      </a:accent2>
      <a:accent3>
        <a:srgbClr val="A5A5A5"/>
      </a:accent3>
      <a:accent4>
        <a:srgbClr val="896CF0"/>
      </a:accent4>
      <a:accent5>
        <a:srgbClr val="C119C4"/>
      </a:accent5>
      <a:accent6>
        <a:srgbClr val="70AD47"/>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1561</Words>
  <Application>WPS Presentation</Application>
  <PresentationFormat>宽屏</PresentationFormat>
  <Paragraphs>53</Paragraphs>
  <Slides>9</Slides>
  <Notes>39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等线</vt:lpstr>
      <vt:lpstr>Microsoft YaHei</vt:lpstr>
      <vt:lpstr>Arial Unicode MS</vt:lpstr>
      <vt:lpstr>Arial</vt:lpstr>
      <vt:lpstr>Lato</vt:lpstr>
      <vt:lpstr>Calibri</vt:lpstr>
      <vt:lpstr>1_Office 主题​​</vt:lpstr>
      <vt:lpstr>BUSINESS   ANNUAL REPORT</vt:lpstr>
      <vt:lpstr>PowerPoint 演示文稿</vt:lpstr>
      <vt:lpstr>CHANGE</vt:lpstr>
      <vt:lpstr>PowerPoint 演示文稿</vt:lpstr>
      <vt:lpstr>PowerPoint 演示文稿</vt:lpstr>
      <vt:lpstr>Metric Identification</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SAFAR KHAN</cp:lastModifiedBy>
  <cp:revision>9</cp:revision>
  <dcterms:created xsi:type="dcterms:W3CDTF">2018-05-19T03:00:00Z</dcterms:created>
  <dcterms:modified xsi:type="dcterms:W3CDTF">2024-08-17T12:14:12Z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1033-12.2.0.13472</vt:lpwstr>
  </property>
  <property fmtid="{D5CDD505-2E9C-101B-9397-08002B2CF9AE}" pid="4" name="ICV">
    <vt:lpwstr>93F80EF6CEDC4469AD7B3AE0C3D65ACE_11</vt:lpwstr>
  </property>
</Properties>
</file>