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61263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AD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0" autoAdjust="0"/>
    <p:restoredTop sz="94660"/>
  </p:normalViewPr>
  <p:slideViewPr>
    <p:cSldViewPr snapToGrid="0">
      <p:cViewPr>
        <p:scale>
          <a:sx n="66" d="100"/>
          <a:sy n="66" d="100"/>
        </p:scale>
        <p:origin x="4056" y="1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1237457"/>
            <a:ext cx="6427074" cy="2632440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158" y="3971414"/>
            <a:ext cx="5670947" cy="1825554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059" indent="0" algn="ctr">
              <a:buNone/>
              <a:defRPr sz="1654"/>
            </a:lvl2pPr>
            <a:lvl3pPr marL="756117" indent="0" algn="ctr">
              <a:buNone/>
              <a:defRPr sz="1488"/>
            </a:lvl3pPr>
            <a:lvl4pPr marL="1134176" indent="0" algn="ctr">
              <a:buNone/>
              <a:defRPr sz="1323"/>
            </a:lvl4pPr>
            <a:lvl5pPr marL="1512235" indent="0" algn="ctr">
              <a:buNone/>
              <a:defRPr sz="1323"/>
            </a:lvl5pPr>
            <a:lvl6pPr marL="1890293" indent="0" algn="ctr">
              <a:buNone/>
              <a:defRPr sz="1323"/>
            </a:lvl6pPr>
            <a:lvl7pPr marL="2268352" indent="0" algn="ctr">
              <a:buNone/>
              <a:defRPr sz="1323"/>
            </a:lvl7pPr>
            <a:lvl8pPr marL="2646411" indent="0" algn="ctr">
              <a:buNone/>
              <a:defRPr sz="1323"/>
            </a:lvl8pPr>
            <a:lvl9pPr marL="3024469" indent="0" algn="ctr">
              <a:buNone/>
              <a:defRPr sz="1323"/>
            </a:lvl9pPr>
          </a:lstStyle>
          <a:p>
            <a:r>
              <a:rPr lang="en-GB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E617-4BDA-4F82-BD9C-A4F7002E846D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F013-8BA9-47E0-8ED2-5ADBDE949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06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E617-4BDA-4F82-BD9C-A4F7002E846D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F013-8BA9-47E0-8ED2-5ADBDE949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48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1029" y="402567"/>
            <a:ext cx="1630397" cy="6407821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837" y="402567"/>
            <a:ext cx="4796676" cy="6407821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E617-4BDA-4F82-BD9C-A4F7002E846D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F013-8BA9-47E0-8ED2-5ADBDE949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52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E617-4BDA-4F82-BD9C-A4F7002E846D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F013-8BA9-47E0-8ED2-5ADBDE949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20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99" y="1885067"/>
            <a:ext cx="6521589" cy="3145275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899" y="5060097"/>
            <a:ext cx="6521589" cy="1654026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05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11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17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23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2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3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41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4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E617-4BDA-4F82-BD9C-A4F7002E846D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F013-8BA9-47E0-8ED2-5ADBDE949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80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837" y="2012836"/>
            <a:ext cx="3213537" cy="4797552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889" y="2012836"/>
            <a:ext cx="3213537" cy="4797552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E617-4BDA-4F82-BD9C-A4F7002E846D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F013-8BA9-47E0-8ED2-5ADBDE949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5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402569"/>
            <a:ext cx="6521589" cy="1461495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823" y="1853560"/>
            <a:ext cx="3198768" cy="908401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823" y="2761961"/>
            <a:ext cx="3198768" cy="4062429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890" y="1853560"/>
            <a:ext cx="3214522" cy="908401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890" y="2761961"/>
            <a:ext cx="3214522" cy="4062429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E617-4BDA-4F82-BD9C-A4F7002E846D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F013-8BA9-47E0-8ED2-5ADBDE949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40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E617-4BDA-4F82-BD9C-A4F7002E846D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F013-8BA9-47E0-8ED2-5ADBDE949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30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E617-4BDA-4F82-BD9C-A4F7002E846D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F013-8BA9-47E0-8ED2-5ADBDE949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2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504084"/>
            <a:ext cx="2438704" cy="1764295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522" y="1088683"/>
            <a:ext cx="3827889" cy="5373398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2268379"/>
            <a:ext cx="2438704" cy="4202453"/>
          </a:xfr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E617-4BDA-4F82-BD9C-A4F7002E846D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F013-8BA9-47E0-8ED2-5ADBDE949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4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504084"/>
            <a:ext cx="2438704" cy="1764295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4522" y="1088683"/>
            <a:ext cx="3827889" cy="5373398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59" indent="0">
              <a:buNone/>
              <a:defRPr sz="2315"/>
            </a:lvl2pPr>
            <a:lvl3pPr marL="756117" indent="0">
              <a:buNone/>
              <a:defRPr sz="1985"/>
            </a:lvl3pPr>
            <a:lvl4pPr marL="1134176" indent="0">
              <a:buNone/>
              <a:defRPr sz="1654"/>
            </a:lvl4pPr>
            <a:lvl5pPr marL="1512235" indent="0">
              <a:buNone/>
              <a:defRPr sz="1654"/>
            </a:lvl5pPr>
            <a:lvl6pPr marL="1890293" indent="0">
              <a:buNone/>
              <a:defRPr sz="1654"/>
            </a:lvl6pPr>
            <a:lvl7pPr marL="2268352" indent="0">
              <a:buNone/>
              <a:defRPr sz="1654"/>
            </a:lvl7pPr>
            <a:lvl8pPr marL="2646411" indent="0">
              <a:buNone/>
              <a:defRPr sz="1654"/>
            </a:lvl8pPr>
            <a:lvl9pPr marL="3024469" indent="0">
              <a:buNone/>
              <a:defRPr sz="1654"/>
            </a:lvl9pPr>
          </a:lstStyle>
          <a:p>
            <a:r>
              <a:rPr lang="en-GB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2268379"/>
            <a:ext cx="2438704" cy="4202453"/>
          </a:xfr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5E617-4BDA-4F82-BD9C-A4F7002E846D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F013-8BA9-47E0-8ED2-5ADBDE949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837" y="402569"/>
            <a:ext cx="6521589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837" y="2012836"/>
            <a:ext cx="6521589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837" y="7008172"/>
            <a:ext cx="1701284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E617-4BDA-4F82-BD9C-A4F7002E846D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669" y="7008172"/>
            <a:ext cx="255192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0142" y="7008172"/>
            <a:ext cx="1701284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F013-8BA9-47E0-8ED2-5ADBDE949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91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117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29" indent="-189029" algn="l" defTabSz="75611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88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147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205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264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323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381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440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499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59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117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176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235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293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352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411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469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D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7D9BED-8357-A655-7D9B-B3549C979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12" t="34487" r="7927" b="12504"/>
          <a:stretch/>
        </p:blipFill>
        <p:spPr>
          <a:xfrm>
            <a:off x="610135" y="1965960"/>
            <a:ext cx="6550426" cy="273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4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宋 京阳</dc:creator>
  <cp:lastModifiedBy>宋 京阳</cp:lastModifiedBy>
  <cp:revision>1</cp:revision>
  <dcterms:created xsi:type="dcterms:W3CDTF">2023-09-21T10:12:14Z</dcterms:created>
  <dcterms:modified xsi:type="dcterms:W3CDTF">2023-09-21T10:14:53Z</dcterms:modified>
</cp:coreProperties>
</file>