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9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F9546-6002-4B6B-8C91-E8F5F8625C09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6511-20D6-478D-B2F6-1342D65F61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C483-3981-4F6C-9772-EB5E1F221B0A}" type="datetimeFigureOut">
              <a:rPr lang="fr-FR" smtClean="0"/>
              <a:pPr/>
              <a:t>30/10/2016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C91-4100-4F11-939B-165EC3E73E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an\Dropbox\M2_ISTR_PROJET\images\data-flow-6748956.jpg"/>
          <p:cNvPicPr>
            <a:picLocks noChangeAspect="1" noChangeArrowheads="1"/>
          </p:cNvPicPr>
          <p:nvPr/>
        </p:nvPicPr>
        <p:blipFill>
          <a:blip r:embed="rId2"/>
          <a:srcRect l="6189" r="5767" b="10280"/>
          <a:stretch>
            <a:fillRect/>
          </a:stretch>
        </p:blipFill>
        <p:spPr bwMode="auto">
          <a:xfrm>
            <a:off x="0" y="0"/>
            <a:ext cx="9144032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85850" y="0"/>
            <a:ext cx="9701226" cy="2398719"/>
          </a:xfrm>
        </p:spPr>
        <p:txBody>
          <a:bodyPr>
            <a:noAutofit/>
          </a:bodyPr>
          <a:lstStyle/>
          <a:p>
            <a:r>
              <a:rPr lang="fr-FR" sz="6000" dirty="0" smtClean="0">
                <a:solidFill>
                  <a:schemeClr val="bg1"/>
                </a:solidFill>
              </a:rPr>
              <a:t>DATA FLOW</a:t>
            </a:r>
            <a:br>
              <a:rPr lang="fr-FR" sz="6000" dirty="0" smtClean="0">
                <a:solidFill>
                  <a:schemeClr val="bg1"/>
                </a:solidFill>
              </a:rPr>
            </a:br>
            <a:r>
              <a:rPr lang="fr-FR" sz="6000" dirty="0" smtClean="0">
                <a:solidFill>
                  <a:schemeClr val="bg1"/>
                </a:solidFill>
              </a:rPr>
              <a:t>                       DESCRIPTION</a:t>
            </a:r>
            <a:endParaRPr lang="fr-FR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214281" y="1226564"/>
          <a:ext cx="8715436" cy="548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127"/>
                <a:gridCol w="744909"/>
                <a:gridCol w="4916400"/>
              </a:tblGrid>
              <a:tr h="69396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 </a:t>
                      </a:r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69396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ontrol</a:t>
                      </a:r>
                      <a:r>
                        <a:rPr lang="fr-FR" b="1" dirty="0" err="1" smtClean="0"/>
                        <a:t>L</a:t>
                      </a:r>
                      <a:r>
                        <a:rPr lang="fr-FR" dirty="0" err="1" smtClean="0"/>
                        <a:t>aw</a:t>
                      </a:r>
                      <a:r>
                        <a:rPr lang="fr-FR" b="1" dirty="0" err="1" smtClean="0"/>
                        <a:t>P</a:t>
                      </a:r>
                      <a:r>
                        <a:rPr lang="fr-FR" dirty="0" err="1" smtClean="0"/>
                        <a:t>arameters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Parameters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used</a:t>
                      </a:r>
                      <a:r>
                        <a:rPr lang="fr-FR" sz="1600" baseline="0" dirty="0" smtClean="0"/>
                        <a:t> in the control </a:t>
                      </a:r>
                      <a:r>
                        <a:rPr lang="fr-FR" sz="1600" baseline="0" dirty="0" err="1" smtClean="0"/>
                        <a:t>law</a:t>
                      </a:r>
                      <a:r>
                        <a:rPr lang="fr-FR" sz="1600" baseline="0" dirty="0" smtClean="0"/>
                        <a:t>.</a:t>
                      </a:r>
                      <a:endParaRPr lang="fr-FR" sz="1600" dirty="0"/>
                    </a:p>
                  </a:txBody>
                  <a:tcPr/>
                </a:tc>
              </a:tr>
              <a:tr h="69396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ecommandations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Recommandations </a:t>
                      </a:r>
                      <a:r>
                        <a:rPr lang="fr-FR" sz="1600" dirty="0" err="1" smtClean="0"/>
                        <a:t>given</a:t>
                      </a:r>
                      <a:r>
                        <a:rPr lang="fr-FR" sz="1600" dirty="0" smtClean="0"/>
                        <a:t> by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a </a:t>
                      </a:r>
                      <a:r>
                        <a:rPr lang="fr-FR" sz="1600" dirty="0" err="1" smtClean="0"/>
                        <a:t>calculator</a:t>
                      </a:r>
                      <a:r>
                        <a:rPr lang="fr-FR" sz="1600" baseline="0" dirty="0" smtClean="0"/>
                        <a:t> about </a:t>
                      </a:r>
                      <a:r>
                        <a:rPr lang="fr-FR" sz="1600" baseline="0" dirty="0" err="1" smtClean="0"/>
                        <a:t>every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calculators</a:t>
                      </a:r>
                      <a:endParaRPr lang="fr-FR" sz="1600" baseline="0" dirty="0" smtClean="0"/>
                    </a:p>
                    <a:p>
                      <a:pPr algn="ctr"/>
                      <a:r>
                        <a:rPr lang="fr-FR" sz="1600" baseline="0" dirty="0" smtClean="0"/>
                        <a:t>(</a:t>
                      </a:r>
                      <a:r>
                        <a:rPr lang="fr-FR" sz="1600" baseline="0" dirty="0" err="1" smtClean="0"/>
                        <a:t>integer</a:t>
                      </a:r>
                      <a:r>
                        <a:rPr lang="fr-FR" sz="1600" baseline="0" dirty="0" smtClean="0"/>
                        <a:t> value : 1 = trust / 0 = </a:t>
                      </a:r>
                      <a:r>
                        <a:rPr lang="fr-FR" sz="1600" baseline="0" dirty="0" err="1" smtClean="0"/>
                        <a:t>neutral</a:t>
                      </a:r>
                      <a:r>
                        <a:rPr lang="fr-FR" sz="1600" baseline="0" dirty="0" smtClean="0"/>
                        <a:t> / -1 = </a:t>
                      </a:r>
                      <a:r>
                        <a:rPr lang="fr-FR" sz="1600" baseline="0" dirty="0" err="1" smtClean="0"/>
                        <a:t>don’t</a:t>
                      </a:r>
                      <a:r>
                        <a:rPr lang="fr-FR" sz="1600" baseline="0" dirty="0" smtClean="0"/>
                        <a:t> trust)</a:t>
                      </a:r>
                      <a:endParaRPr lang="fr-FR" sz="1600" dirty="0"/>
                    </a:p>
                  </a:txBody>
                  <a:tcPr/>
                </a:tc>
              </a:tr>
              <a:tr h="69396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F</a:t>
                      </a:r>
                      <a:r>
                        <a:rPr lang="fr-FR" dirty="0" err="1" smtClean="0"/>
                        <a:t>eelings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Trust values </a:t>
                      </a:r>
                      <a:r>
                        <a:rPr lang="fr-FR" sz="1600" dirty="0" err="1" smtClean="0"/>
                        <a:t>given</a:t>
                      </a:r>
                      <a:r>
                        <a:rPr lang="fr-FR" sz="1600" dirty="0" smtClean="0"/>
                        <a:t> by a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calculator</a:t>
                      </a:r>
                      <a:r>
                        <a:rPr lang="fr-FR" sz="1600" baseline="0" dirty="0" smtClean="0"/>
                        <a:t> about </a:t>
                      </a:r>
                      <a:r>
                        <a:rPr lang="fr-FR" sz="1600" baseline="0" dirty="0" err="1" smtClean="0"/>
                        <a:t>every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calculators</a:t>
                      </a:r>
                      <a:endParaRPr lang="fr-FR" sz="1600" baseline="0" dirty="0" smtClean="0"/>
                    </a:p>
                    <a:p>
                      <a:pPr algn="ctr"/>
                      <a:r>
                        <a:rPr lang="fr-FR" sz="1600" baseline="0" dirty="0" smtClean="0"/>
                        <a:t>(real value </a:t>
                      </a:r>
                      <a:r>
                        <a:rPr lang="fr-FR" sz="1600" baseline="0" dirty="0" err="1" smtClean="0"/>
                        <a:t>from</a:t>
                      </a:r>
                      <a:r>
                        <a:rPr lang="fr-FR" sz="1600" baseline="0" dirty="0" smtClean="0"/>
                        <a:t> 0 to 100).</a:t>
                      </a:r>
                      <a:endParaRPr lang="fr-FR" sz="1600" dirty="0"/>
                    </a:p>
                  </a:txBody>
                  <a:tcPr/>
                </a:tc>
              </a:tr>
              <a:tr h="69396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Control </a:t>
                      </a:r>
                      <a:r>
                        <a:rPr lang="fr-FR" sz="1600" dirty="0" err="1" smtClean="0"/>
                        <a:t>laws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given</a:t>
                      </a:r>
                      <a:r>
                        <a:rPr lang="fr-FR" sz="1600" dirty="0" smtClean="0"/>
                        <a:t> by a </a:t>
                      </a:r>
                      <a:r>
                        <a:rPr lang="fr-FR" sz="1600" dirty="0" err="1" smtClean="0"/>
                        <a:t>calculator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dirty="0" err="1" smtClean="0"/>
                        <a:t>that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should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be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applied</a:t>
                      </a:r>
                      <a:r>
                        <a:rPr lang="fr-FR" sz="1600" baseline="0" dirty="0" smtClean="0"/>
                        <a:t> to </a:t>
                      </a:r>
                      <a:r>
                        <a:rPr lang="fr-FR" sz="1600" baseline="0" dirty="0" err="1" smtClean="0"/>
                        <a:t>actuators</a:t>
                      </a:r>
                      <a:endParaRPr lang="fr-FR" sz="1600" baseline="0" dirty="0" smtClean="0"/>
                    </a:p>
                    <a:p>
                      <a:pPr algn="ctr"/>
                      <a:r>
                        <a:rPr lang="fr-FR" sz="1600" baseline="0" dirty="0" smtClean="0"/>
                        <a:t>(real value : </a:t>
                      </a:r>
                      <a:r>
                        <a:rPr lang="fr-FR" sz="1600" baseline="0" dirty="0" err="1" smtClean="0"/>
                        <a:t>any</a:t>
                      </a:r>
                      <a:r>
                        <a:rPr lang="fr-FR" sz="1600" baseline="0" dirty="0" smtClean="0"/>
                        <a:t>)</a:t>
                      </a:r>
                      <a:endParaRPr lang="fr-FR" sz="1600" dirty="0"/>
                    </a:p>
                  </a:txBody>
                  <a:tcPr/>
                </a:tc>
              </a:tr>
              <a:tr h="69396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</a:t>
                      </a:r>
                      <a:r>
                        <a:rPr lang="fr-FR" b="1" dirty="0" err="1" smtClean="0"/>
                        <a:t>V</a:t>
                      </a:r>
                      <a:r>
                        <a:rPr lang="fr-FR" dirty="0" err="1" smtClean="0"/>
                        <a:t>alidations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Validation</a:t>
                      </a:r>
                      <a:r>
                        <a:rPr lang="fr-FR" sz="1600" baseline="0" dirty="0" smtClean="0"/>
                        <a:t> of </a:t>
                      </a:r>
                      <a:r>
                        <a:rPr lang="fr-FR" sz="1600" baseline="0" dirty="0" err="1" smtClean="0"/>
                        <a:t>previous</a:t>
                      </a:r>
                      <a:r>
                        <a:rPr lang="fr-FR" sz="1600" baseline="0" dirty="0" smtClean="0"/>
                        <a:t> control </a:t>
                      </a:r>
                      <a:r>
                        <a:rPr lang="fr-FR" sz="1600" baseline="0" dirty="0" err="1" smtClean="0"/>
                        <a:t>laws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given</a:t>
                      </a:r>
                      <a:r>
                        <a:rPr lang="fr-FR" sz="1600" baseline="0" dirty="0" smtClean="0"/>
                        <a:t> by all </a:t>
                      </a:r>
                      <a:r>
                        <a:rPr lang="fr-FR" sz="1600" baseline="0" dirty="0" err="1" smtClean="0"/>
                        <a:t>calculators</a:t>
                      </a:r>
                      <a:endParaRPr lang="fr-FR" sz="1600" baseline="0" dirty="0" smtClean="0"/>
                    </a:p>
                    <a:p>
                      <a:pPr algn="ctr"/>
                      <a:r>
                        <a:rPr lang="fr-FR" sz="1600" baseline="0" dirty="0" smtClean="0"/>
                        <a:t>(</a:t>
                      </a:r>
                      <a:r>
                        <a:rPr lang="fr-FR" sz="1600" baseline="0" dirty="0" err="1" smtClean="0"/>
                        <a:t>integer</a:t>
                      </a:r>
                      <a:r>
                        <a:rPr lang="fr-FR" sz="1600" baseline="0" dirty="0" smtClean="0"/>
                        <a:t> value </a:t>
                      </a:r>
                      <a:r>
                        <a:rPr lang="fr-FR" sz="1600" baseline="0" dirty="0" smtClean="0"/>
                        <a:t>: </a:t>
                      </a:r>
                      <a:r>
                        <a:rPr lang="fr-FR" sz="1600" baseline="0" dirty="0" smtClean="0"/>
                        <a:t>0 = </a:t>
                      </a:r>
                      <a:r>
                        <a:rPr lang="fr-FR" sz="1600" baseline="0" dirty="0" err="1" smtClean="0"/>
                        <a:t>invalid</a:t>
                      </a:r>
                      <a:r>
                        <a:rPr lang="fr-FR" sz="1600" baseline="0" dirty="0" smtClean="0"/>
                        <a:t> or absent / 1 </a:t>
                      </a:r>
                      <a:r>
                        <a:rPr lang="fr-FR" sz="1600" baseline="0" dirty="0" smtClean="0"/>
                        <a:t>= </a:t>
                      </a:r>
                      <a:r>
                        <a:rPr lang="fr-FR" sz="1600" baseline="0" dirty="0" err="1" smtClean="0"/>
                        <a:t>valid</a:t>
                      </a:r>
                      <a:r>
                        <a:rPr lang="fr-FR" sz="1600" baseline="0" dirty="0" smtClean="0"/>
                        <a:t>)</a:t>
                      </a:r>
                      <a:endParaRPr lang="fr-FR" sz="1600" dirty="0"/>
                    </a:p>
                  </a:txBody>
                  <a:tcPr/>
                </a:tc>
              </a:tr>
              <a:tr h="69396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eferee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Control </a:t>
                      </a:r>
                      <a:r>
                        <a:rPr lang="fr-FR" sz="1600" dirty="0" err="1" smtClean="0"/>
                        <a:t>law</a:t>
                      </a:r>
                      <a:r>
                        <a:rPr lang="fr-FR" sz="1600" dirty="0" smtClean="0"/>
                        <a:t> to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be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applied</a:t>
                      </a:r>
                      <a:r>
                        <a:rPr lang="fr-FR" sz="1600" baseline="0" dirty="0" smtClean="0"/>
                        <a:t> by </a:t>
                      </a:r>
                      <a:r>
                        <a:rPr lang="fr-FR" sz="1600" baseline="0" dirty="0" err="1" smtClean="0"/>
                        <a:t>actuators</a:t>
                      </a:r>
                      <a:r>
                        <a:rPr lang="fr-FR" sz="1600" baseline="0" dirty="0" smtClean="0"/>
                        <a:t> + </a:t>
                      </a:r>
                      <a:r>
                        <a:rPr lang="fr-FR" sz="1600" baseline="0" dirty="0" err="1" smtClean="0"/>
                        <a:t>orders</a:t>
                      </a:r>
                      <a:r>
                        <a:rPr lang="fr-FR" sz="1600" baseline="0" dirty="0" smtClean="0"/>
                        <a:t> (activation/</a:t>
                      </a:r>
                      <a:r>
                        <a:rPr lang="fr-FR" sz="1600" baseline="0" dirty="0" err="1" smtClean="0"/>
                        <a:t>desactivation</a:t>
                      </a:r>
                      <a:r>
                        <a:rPr lang="fr-FR" sz="1600" baseline="0" dirty="0" smtClean="0"/>
                        <a:t>, </a:t>
                      </a:r>
                      <a:r>
                        <a:rPr lang="fr-FR" sz="1600" baseline="0" dirty="0" err="1" smtClean="0"/>
                        <a:t>reinitialisation</a:t>
                      </a:r>
                      <a:r>
                        <a:rPr lang="fr-FR" sz="1600" baseline="0" dirty="0" smtClean="0"/>
                        <a:t>, reconfiguration, etc.)</a:t>
                      </a:r>
                      <a:endParaRPr lang="fr-FR" sz="1600" baseline="0" dirty="0" smtClean="0"/>
                    </a:p>
                    <a:p>
                      <a:pPr algn="ctr"/>
                      <a:r>
                        <a:rPr lang="fr-FR" sz="1600" baseline="0" dirty="0" smtClean="0"/>
                        <a:t>(real value : </a:t>
                      </a:r>
                      <a:r>
                        <a:rPr lang="fr-FR" sz="1600" baseline="0" dirty="0" err="1" smtClean="0"/>
                        <a:t>any</a:t>
                      </a:r>
                      <a:r>
                        <a:rPr lang="fr-FR" sz="1600" baseline="0" dirty="0" smtClean="0"/>
                        <a:t>, + </a:t>
                      </a:r>
                      <a:r>
                        <a:rPr lang="fr-FR" sz="1600" baseline="0" dirty="0" err="1" smtClean="0"/>
                        <a:t>enumeration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order</a:t>
                      </a:r>
                      <a:r>
                        <a:rPr lang="fr-FR" sz="1600" baseline="0" dirty="0" smtClean="0"/>
                        <a:t>)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err="1" smtClean="0"/>
              <a:t>Packets</a:t>
            </a:r>
            <a:r>
              <a:rPr lang="fr-FR" dirty="0" smtClean="0"/>
              <a:t>’ frames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data flow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786050" y="1500174"/>
            <a:ext cx="3571900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SENSOR</a:t>
            </a:r>
            <a:endParaRPr lang="fr-FR" sz="36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143108" y="2243072"/>
            <a:ext cx="64294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143108" y="2957452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14282" y="202875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 err="1" smtClean="0"/>
              <a:t>Physical</a:t>
            </a:r>
            <a:r>
              <a:rPr lang="fr-FR" sz="2000" dirty="0"/>
              <a:t> </a:t>
            </a:r>
            <a:r>
              <a:rPr lang="fr-FR" sz="2000" dirty="0" smtClean="0"/>
              <a:t>value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214282" y="274313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RO</a:t>
            </a:r>
            <a:endParaRPr lang="fr-FR" sz="2000" b="1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357950" y="2643182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000892" y="242886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CLP</a:t>
            </a:r>
            <a:endParaRPr lang="fr-FR" sz="2000" b="1" dirty="0"/>
          </a:p>
        </p:txBody>
      </p:sp>
      <p:graphicFrame>
        <p:nvGraphicFramePr>
          <p:cNvPr id="15" name="Espace réservé du contenu 3"/>
          <p:cNvGraphicFramePr>
            <a:graphicFrameLocks/>
          </p:cNvGraphicFramePr>
          <p:nvPr/>
        </p:nvGraphicFramePr>
        <p:xfrm>
          <a:off x="457200" y="400050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106"/>
                <a:gridCol w="928694"/>
                <a:gridCol w="1857388"/>
                <a:gridCol w="2257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 </a:t>
                      </a:r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Sent </a:t>
                      </a:r>
                      <a:r>
                        <a:rPr lang="fr-FR" dirty="0" err="1" smtClean="0"/>
                        <a:t>from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Received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from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ontrol</a:t>
                      </a:r>
                      <a:r>
                        <a:rPr lang="fr-FR" b="1" dirty="0" err="1" smtClean="0"/>
                        <a:t>L</a:t>
                      </a:r>
                      <a:r>
                        <a:rPr lang="fr-FR" dirty="0" err="1" smtClean="0"/>
                        <a:t>aw</a:t>
                      </a:r>
                      <a:r>
                        <a:rPr lang="fr-FR" b="1" dirty="0" err="1" smtClean="0"/>
                        <a:t>P</a:t>
                      </a:r>
                      <a:r>
                        <a:rPr lang="fr-FR" dirty="0" err="1" smtClean="0"/>
                        <a:t>arameters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Sensors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ecommandations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F</a:t>
                      </a:r>
                      <a:r>
                        <a:rPr lang="fr-FR" dirty="0" err="1" smtClean="0"/>
                        <a:t>eelings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r>
                        <a:rPr lang="fr-FR" baseline="0" dirty="0" smtClean="0"/>
                        <a:t> &amp; 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</a:t>
                      </a:r>
                      <a:r>
                        <a:rPr lang="fr-FR" b="1" dirty="0" err="1" smtClean="0"/>
                        <a:t>V</a:t>
                      </a:r>
                      <a:r>
                        <a:rPr lang="fr-FR" dirty="0" err="1" smtClean="0"/>
                        <a:t>alidations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eferee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r>
                        <a:rPr lang="fr-FR" dirty="0" smtClean="0"/>
                        <a:t> &amp; </a:t>
                      </a:r>
                      <a:r>
                        <a:rPr lang="fr-FR" dirty="0" err="1" smtClean="0"/>
                        <a:t>Actuator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Calculator</a:t>
            </a:r>
            <a:r>
              <a:rPr lang="fr-FR" dirty="0" smtClean="0"/>
              <a:t> data flow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786050" y="1500174"/>
            <a:ext cx="3571900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CALCULATOR</a:t>
            </a:r>
            <a:endParaRPr lang="fr-FR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143108" y="2857496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4282" y="264318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CO</a:t>
            </a:r>
            <a:endParaRPr lang="fr-FR" sz="2000" b="1" dirty="0"/>
          </a:p>
        </p:txBody>
      </p:sp>
      <p:graphicFrame>
        <p:nvGraphicFramePr>
          <p:cNvPr id="10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400050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106"/>
                <a:gridCol w="928694"/>
                <a:gridCol w="1857388"/>
                <a:gridCol w="2257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 </a:t>
                      </a:r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Sent </a:t>
                      </a:r>
                      <a:r>
                        <a:rPr lang="fr-FR" dirty="0" err="1" smtClean="0"/>
                        <a:t>from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Received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from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ontrol</a:t>
                      </a:r>
                      <a:r>
                        <a:rPr lang="fr-FR" b="1" dirty="0" err="1" smtClean="0"/>
                        <a:t>L</a:t>
                      </a:r>
                      <a:r>
                        <a:rPr lang="fr-FR" dirty="0" err="1" smtClean="0"/>
                        <a:t>aw</a:t>
                      </a:r>
                      <a:r>
                        <a:rPr lang="fr-FR" b="1" dirty="0" err="1" smtClean="0"/>
                        <a:t>P</a:t>
                      </a:r>
                      <a:r>
                        <a:rPr lang="fr-FR" dirty="0" err="1" smtClean="0"/>
                        <a:t>arameters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Sensors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ecommandations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F</a:t>
                      </a:r>
                      <a:r>
                        <a:rPr lang="fr-FR" dirty="0" err="1" smtClean="0"/>
                        <a:t>eelings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r>
                        <a:rPr lang="fr-FR" baseline="0" dirty="0" smtClean="0"/>
                        <a:t> &amp; 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</a:t>
                      </a:r>
                      <a:r>
                        <a:rPr lang="fr-FR" b="1" dirty="0" err="1" smtClean="0"/>
                        <a:t>V</a:t>
                      </a:r>
                      <a:r>
                        <a:rPr lang="fr-FR" dirty="0" err="1" smtClean="0"/>
                        <a:t>alidations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eferee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r>
                        <a:rPr lang="fr-FR" dirty="0" smtClean="0"/>
                        <a:t> &amp; </a:t>
                      </a:r>
                      <a:r>
                        <a:rPr lang="fr-FR" dirty="0" err="1" smtClean="0"/>
                        <a:t>Actuator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necteur droit avec flèche 10"/>
          <p:cNvCxnSpPr/>
          <p:nvPr/>
        </p:nvCxnSpPr>
        <p:spPr>
          <a:xfrm>
            <a:off x="6357950" y="2814576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000892" y="260026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CO</a:t>
            </a:r>
            <a:endParaRPr lang="fr-FR" sz="20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143108" y="1928802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14282" y="171448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CLP</a:t>
            </a:r>
            <a:endParaRPr lang="fr-FR" sz="2000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143108" y="2385948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4282" y="217163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CR</a:t>
            </a:r>
            <a:endParaRPr lang="fr-FR" sz="20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357950" y="1885882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000892" y="167156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CF</a:t>
            </a:r>
            <a:endParaRPr lang="fr-FR" sz="2000" b="1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357950" y="2357430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000892" y="2143116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CR</a:t>
            </a:r>
            <a:endParaRPr lang="fr-FR" sz="2000" b="1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357950" y="3243204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000892" y="302889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COV</a:t>
            </a:r>
            <a:endParaRPr lang="fr-FR" sz="2000" b="1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143108" y="3286124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14282" y="307181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RO</a:t>
            </a:r>
            <a:endParaRPr lang="fr-FR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Referee data flow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786050" y="1500174"/>
            <a:ext cx="3571900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REFEREE</a:t>
            </a:r>
            <a:endParaRPr lang="fr-FR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143108" y="3243204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4282" y="302889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COV</a:t>
            </a:r>
            <a:endParaRPr lang="fr-FR" sz="2000" b="1" dirty="0"/>
          </a:p>
        </p:txBody>
      </p:sp>
      <p:graphicFrame>
        <p:nvGraphicFramePr>
          <p:cNvPr id="10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400050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106"/>
                <a:gridCol w="928694"/>
                <a:gridCol w="1857388"/>
                <a:gridCol w="2257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 </a:t>
                      </a:r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Sent </a:t>
                      </a:r>
                      <a:r>
                        <a:rPr lang="fr-FR" dirty="0" err="1" smtClean="0"/>
                        <a:t>from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Received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from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ontrol</a:t>
                      </a:r>
                      <a:r>
                        <a:rPr lang="fr-FR" b="1" dirty="0" err="1" smtClean="0"/>
                        <a:t>L</a:t>
                      </a:r>
                      <a:r>
                        <a:rPr lang="fr-FR" dirty="0" err="1" smtClean="0"/>
                        <a:t>aw</a:t>
                      </a:r>
                      <a:r>
                        <a:rPr lang="fr-FR" b="1" dirty="0" err="1" smtClean="0"/>
                        <a:t>P</a:t>
                      </a:r>
                      <a:r>
                        <a:rPr lang="fr-FR" dirty="0" err="1" smtClean="0"/>
                        <a:t>arameters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Sensors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ecommandations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F</a:t>
                      </a:r>
                      <a:r>
                        <a:rPr lang="fr-FR" dirty="0" err="1" smtClean="0"/>
                        <a:t>eelings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r>
                        <a:rPr lang="fr-FR" baseline="0" dirty="0" smtClean="0"/>
                        <a:t> &amp; 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</a:t>
                      </a:r>
                      <a:r>
                        <a:rPr lang="fr-FR" b="1" dirty="0" err="1" smtClean="0"/>
                        <a:t>V</a:t>
                      </a:r>
                      <a:r>
                        <a:rPr lang="fr-FR" dirty="0" err="1" smtClean="0"/>
                        <a:t>alidations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eferee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r>
                        <a:rPr lang="fr-FR" dirty="0" smtClean="0"/>
                        <a:t> &amp; </a:t>
                      </a:r>
                      <a:r>
                        <a:rPr lang="fr-FR" dirty="0" err="1" smtClean="0"/>
                        <a:t>Actuator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onnecteur droit avec flèche 12"/>
          <p:cNvCxnSpPr/>
          <p:nvPr/>
        </p:nvCxnSpPr>
        <p:spPr>
          <a:xfrm>
            <a:off x="2143108" y="1957320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14282" y="1743006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CF</a:t>
            </a:r>
            <a:endParaRPr lang="fr-FR" sz="2000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2143108" y="2600262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4282" y="238594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CO</a:t>
            </a:r>
            <a:endParaRPr lang="fr-FR" sz="20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6357950" y="2600262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000892" y="238594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RO</a:t>
            </a:r>
            <a:endParaRPr lang="fr-FR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Actuator</a:t>
            </a:r>
            <a:r>
              <a:rPr lang="fr-FR" dirty="0" smtClean="0"/>
              <a:t> data flow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786050" y="1500174"/>
            <a:ext cx="3571900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ACTUATOR</a:t>
            </a:r>
            <a:endParaRPr lang="fr-FR" sz="3600" dirty="0"/>
          </a:p>
        </p:txBody>
      </p:sp>
      <p:graphicFrame>
        <p:nvGraphicFramePr>
          <p:cNvPr id="10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400050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106"/>
                <a:gridCol w="928694"/>
                <a:gridCol w="1857388"/>
                <a:gridCol w="2257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 </a:t>
                      </a:r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Sent </a:t>
                      </a:r>
                      <a:r>
                        <a:rPr lang="fr-FR" dirty="0" err="1" smtClean="0"/>
                        <a:t>from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Received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from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ontrol</a:t>
                      </a:r>
                      <a:r>
                        <a:rPr lang="fr-FR" b="1" dirty="0" err="1" smtClean="0"/>
                        <a:t>L</a:t>
                      </a:r>
                      <a:r>
                        <a:rPr lang="fr-FR" dirty="0" err="1" smtClean="0"/>
                        <a:t>aw</a:t>
                      </a:r>
                      <a:r>
                        <a:rPr lang="fr-FR" b="1" dirty="0" err="1" smtClean="0"/>
                        <a:t>P</a:t>
                      </a:r>
                      <a:r>
                        <a:rPr lang="fr-FR" dirty="0" err="1" smtClean="0"/>
                        <a:t>arameters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Sensors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ecommandations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F</a:t>
                      </a:r>
                      <a:r>
                        <a:rPr lang="fr-FR" dirty="0" err="1" smtClean="0"/>
                        <a:t>eelings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CF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r>
                        <a:rPr lang="fr-FR" baseline="0" dirty="0" smtClean="0"/>
                        <a:t> &amp; 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C</a:t>
                      </a:r>
                      <a:r>
                        <a:rPr lang="fr-FR" dirty="0" err="1" smtClean="0"/>
                        <a:t>alculator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</a:t>
                      </a:r>
                      <a:r>
                        <a:rPr lang="fr-FR" b="1" dirty="0" err="1" smtClean="0"/>
                        <a:t>V</a:t>
                      </a:r>
                      <a:r>
                        <a:rPr lang="fr-FR" dirty="0" err="1" smtClean="0"/>
                        <a:t>alidations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R</a:t>
                      </a:r>
                      <a:r>
                        <a:rPr lang="fr-FR" dirty="0" err="1" smtClean="0"/>
                        <a:t>eferee</a:t>
                      </a:r>
                      <a:r>
                        <a:rPr lang="fr-FR" b="1" dirty="0" err="1" smtClean="0"/>
                        <a:t>O</a:t>
                      </a:r>
                      <a:r>
                        <a:rPr lang="fr-FR" dirty="0" err="1" smtClean="0"/>
                        <a:t>rders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RO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Referee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Calculator</a:t>
                      </a:r>
                      <a:r>
                        <a:rPr lang="fr-FR" dirty="0" smtClean="0"/>
                        <a:t> &amp; </a:t>
                      </a:r>
                      <a:r>
                        <a:rPr lang="fr-FR" dirty="0" err="1" smtClean="0"/>
                        <a:t>Actuator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onnecteur droit avec flèche 14"/>
          <p:cNvCxnSpPr/>
          <p:nvPr/>
        </p:nvCxnSpPr>
        <p:spPr>
          <a:xfrm>
            <a:off x="2143108" y="2600262"/>
            <a:ext cx="642942" cy="0"/>
          </a:xfrm>
          <a:prstGeom prst="straightConnector1">
            <a:avLst/>
          </a:prstGeom>
          <a:ln w="3810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4282" y="238594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/>
              <a:t>RO</a:t>
            </a:r>
            <a:endParaRPr lang="fr-FR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313</Words>
  <Application>Microsoft Office PowerPoint</Application>
  <PresentationFormat>Affichage à l'écran (4:3)</PresentationFormat>
  <Paragraphs>164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DATA FLOW                        DESCRIPTION</vt:lpstr>
      <vt:lpstr>Packets’ frames</vt:lpstr>
      <vt:lpstr>Sensor data flow</vt:lpstr>
      <vt:lpstr>Calculator data flow</vt:lpstr>
      <vt:lpstr>Referee data flow</vt:lpstr>
      <vt:lpstr>Actuator data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Windows User</dc:creator>
  <cp:lastModifiedBy>Jean</cp:lastModifiedBy>
  <cp:revision>47</cp:revision>
  <dcterms:created xsi:type="dcterms:W3CDTF">2016-10-28T12:13:55Z</dcterms:created>
  <dcterms:modified xsi:type="dcterms:W3CDTF">2016-10-30T15:02:53Z</dcterms:modified>
</cp:coreProperties>
</file>