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80" r:id="rId6"/>
  </p:sldIdLst>
  <p:sldSz cx="21386800" cy="30279975"/>
  <p:notesSz cx="6805613" cy="99441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Chan" initials="GC" lastIdx="2" clrIdx="0">
    <p:extLst>
      <p:ext uri="{19B8F6BF-5375-455C-9EA6-DF929625EA0E}">
        <p15:presenceInfo xmlns:p15="http://schemas.microsoft.com/office/powerpoint/2012/main" userId="Gary 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CCAF6-5ADF-42F7-A126-E72CC187B1C0}" v="62" dt="2023-08-07T07:19:30.926"/>
    <p1510:client id="{4FE43FC2-ED75-4526-A74E-37BB459868D4}" v="5" dt="2023-08-05T17:07:42.885"/>
    <p1510:client id="{B946071B-7A52-4600-A7E2-0339B4081D81}" v="84" dt="2023-08-07T07:13:55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9537"/>
        <p:guide pos="67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ZAL HAZIQ BIN AZMAN" userId="S::21021070@myrp.edu.sg::2844d603-5c13-4e25-b082-b05579fc58cd" providerId="AD" clId="Web-{164CCAF6-5ADF-42F7-A126-E72CC187B1C0}"/>
    <pc:docChg chg="modSld">
      <pc:chgData name="AFZAL HAZIQ BIN AZMAN" userId="S::21021070@myrp.edu.sg::2844d603-5c13-4e25-b082-b05579fc58cd" providerId="AD" clId="Web-{164CCAF6-5ADF-42F7-A126-E72CC187B1C0}" dt="2023-08-07T07:19:29.332" v="52" actId="20577"/>
      <pc:docMkLst>
        <pc:docMk/>
      </pc:docMkLst>
      <pc:sldChg chg="addSp delSp modSp">
        <pc:chgData name="AFZAL HAZIQ BIN AZMAN" userId="S::21021070@myrp.edu.sg::2844d603-5c13-4e25-b082-b05579fc58cd" providerId="AD" clId="Web-{164CCAF6-5ADF-42F7-A126-E72CC187B1C0}" dt="2023-08-07T07:19:29.332" v="52" actId="20577"/>
        <pc:sldMkLst>
          <pc:docMk/>
          <pc:sldMk cId="931397057" sldId="280"/>
        </pc:sldMkLst>
        <pc:spChg chg="mod">
          <ac:chgData name="AFZAL HAZIQ BIN AZMAN" userId="S::21021070@myrp.edu.sg::2844d603-5c13-4e25-b082-b05579fc58cd" providerId="AD" clId="Web-{164CCAF6-5ADF-42F7-A126-E72CC187B1C0}" dt="2023-08-07T07:11:54.535" v="38" actId="20577"/>
          <ac:spMkLst>
            <pc:docMk/>
            <pc:sldMk cId="931397057" sldId="280"/>
            <ac:spMk id="2" creationId="{00000000-0000-0000-0000-000000000000}"/>
          </ac:spMkLst>
        </pc:spChg>
        <pc:spChg chg="del">
          <ac:chgData name="AFZAL HAZIQ BIN AZMAN" userId="S::21021070@myrp.edu.sg::2844d603-5c13-4e25-b082-b05579fc58cd" providerId="AD" clId="Web-{164CCAF6-5ADF-42F7-A126-E72CC187B1C0}" dt="2023-08-07T07:08:14.762" v="8"/>
          <ac:spMkLst>
            <pc:docMk/>
            <pc:sldMk cId="931397057" sldId="280"/>
            <ac:spMk id="3" creationId="{00000000-0000-0000-0000-000000000000}"/>
          </ac:spMkLst>
        </pc:spChg>
        <pc:spChg chg="del mod">
          <ac:chgData name="AFZAL HAZIQ BIN AZMAN" userId="S::21021070@myrp.edu.sg::2844d603-5c13-4e25-b082-b05579fc58cd" providerId="AD" clId="Web-{164CCAF6-5ADF-42F7-A126-E72CC187B1C0}" dt="2023-08-07T07:06:38.649" v="1"/>
          <ac:spMkLst>
            <pc:docMk/>
            <pc:sldMk cId="931397057" sldId="280"/>
            <ac:spMk id="20" creationId="{00000000-0000-0000-0000-000000000000}"/>
          </ac:spMkLst>
        </pc:spChg>
        <pc:spChg chg="mod">
          <ac:chgData name="AFZAL HAZIQ BIN AZMAN" userId="S::21021070@myrp.edu.sg::2844d603-5c13-4e25-b082-b05579fc58cd" providerId="AD" clId="Web-{164CCAF6-5ADF-42F7-A126-E72CC187B1C0}" dt="2023-08-07T07:19:29.332" v="52" actId="20577"/>
          <ac:spMkLst>
            <pc:docMk/>
            <pc:sldMk cId="931397057" sldId="280"/>
            <ac:spMk id="21" creationId="{00000000-0000-0000-0000-000000000000}"/>
          </ac:spMkLst>
        </pc:spChg>
        <pc:spChg chg="del">
          <ac:chgData name="AFZAL HAZIQ BIN AZMAN" userId="S::21021070@myrp.edu.sg::2844d603-5c13-4e25-b082-b05579fc58cd" providerId="AD" clId="Web-{164CCAF6-5ADF-42F7-A126-E72CC187B1C0}" dt="2023-08-07T07:08:22.403" v="9"/>
          <ac:spMkLst>
            <pc:docMk/>
            <pc:sldMk cId="931397057" sldId="280"/>
            <ac:spMk id="22" creationId="{00000000-0000-0000-0000-000000000000}"/>
          </ac:spMkLst>
        </pc:spChg>
        <pc:spChg chg="del">
          <ac:chgData name="AFZAL HAZIQ BIN AZMAN" userId="S::21021070@myrp.edu.sg::2844d603-5c13-4e25-b082-b05579fc58cd" providerId="AD" clId="Web-{164CCAF6-5ADF-42F7-A126-E72CC187B1C0}" dt="2023-08-07T07:08:11.496" v="7"/>
          <ac:spMkLst>
            <pc:docMk/>
            <pc:sldMk cId="931397057" sldId="280"/>
            <ac:spMk id="24" creationId="{00000000-0000-0000-0000-000000000000}"/>
          </ac:spMkLst>
        </pc:spChg>
        <pc:grpChg chg="del">
          <ac:chgData name="AFZAL HAZIQ BIN AZMAN" userId="S::21021070@myrp.edu.sg::2844d603-5c13-4e25-b082-b05579fc58cd" providerId="AD" clId="Web-{164CCAF6-5ADF-42F7-A126-E72CC187B1C0}" dt="2023-08-07T07:16:17.685" v="39"/>
          <ac:grpSpMkLst>
            <pc:docMk/>
            <pc:sldMk cId="931397057" sldId="280"/>
            <ac:grpSpMk id="16" creationId="{00000000-0000-0000-0000-000000000000}"/>
          </ac:grpSpMkLst>
        </pc:grpChg>
        <pc:picChg chg="del">
          <ac:chgData name="AFZAL HAZIQ BIN AZMAN" userId="S::21021070@myrp.edu.sg::2844d603-5c13-4e25-b082-b05579fc58cd" providerId="AD" clId="Web-{164CCAF6-5ADF-42F7-A126-E72CC187B1C0}" dt="2023-08-07T07:06:38.758" v="2"/>
          <ac:picMkLst>
            <pc:docMk/>
            <pc:sldMk cId="931397057" sldId="280"/>
            <ac:picMk id="4" creationId="{00000000-0000-0000-0000-000000000000}"/>
          </ac:picMkLst>
        </pc:picChg>
        <pc:picChg chg="mod">
          <ac:chgData name="AFZAL HAZIQ BIN AZMAN" userId="S::21021070@myrp.edu.sg::2844d603-5c13-4e25-b082-b05579fc58cd" providerId="AD" clId="Web-{164CCAF6-5ADF-42F7-A126-E72CC187B1C0}" dt="2023-08-07T07:19:11.644" v="51" actId="14100"/>
          <ac:picMkLst>
            <pc:docMk/>
            <pc:sldMk cId="931397057" sldId="280"/>
            <ac:picMk id="4" creationId="{3A74BE4C-05AC-9179-6406-675D9A788A5D}"/>
          </ac:picMkLst>
        </pc:picChg>
        <pc:picChg chg="add mod">
          <ac:chgData name="AFZAL HAZIQ BIN AZMAN" userId="S::21021070@myrp.edu.sg::2844d603-5c13-4e25-b082-b05579fc58cd" providerId="AD" clId="Web-{164CCAF6-5ADF-42F7-A126-E72CC187B1C0}" dt="2023-08-07T07:06:58.931" v="6" actId="14100"/>
          <ac:picMkLst>
            <pc:docMk/>
            <pc:sldMk cId="931397057" sldId="280"/>
            <ac:picMk id="6" creationId="{099B64F2-7E01-ABF2-2FB9-00A9DEA88633}"/>
          </ac:picMkLst>
        </pc:picChg>
        <pc:picChg chg="add mod">
          <ac:chgData name="AFZAL HAZIQ BIN AZMAN" userId="S::21021070@myrp.edu.sg::2844d603-5c13-4e25-b082-b05579fc58cd" providerId="AD" clId="Web-{164CCAF6-5ADF-42F7-A126-E72CC187B1C0}" dt="2023-08-07T07:19:08.050" v="50" actId="14100"/>
          <ac:picMkLst>
            <pc:docMk/>
            <pc:sldMk cId="931397057" sldId="280"/>
            <ac:picMk id="8" creationId="{6E7EAE59-467D-8C53-D52E-53D83FA3FC55}"/>
          </ac:picMkLst>
        </pc:picChg>
        <pc:picChg chg="del">
          <ac:chgData name="AFZAL HAZIQ BIN AZMAN" userId="S::21021070@myrp.edu.sg::2844d603-5c13-4e25-b082-b05579fc58cd" providerId="AD" clId="Web-{164CCAF6-5ADF-42F7-A126-E72CC187B1C0}" dt="2023-08-07T07:09:10.107" v="10"/>
          <ac:picMkLst>
            <pc:docMk/>
            <pc:sldMk cId="931397057" sldId="280"/>
            <ac:picMk id="14" creationId="{00000000-0000-0000-0000-000000000000}"/>
          </ac:picMkLst>
        </pc:picChg>
        <pc:picChg chg="del">
          <ac:chgData name="AFZAL HAZIQ BIN AZMAN" userId="S::21021070@myrp.edu.sg::2844d603-5c13-4e25-b082-b05579fc58cd" providerId="AD" clId="Web-{164CCAF6-5ADF-42F7-A126-E72CC187B1C0}" dt="2023-08-07T07:18:48.956" v="48"/>
          <ac:picMkLst>
            <pc:docMk/>
            <pc:sldMk cId="931397057" sldId="280"/>
            <ac:picMk id="19" creationId="{00000000-0000-0000-0000-000000000000}"/>
          </ac:picMkLst>
        </pc:picChg>
      </pc:sldChg>
    </pc:docChg>
  </pc:docChgLst>
  <pc:docChgLst>
    <pc:chgData name="TEE TIAN HE" userId="S::21029399@myrp.edu.sg::1d4a4cb3-e3b7-4095-ac83-f65dbcc5f4ae" providerId="AD" clId="Web-{B946071B-7A52-4600-A7E2-0339B4081D81}"/>
    <pc:docChg chg="modSld">
      <pc:chgData name="TEE TIAN HE" userId="S::21029399@myrp.edu.sg::1d4a4cb3-e3b7-4095-ac83-f65dbcc5f4ae" providerId="AD" clId="Web-{B946071B-7A52-4600-A7E2-0339B4081D81}" dt="2023-08-07T07:13:55.416" v="44" actId="20577"/>
      <pc:docMkLst>
        <pc:docMk/>
      </pc:docMkLst>
      <pc:sldChg chg="addSp modSp">
        <pc:chgData name="TEE TIAN HE" userId="S::21029399@myrp.edu.sg::1d4a4cb3-e3b7-4095-ac83-f65dbcc5f4ae" providerId="AD" clId="Web-{B946071B-7A52-4600-A7E2-0339B4081D81}" dt="2023-08-07T07:13:55.416" v="44" actId="20577"/>
        <pc:sldMkLst>
          <pc:docMk/>
          <pc:sldMk cId="931397057" sldId="280"/>
        </pc:sldMkLst>
        <pc:spChg chg="mod">
          <ac:chgData name="TEE TIAN HE" userId="S::21029399@myrp.edu.sg::1d4a4cb3-e3b7-4095-ac83-f65dbcc5f4ae" providerId="AD" clId="Web-{B946071B-7A52-4600-A7E2-0339B4081D81}" dt="2023-08-07T07:11:37.240" v="27" actId="20577"/>
          <ac:spMkLst>
            <pc:docMk/>
            <pc:sldMk cId="931397057" sldId="280"/>
            <ac:spMk id="9" creationId="{00000000-0000-0000-0000-000000000000}"/>
          </ac:spMkLst>
        </pc:spChg>
        <pc:spChg chg="mod">
          <ac:chgData name="TEE TIAN HE" userId="S::21029399@myrp.edu.sg::1d4a4cb3-e3b7-4095-ac83-f65dbcc5f4ae" providerId="AD" clId="Web-{B946071B-7A52-4600-A7E2-0339B4081D81}" dt="2023-08-07T07:13:55.416" v="44" actId="20577"/>
          <ac:spMkLst>
            <pc:docMk/>
            <pc:sldMk cId="931397057" sldId="280"/>
            <ac:spMk id="18" creationId="{00000000-0000-0000-0000-000000000000}"/>
          </ac:spMkLst>
        </pc:spChg>
        <pc:spChg chg="mod">
          <ac:chgData name="TEE TIAN HE" userId="S::21029399@myrp.edu.sg::1d4a4cb3-e3b7-4095-ac83-f65dbcc5f4ae" providerId="AD" clId="Web-{B946071B-7A52-4600-A7E2-0339B4081D81}" dt="2023-08-07T07:13:42.259" v="41" actId="20577"/>
          <ac:spMkLst>
            <pc:docMk/>
            <pc:sldMk cId="931397057" sldId="280"/>
            <ac:spMk id="21" creationId="{00000000-0000-0000-0000-000000000000}"/>
          </ac:spMkLst>
        </pc:spChg>
        <pc:picChg chg="add mod">
          <ac:chgData name="TEE TIAN HE" userId="S::21029399@myrp.edu.sg::1d4a4cb3-e3b7-4095-ac83-f65dbcc5f4ae" providerId="AD" clId="Web-{B946071B-7A52-4600-A7E2-0339B4081D81}" dt="2023-08-07T07:13:48.603" v="43" actId="1076"/>
          <ac:picMkLst>
            <pc:docMk/>
            <pc:sldMk cId="931397057" sldId="280"/>
            <ac:picMk id="4" creationId="{3A74BE4C-05AC-9179-6406-675D9A788A5D}"/>
          </ac:picMkLst>
        </pc:picChg>
      </pc:sldChg>
    </pc:docChg>
  </pc:docChgLst>
  <pc:docChgLst>
    <pc:chgData name="AFZAL HAZIQ BIN AZMAN" userId="S::21021070@myrp.edu.sg::2844d603-5c13-4e25-b082-b05579fc58cd" providerId="AD" clId="Web-{4FE43FC2-ED75-4526-A74E-37BB459868D4}"/>
    <pc:docChg chg="modSld">
      <pc:chgData name="AFZAL HAZIQ BIN AZMAN" userId="S::21021070@myrp.edu.sg::2844d603-5c13-4e25-b082-b05579fc58cd" providerId="AD" clId="Web-{4FE43FC2-ED75-4526-A74E-37BB459868D4}" dt="2023-08-05T17:07:41.776" v="1" actId="20577"/>
      <pc:docMkLst>
        <pc:docMk/>
      </pc:docMkLst>
      <pc:sldChg chg="modSp">
        <pc:chgData name="AFZAL HAZIQ BIN AZMAN" userId="S::21021070@myrp.edu.sg::2844d603-5c13-4e25-b082-b05579fc58cd" providerId="AD" clId="Web-{4FE43FC2-ED75-4526-A74E-37BB459868D4}" dt="2023-08-05T17:07:41.776" v="1" actId="20577"/>
        <pc:sldMkLst>
          <pc:docMk/>
          <pc:sldMk cId="931397057" sldId="280"/>
        </pc:sldMkLst>
        <pc:spChg chg="mod">
          <ac:chgData name="AFZAL HAZIQ BIN AZMAN" userId="S::21021070@myrp.edu.sg::2844d603-5c13-4e25-b082-b05579fc58cd" providerId="AD" clId="Web-{4FE43FC2-ED75-4526-A74E-37BB459868D4}" dt="2023-08-05T17:07:41.776" v="1" actId="20577"/>
          <ac:spMkLst>
            <pc:docMk/>
            <pc:sldMk cId="931397057" sldId="280"/>
            <ac:spMk id="9" creationId="{00000000-0000-0000-0000-000000000000}"/>
          </ac:spMkLst>
        </pc:spChg>
      </pc:sldChg>
    </pc:docChg>
  </pc:docChgLst>
  <pc:docChgLst>
    <pc:chgData name="AFZAL HAZIQ BIN AZMAN" userId="2844d603-5c13-4e25-b082-b05579fc58cd" providerId="ADAL" clId="{C3C6D4C0-F7DC-4194-A206-AB7E2E054EEE}"/>
    <pc:docChg chg="undo redo custSel modSld">
      <pc:chgData name="AFZAL HAZIQ BIN AZMAN" userId="2844d603-5c13-4e25-b082-b05579fc58cd" providerId="ADAL" clId="{C3C6D4C0-F7DC-4194-A206-AB7E2E054EEE}" dt="2023-07-31T04:50:43.398" v="159" actId="313"/>
      <pc:docMkLst>
        <pc:docMk/>
      </pc:docMkLst>
      <pc:sldChg chg="modSp mod">
        <pc:chgData name="AFZAL HAZIQ BIN AZMAN" userId="2844d603-5c13-4e25-b082-b05579fc58cd" providerId="ADAL" clId="{C3C6D4C0-F7DC-4194-A206-AB7E2E054EEE}" dt="2023-07-31T04:50:43.398" v="159" actId="313"/>
        <pc:sldMkLst>
          <pc:docMk/>
          <pc:sldMk cId="931397057" sldId="280"/>
        </pc:sldMkLst>
        <pc:spChg chg="mod">
          <ac:chgData name="AFZAL HAZIQ BIN AZMAN" userId="2844d603-5c13-4e25-b082-b05579fc58cd" providerId="ADAL" clId="{C3C6D4C0-F7DC-4194-A206-AB7E2E054EEE}" dt="2023-07-31T04:25:39.091" v="1" actId="20577"/>
          <ac:spMkLst>
            <pc:docMk/>
            <pc:sldMk cId="931397057" sldId="280"/>
            <ac:spMk id="2" creationId="{00000000-0000-0000-0000-000000000000}"/>
          </ac:spMkLst>
        </pc:spChg>
        <pc:spChg chg="mod">
          <ac:chgData name="AFZAL HAZIQ BIN AZMAN" userId="2844d603-5c13-4e25-b082-b05579fc58cd" providerId="ADAL" clId="{C3C6D4C0-F7DC-4194-A206-AB7E2E054EEE}" dt="2023-07-31T04:42:53.118" v="110" actId="14100"/>
          <ac:spMkLst>
            <pc:docMk/>
            <pc:sldMk cId="931397057" sldId="280"/>
            <ac:spMk id="5" creationId="{00000000-0000-0000-0000-000000000000}"/>
          </ac:spMkLst>
        </pc:spChg>
        <pc:spChg chg="mod">
          <ac:chgData name="AFZAL HAZIQ BIN AZMAN" userId="2844d603-5c13-4e25-b082-b05579fc58cd" providerId="ADAL" clId="{C3C6D4C0-F7DC-4194-A206-AB7E2E054EEE}" dt="2023-07-31T04:50:43.398" v="159" actId="313"/>
          <ac:spMkLst>
            <pc:docMk/>
            <pc:sldMk cId="931397057" sldId="280"/>
            <ac:spMk id="9" creationId="{00000000-0000-0000-0000-000000000000}"/>
          </ac:spMkLst>
        </pc:spChg>
        <pc:grpChg chg="mod">
          <ac:chgData name="AFZAL HAZIQ BIN AZMAN" userId="2844d603-5c13-4e25-b082-b05579fc58cd" providerId="ADAL" clId="{C3C6D4C0-F7DC-4194-A206-AB7E2E054EEE}" dt="2023-07-31T04:48:28.378" v="138" actId="1076"/>
          <ac:grpSpMkLst>
            <pc:docMk/>
            <pc:sldMk cId="931397057" sldId="280"/>
            <ac:grpSpMk id="16" creationId="{00000000-0000-0000-0000-000000000000}"/>
          </ac:grpSpMkLst>
        </pc:grpChg>
        <pc:picChg chg="mod">
          <ac:chgData name="AFZAL HAZIQ BIN AZMAN" userId="2844d603-5c13-4e25-b082-b05579fc58cd" providerId="ADAL" clId="{C3C6D4C0-F7DC-4194-A206-AB7E2E054EEE}" dt="2023-07-31T04:48:01.023" v="137" actId="1076"/>
          <ac:picMkLst>
            <pc:docMk/>
            <pc:sldMk cId="931397057" sldId="280"/>
            <ac:picMk id="1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AF4E-6B14-4F0E-97CD-1B44B475A93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0FCB-7C01-473D-807A-9CD0D5E31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yrp.sharepoint.com/sites/SOIWorkspace/Admin/STUACAD/SOI%20Module%20Resources/Project.aspx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u="sng"/>
              <a:t>NOTES</a:t>
            </a:r>
          </a:p>
          <a:p>
            <a:pPr algn="just"/>
            <a:r>
              <a:rPr lang="en-US" b="0" u="none"/>
              <a:t>Refer</a:t>
            </a:r>
            <a:r>
              <a:rPr lang="en-US" b="0" u="none" baseline="0"/>
              <a:t> to write ups in ‘Past Projects for Reference’ Booklet for Project overview write ups - </a:t>
            </a:r>
            <a:r>
              <a:rPr lang="en-US">
                <a:hlinkClick r:id="rId3"/>
              </a:rPr>
              <a:t>Student Academic - Project (sharepoint.com)</a:t>
            </a:r>
            <a:endParaRPr lang="en-US"/>
          </a:p>
          <a:p>
            <a:pPr algn="just"/>
            <a:r>
              <a:rPr lang="en-US"/>
              <a:t>ENGLISH</a:t>
            </a:r>
            <a:r>
              <a:rPr lang="en-US" baseline="0"/>
              <a:t> – </a:t>
            </a:r>
            <a:r>
              <a:rPr lang="en-US" b="1" baseline="0"/>
              <a:t>British. E.g. </a:t>
            </a:r>
            <a:r>
              <a:rPr lang="en-US" b="1" baseline="0" err="1"/>
              <a:t>organi</a:t>
            </a:r>
            <a:r>
              <a:rPr lang="en-US" b="1" u="sng" baseline="0" err="1">
                <a:solidFill>
                  <a:srgbClr val="E16609"/>
                </a:solidFill>
              </a:rPr>
              <a:t>s</a:t>
            </a:r>
            <a:r>
              <a:rPr lang="en-US" b="1" u="none" baseline="0" err="1"/>
              <a:t>ation</a:t>
            </a:r>
            <a:r>
              <a:rPr lang="en-US" b="1" u="none" baseline="0"/>
              <a:t> VS organi</a:t>
            </a:r>
            <a:r>
              <a:rPr lang="en-US" b="1" u="sng" baseline="0">
                <a:solidFill>
                  <a:srgbClr val="E16609"/>
                </a:solidFill>
              </a:rPr>
              <a:t>z</a:t>
            </a:r>
            <a:r>
              <a:rPr lang="en-US" b="1" u="none" baseline="0"/>
              <a:t>ation</a:t>
            </a:r>
            <a:endParaRPr lang="en-US" b="1" baseline="0"/>
          </a:p>
          <a:p>
            <a:pPr algn="just"/>
            <a:r>
              <a:rPr lang="en-US" baseline="0"/>
              <a:t>Font: RP approved font - Arial family only.</a:t>
            </a:r>
          </a:p>
          <a:p>
            <a:pPr algn="just"/>
            <a:r>
              <a:rPr lang="en-US" baseline="0"/>
              <a:t>Header: Arial Bold</a:t>
            </a:r>
          </a:p>
          <a:p>
            <a:pPr algn="just"/>
            <a:r>
              <a:rPr lang="en-US" baseline="0"/>
              <a:t>Copy text: Arial regular or Arial Bold. Use Emphasis of SOI’s orange </a:t>
            </a:r>
            <a:r>
              <a:rPr lang="en-US" baseline="0" err="1"/>
              <a:t>colour</a:t>
            </a:r>
            <a:r>
              <a:rPr lang="en-US" baseline="0"/>
              <a:t> in moderation.</a:t>
            </a:r>
          </a:p>
          <a:p>
            <a:pPr algn="just"/>
            <a:endParaRPr lang="en-US" baseline="0"/>
          </a:p>
          <a:p>
            <a:pPr algn="just"/>
            <a:r>
              <a:rPr lang="en-US" baseline="0"/>
              <a:t>Picture frame – Give a 4.5 or 6pt orange outline.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00FCB-7C01-473D-807A-9CD0D5E314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56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1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77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r="50714" b="90185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93" y="886947"/>
            <a:ext cx="2401625" cy="24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7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50714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DA06EDE8-2339-49EE-BD3B-4DC8F9E7DFE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/>
          <a:lstStyle/>
          <a:p>
            <a:fld id="{3623705F-CC72-47F7-86A6-B1711530B7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" y="14013"/>
            <a:ext cx="21360519" cy="30289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3690715"/>
            <a:ext cx="18337028" cy="3024336"/>
          </a:xfrm>
          <a:prstGeom prst="rect">
            <a:avLst/>
          </a:prstGeom>
        </p:spPr>
        <p:txBody>
          <a:bodyPr vert="horz" lIns="295232" tIns="147616" rIns="295232" bIns="147616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MSIPCMContentMarking" descr="{&quot;HashCode&quot;:-574504238,&quot;Placement&quot;:&quot;Header&quot;,&quot;Top&quot;:0.0,&quot;Left&quot;:755.3759,&quot;SlideWidth&quot;:1684,&quot;SlideHeight&quot;:2384}">
            <a:extLst>
              <a:ext uri="{FF2B5EF4-FFF2-40B4-BE49-F238E27FC236}">
                <a16:creationId xmlns:a16="http://schemas.microsoft.com/office/drawing/2014/main" id="{7B36F015-1EF1-4CA3-90DE-714DA812487C}"/>
              </a:ext>
            </a:extLst>
          </p:cNvPr>
          <p:cNvSpPr txBox="1"/>
          <p:nvPr userDrawn="1"/>
        </p:nvSpPr>
        <p:spPr>
          <a:xfrm>
            <a:off x="95932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54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9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3186659"/>
            <a:ext cx="19993212" cy="3240360"/>
          </a:xfrm>
        </p:spPr>
        <p:txBody>
          <a:bodyPr/>
          <a:lstStyle/>
          <a:p>
            <a:pPr algn="l">
              <a:lnSpc>
                <a:spcPts val="8000"/>
              </a:lnSpc>
            </a:pPr>
            <a:r>
              <a:rPr lang="en-SG" sz="8000">
                <a:ea typeface="Tahoma" panose="020B0604030504040204" pitchFamily="34" charset="0"/>
              </a:rPr>
              <a:t>CO2 Monitoring IoT System via Sigfox Network</a:t>
            </a:r>
            <a:br>
              <a:rPr lang="en-SG" sz="8000">
                <a:ea typeface="Tahoma" panose="020B0604030504040204" pitchFamily="34" charset="0"/>
              </a:rPr>
            </a:br>
            <a:r>
              <a:rPr lang="en-SG" sz="4000">
                <a:ea typeface="Tahoma" panose="020B0604030504040204" pitchFamily="34" charset="0"/>
              </a:rPr>
              <a:t>Partner Organisation: </a:t>
            </a:r>
            <a:r>
              <a:rPr lang="en-SG" sz="4000" i="1">
                <a:ea typeface="Tahoma" panose="020B0604030504040204" pitchFamily="34" charset="0"/>
              </a:rPr>
              <a:t>Name of Organization (*Delete line if not applicable)</a:t>
            </a:r>
            <a:endParaRPr lang="en-SG" sz="4000" i="1" err="1">
              <a:ea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2384" y="6210995"/>
            <a:ext cx="18288000" cy="1208842"/>
          </a:xfrm>
          <a:prstGeom prst="round2Diag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500" b="1"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Project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0978" y="7436169"/>
            <a:ext cx="18697068" cy="105490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SG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Problem: </a:t>
            </a: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The agricultural industry faces challenges in optimizing crop growth and yield due to fluctuations in environmental parameters like temperature and CO2 levels. Existing monitoring systems may lack real-time data updates, accessibility, and integration with cloud platforms. Therefore, there is a need for an advanced CO2 monitoring IoT system that provides real-time data insights and alerts to farmers, enabling them to make informed decisions and improve agricultural practices.</a:t>
            </a:r>
            <a:endParaRPr lang="en-SG" sz="32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just">
              <a:spcAft>
                <a:spcPts val="300"/>
              </a:spcAft>
            </a:pPr>
            <a:r>
              <a:rPr lang="en-SG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Requirements: Hardware: Arduino, Sigfox Shield, CO2, and temperature sensors for data collection. User-Friendly Dashboard: Real-time and historical data visualization. Data Storage: Local and cloud storage for data persistence and remote access. Data Analytics: Tools for trend analysis and reporting. Alerting System: Notify users of abnormal conditions via email and Telegram. Security: Login/logout functionality for secure dashboard access. Customizable Alerts: Configure alert parameters based on sensor types.</a:t>
            </a:r>
          </a:p>
          <a:p>
            <a:pPr algn="just">
              <a:spcAft>
                <a:spcPts val="300"/>
              </a:spcAft>
            </a:pPr>
            <a:r>
              <a:rPr lang="en-SG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Solution: Build a CO2 monitoring IoT system for efficient data transmission. Collect data from CO2 and temperature sensors and store it locally and in the cloud. Create a user-friendly website dashboard for real-time data display. Implement analytics for threshold Include customizable alerts via email and Telegram for abnormal conditions.</a:t>
            </a:r>
            <a:endParaRPr lang="en-SG" sz="32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algn="just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Technologies: Arduino for sensor interfacing and data collection. Python for data upload to cloud services. XAMPP and PhpMyAdmin for local data storage. MongoDB for cloud-based data storage and management. Cloud services for data visualization. HTML, CSS, and JavaScript for website dashboard development. Data analytics tools for trend analysis and reporting.</a:t>
            </a:r>
          </a:p>
          <a:p>
            <a:pPr algn="just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and Telegram API for alert notification integration.</a:t>
            </a:r>
            <a:endParaRPr lang="en-US" sz="4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352" y="26996914"/>
            <a:ext cx="935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 Minh Khang, Afzal Haziq Bin Azman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Nagarajan Nishanth Arjun, Tee Tian He</a:t>
            </a:r>
          </a:p>
          <a:p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Mr Joshua Tan</a:t>
            </a:r>
            <a:endParaRPr lang="en-US" sz="54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16745" y="27682202"/>
            <a:ext cx="8851239" cy="476998"/>
          </a:xfrm>
          <a:prstGeom prst="rect">
            <a:avLst/>
          </a:prstGeom>
          <a:noFill/>
        </p:spPr>
        <p:txBody>
          <a:bodyPr wrap="square" lIns="45665" tIns="22833" rIns="45665" bIns="22833" rtlCol="0" anchor="t">
            <a:spAutoFit/>
          </a:bodyPr>
          <a:lstStyle/>
          <a:p>
            <a:r>
              <a:rPr lang="en-SG"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Website</a:t>
            </a:r>
            <a:endParaRPr lang="en-US"/>
          </a:p>
        </p:txBody>
      </p:sp>
      <p:pic>
        <p:nvPicPr>
          <p:cNvPr id="6" name="Picture 7" descr="A group of people sitting around a table with laptops&#10;&#10;Description automatically generated">
            <a:extLst>
              <a:ext uri="{FF2B5EF4-FFF2-40B4-BE49-F238E27FC236}">
                <a16:creationId xmlns:a16="http://schemas.microsoft.com/office/drawing/2014/main" id="{099B64F2-7E01-ABF2-2FB9-00A9DEA8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04" y="22465976"/>
            <a:ext cx="8657727" cy="4919226"/>
          </a:xfrm>
          <a:prstGeom prst="rect">
            <a:avLst/>
          </a:prstGeom>
        </p:spPr>
      </p:pic>
      <p:pic>
        <p:nvPicPr>
          <p:cNvPr id="4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A74BE4C-05AC-9179-6406-675D9A788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613" y="22455237"/>
            <a:ext cx="10049252" cy="4915708"/>
          </a:xfrm>
          <a:prstGeom prst="rect">
            <a:avLst/>
          </a:prstGeom>
        </p:spPr>
      </p:pic>
      <p:pic>
        <p:nvPicPr>
          <p:cNvPr id="8" name="Picture 9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6E7EAE59-467D-8C53-D52E-53D83FA3F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072" y="17783625"/>
            <a:ext cx="8830485" cy="43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80A8BE8E46B4F8A2F149298022030" ma:contentTypeVersion="0" ma:contentTypeDescription="Create a new document." ma:contentTypeScope="" ma:versionID="dc10531c5e6835982059e1eed6f10c78">
  <xsd:schema xmlns:xsd="http://www.w3.org/2001/XMLSchema" xmlns:xs="http://www.w3.org/2001/XMLSchema" xmlns:p="http://schemas.microsoft.com/office/2006/metadata/properties" xmlns:ns2="982a5cc9-2e01-4220-b31b-0d51f356d4d2" targetNamespace="http://schemas.microsoft.com/office/2006/metadata/properties" ma:root="true" ma:fieldsID="f4d5077123245328c52e9ed90a5aa33d" ns2:_="">
    <xsd:import namespace="982a5cc9-2e01-4220-b31b-0d51f356d4d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a5cc9-2e01-4220-b31b-0d51f356d4d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82a5cc9-2e01-4220-b31b-0d51f356d4d2">WVKE7DFQ7MXD-1171374972-12</_dlc_DocId>
    <_dlc_DocIdUrl xmlns="982a5cc9-2e01-4220-b31b-0d51f356d4d2">
      <Url>https://rp-sp.rp.edu.sg/sites/LCMS_e38c2f90-a964-ed11-8179-5cb901e2a85c/_layouts/15/DocIdRedir.aspx?ID=WVKE7DFQ7MXD-1171374972-12</Url>
      <Description>WVKE7DFQ7MXD-1171374972-12</Description>
    </_dlc_DocIdUrl>
  </documentManagement>
</p:properties>
</file>

<file path=customXml/itemProps1.xml><?xml version="1.0" encoding="utf-8"?>
<ds:datastoreItem xmlns:ds="http://schemas.openxmlformats.org/officeDocument/2006/customXml" ds:itemID="{66E7B473-AFDF-48E0-9877-6C00BF1806EA}">
  <ds:schemaRefs>
    <ds:schemaRef ds:uri="982a5cc9-2e01-4220-b31b-0d51f356d4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B7EE99-5FE2-4E54-8C06-28499BA1EC2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E4FD7B-F212-4C20-A600-A5D04CB08C2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55F4EC-BD04-4664-8C2D-39B3DE75C63A}">
  <ds:schemaRefs>
    <ds:schemaRef ds:uri="667b5510-699b-4db3-ad78-14a1c65ad73d"/>
    <ds:schemaRef ds:uri="982a5cc9-2e01-4220-b31b-0d51f356d4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CO2 Monitoring IoT System via Sigfox Network Partner Organisation: Name of Organization (*Delete line if not applicable)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Chua OCC</dc:creator>
  <cp:revision>1</cp:revision>
  <cp:lastPrinted>2015-10-07T03:43:03Z</cp:lastPrinted>
  <dcterms:created xsi:type="dcterms:W3CDTF">2013-11-08T07:15:15Z</dcterms:created>
  <dcterms:modified xsi:type="dcterms:W3CDTF">2023-08-07T07:19:46Z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0x0101002CA80A8BE8E46B4F8A2F149298022030</vt:lpwstr>
  </property>
  <property fmtid="{D5CDD505-2E9C-101B-9397-08002B2CF9AE}" pid="3" name="_dlc_DocIdItemGuid">
    <vt:lpwstr>c2aa604e-0f14-4dcf-bf7a-c46816712e98</vt:lpwstr>
  </property>
  <property fmtid="{D5CDD505-2E9C-101B-9397-08002B2CF9AE}" pid="4" name="MSIP_Label_b70f6a2e-9a0b-44bc-9fcb-55781401e2f0_Enabled">
    <vt:lpwstr>true</vt:lpwstr>
  </property>
  <property fmtid="{D5CDD505-2E9C-101B-9397-08002B2CF9AE}" pid="5" name="MSIP_Label_b70f6a2e-9a0b-44bc-9fcb-55781401e2f0_SetDate">
    <vt:lpwstr>2021-07-12T06:48:16Z</vt:lpwstr>
  </property>
  <property fmtid="{D5CDD505-2E9C-101B-9397-08002B2CF9AE}" pid="6" name="MSIP_Label_b70f6a2e-9a0b-44bc-9fcb-55781401e2f0_Method">
    <vt:lpwstr>Standard</vt:lpwstr>
  </property>
  <property fmtid="{D5CDD505-2E9C-101B-9397-08002B2CF9AE}" pid="7" name="MSIP_Label_b70f6a2e-9a0b-44bc-9fcb-55781401e2f0_Name">
    <vt:lpwstr>NON-SENSITIVE</vt:lpwstr>
  </property>
  <property fmtid="{D5CDD505-2E9C-101B-9397-08002B2CF9AE}" pid="8" name="MSIP_Label_b70f6a2e-9a0b-44bc-9fcb-55781401e2f0_SiteId">
    <vt:lpwstr>f688b0d0-79f0-40a4-8644-35fcdee9d0f3</vt:lpwstr>
  </property>
  <property fmtid="{D5CDD505-2E9C-101B-9397-08002B2CF9AE}" pid="9" name="MSIP_Label_b70f6a2e-9a0b-44bc-9fcb-55781401e2f0_ActionId">
    <vt:lpwstr>b0df680a-912e-44c3-89e9-6455e0f4fcc7</vt:lpwstr>
  </property>
  <property fmtid="{D5CDD505-2E9C-101B-9397-08002B2CF9AE}" pid="10" name="MSIP_Label_b70f6a2e-9a0b-44bc-9fcb-55781401e2f0_ContentBits">
    <vt:lpwstr>1</vt:lpwstr>
  </property>
</Properties>
</file>