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27E06-AEBB-4FDC-E369-9A7758064BDB}" v="6" dt="2021-07-16T10:42:09.087"/>
    <p1510:client id="{B201E036-DF64-4015-9043-5AFBB587003C}" v="32" dt="2021-07-15T15:54:19.219"/>
    <p1510:client id="{C50574A4-DBA8-F54B-F874-C042E295706F}" v="5" dt="2021-07-16T11:24:39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u Francis" userId="S::safr@falconorange.com::231373bf-4827-4a6e-8472-71f88b2b7aa6" providerId="AD" clId="Web-{B201E036-DF64-4015-9043-5AFBB587003C}"/>
    <pc:docChg chg="addSld modSld">
      <pc:chgData name="Saju Francis" userId="S::safr@falconorange.com::231373bf-4827-4a6e-8472-71f88b2b7aa6" providerId="AD" clId="Web-{B201E036-DF64-4015-9043-5AFBB587003C}" dt="2021-07-15T15:54:19.219" v="19" actId="1076"/>
      <pc:docMkLst>
        <pc:docMk/>
      </pc:docMkLst>
      <pc:sldChg chg="modSp">
        <pc:chgData name="Saju Francis" userId="S::safr@falconorange.com::231373bf-4827-4a6e-8472-71f88b2b7aa6" providerId="AD" clId="Web-{B201E036-DF64-4015-9043-5AFBB587003C}" dt="2021-07-15T15:53:36.451" v="8" actId="20577"/>
        <pc:sldMkLst>
          <pc:docMk/>
          <pc:sldMk cId="109857222" sldId="256"/>
        </pc:sldMkLst>
        <pc:spChg chg="mod">
          <ac:chgData name="Saju Francis" userId="S::safr@falconorange.com::231373bf-4827-4a6e-8472-71f88b2b7aa6" providerId="AD" clId="Web-{B201E036-DF64-4015-9043-5AFBB587003C}" dt="2021-07-15T15:53:36.451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Saju Francis" userId="S::safr@falconorange.com::231373bf-4827-4a6e-8472-71f88b2b7aa6" providerId="AD" clId="Web-{B201E036-DF64-4015-9043-5AFBB587003C}" dt="2021-07-15T15:54:19.219" v="19" actId="1076"/>
        <pc:sldMkLst>
          <pc:docMk/>
          <pc:sldMk cId="3344709653" sldId="257"/>
        </pc:sldMkLst>
        <pc:spChg chg="del">
          <ac:chgData name="Saju Francis" userId="S::safr@falconorange.com::231373bf-4827-4a6e-8472-71f88b2b7aa6" providerId="AD" clId="Web-{B201E036-DF64-4015-9043-5AFBB587003C}" dt="2021-07-15T15:53:53.530" v="10"/>
          <ac:spMkLst>
            <pc:docMk/>
            <pc:sldMk cId="3344709653" sldId="257"/>
            <ac:spMk id="3" creationId="{64E0F420-2338-4B8A-AEE7-29DF206DB5BE}"/>
          </ac:spMkLst>
        </pc:spChg>
        <pc:spChg chg="add del mod">
          <ac:chgData name="Saju Francis" userId="S::safr@falconorange.com::231373bf-4827-4a6e-8472-71f88b2b7aa6" providerId="AD" clId="Web-{B201E036-DF64-4015-9043-5AFBB587003C}" dt="2021-07-15T15:54:15.813" v="17"/>
          <ac:spMkLst>
            <pc:docMk/>
            <pc:sldMk cId="3344709653" sldId="257"/>
            <ac:spMk id="6" creationId="{EF41626F-B4D6-4FFF-9148-84CB972B3119}"/>
          </ac:spMkLst>
        </pc:spChg>
        <pc:picChg chg="add del mod ord">
          <ac:chgData name="Saju Francis" userId="S::safr@falconorange.com::231373bf-4827-4a6e-8472-71f88b2b7aa6" providerId="AD" clId="Web-{B201E036-DF64-4015-9043-5AFBB587003C}" dt="2021-07-15T15:54:19.219" v="19" actId="1076"/>
          <ac:picMkLst>
            <pc:docMk/>
            <pc:sldMk cId="3344709653" sldId="257"/>
            <ac:picMk id="4" creationId="{34438DEC-071F-435F-9B09-9226725514D8}"/>
          </ac:picMkLst>
        </pc:picChg>
      </pc:sldChg>
    </pc:docChg>
  </pc:docChgLst>
  <pc:docChgLst>
    <pc:chgData name="Saju Francis" userId="S::safr@falconorange.com::231373bf-4827-4a6e-8472-71f88b2b7aa6" providerId="AD" clId="Web-{98627E06-AEBB-4FDC-E369-9A7758064BDB}"/>
    <pc:docChg chg="modSld">
      <pc:chgData name="Saju Francis" userId="S::safr@falconorange.com::231373bf-4827-4a6e-8472-71f88b2b7aa6" providerId="AD" clId="Web-{98627E06-AEBB-4FDC-E369-9A7758064BDB}" dt="2021-07-16T10:42:09.087" v="4" actId="14100"/>
      <pc:docMkLst>
        <pc:docMk/>
      </pc:docMkLst>
      <pc:sldChg chg="addSp delSp modSp">
        <pc:chgData name="Saju Francis" userId="S::safr@falconorange.com::231373bf-4827-4a6e-8472-71f88b2b7aa6" providerId="AD" clId="Web-{98627E06-AEBB-4FDC-E369-9A7758064BDB}" dt="2021-07-16T10:42:09.087" v="4" actId="14100"/>
        <pc:sldMkLst>
          <pc:docMk/>
          <pc:sldMk cId="3344709653" sldId="257"/>
        </pc:sldMkLst>
        <pc:spChg chg="add del mod">
          <ac:chgData name="Saju Francis" userId="S::safr@falconorange.com::231373bf-4827-4a6e-8472-71f88b2b7aa6" providerId="AD" clId="Web-{98627E06-AEBB-4FDC-E369-9A7758064BDB}" dt="2021-07-16T10:41:58.102" v="1"/>
          <ac:spMkLst>
            <pc:docMk/>
            <pc:sldMk cId="3344709653" sldId="257"/>
            <ac:spMk id="5" creationId="{B300715C-FB1C-41B2-B5CF-B2E7B74E9E8E}"/>
          </ac:spMkLst>
        </pc:spChg>
        <pc:picChg chg="del">
          <ac:chgData name="Saju Francis" userId="S::safr@falconorange.com::231373bf-4827-4a6e-8472-71f88b2b7aa6" providerId="AD" clId="Web-{98627E06-AEBB-4FDC-E369-9A7758064BDB}" dt="2021-07-16T10:41:53.024" v="0"/>
          <ac:picMkLst>
            <pc:docMk/>
            <pc:sldMk cId="3344709653" sldId="257"/>
            <ac:picMk id="4" creationId="{34438DEC-071F-435F-9B09-9226725514D8}"/>
          </ac:picMkLst>
        </pc:picChg>
        <pc:picChg chg="add mod ord">
          <ac:chgData name="Saju Francis" userId="S::safr@falconorange.com::231373bf-4827-4a6e-8472-71f88b2b7aa6" providerId="AD" clId="Web-{98627E06-AEBB-4FDC-E369-9A7758064BDB}" dt="2021-07-16T10:42:09.087" v="4" actId="14100"/>
          <ac:picMkLst>
            <pc:docMk/>
            <pc:sldMk cId="3344709653" sldId="257"/>
            <ac:picMk id="6" creationId="{D2EF4C60-9B3C-411E-9F74-BE11E5BCCB73}"/>
          </ac:picMkLst>
        </pc:picChg>
      </pc:sldChg>
    </pc:docChg>
  </pc:docChgLst>
  <pc:docChgLst>
    <pc:chgData name="Saju Francis" userId="S::safr@falconorange.com::231373bf-4827-4a6e-8472-71f88b2b7aa6" providerId="AD" clId="Web-{C50574A4-DBA8-F54B-F874-C042E295706F}"/>
    <pc:docChg chg="modSld">
      <pc:chgData name="Saju Francis" userId="S::safr@falconorange.com::231373bf-4827-4a6e-8472-71f88b2b7aa6" providerId="AD" clId="Web-{C50574A4-DBA8-F54B-F874-C042E295706F}" dt="2021-07-16T11:24:39.135" v="3" actId="14100"/>
      <pc:docMkLst>
        <pc:docMk/>
      </pc:docMkLst>
      <pc:sldChg chg="addSp delSp modSp">
        <pc:chgData name="Saju Francis" userId="S::safr@falconorange.com::231373bf-4827-4a6e-8472-71f88b2b7aa6" providerId="AD" clId="Web-{C50574A4-DBA8-F54B-F874-C042E295706F}" dt="2021-07-16T11:24:39.135" v="3" actId="14100"/>
        <pc:sldMkLst>
          <pc:docMk/>
          <pc:sldMk cId="3344709653" sldId="257"/>
        </pc:sldMkLst>
        <pc:spChg chg="add del mod">
          <ac:chgData name="Saju Francis" userId="S::safr@falconorange.com::231373bf-4827-4a6e-8472-71f88b2b7aa6" providerId="AD" clId="Web-{C50574A4-DBA8-F54B-F874-C042E295706F}" dt="2021-07-16T11:24:29.244" v="1"/>
          <ac:spMkLst>
            <pc:docMk/>
            <pc:sldMk cId="3344709653" sldId="257"/>
            <ac:spMk id="4" creationId="{4026492D-17ED-4282-AC62-74A1CFB0578B}"/>
          </ac:spMkLst>
        </pc:spChg>
        <pc:picChg chg="add mod ord">
          <ac:chgData name="Saju Francis" userId="S::safr@falconorange.com::231373bf-4827-4a6e-8472-71f88b2b7aa6" providerId="AD" clId="Web-{C50574A4-DBA8-F54B-F874-C042E295706F}" dt="2021-07-16T11:24:39.135" v="3" actId="14100"/>
          <ac:picMkLst>
            <pc:docMk/>
            <pc:sldMk cId="3344709653" sldId="257"/>
            <ac:picMk id="5" creationId="{C90B37A4-DEF0-45FB-BED5-BC4FBE46A0F7}"/>
          </ac:picMkLst>
        </pc:picChg>
        <pc:picChg chg="del">
          <ac:chgData name="Saju Francis" userId="S::safr@falconorange.com::231373bf-4827-4a6e-8472-71f88b2b7aa6" providerId="AD" clId="Web-{C50574A4-DBA8-F54B-F874-C042E295706F}" dt="2021-07-16T11:24:23.947" v="0"/>
          <ac:picMkLst>
            <pc:docMk/>
            <pc:sldMk cId="3344709653" sldId="257"/>
            <ac:picMk id="6" creationId="{D2EF4C60-9B3C-411E-9F74-BE11E5BCCB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Specialist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48A5-BFCA-4448-9209-10061BB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90B37A4-DEF0-45FB-BED5-BC4FBE46A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12" y="588"/>
            <a:ext cx="12192890" cy="6856543"/>
          </a:xfrm>
        </p:spPr>
      </p:pic>
    </p:spTree>
    <p:extLst>
      <p:ext uri="{BB962C8B-B14F-4D97-AF65-F5344CB8AC3E}">
        <p14:creationId xmlns:p14="http://schemas.microsoft.com/office/powerpoint/2010/main" val="334470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Specialist Portal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2021-07-15T15:53:11Z</dcterms:created>
  <dcterms:modified xsi:type="dcterms:W3CDTF">2021-07-16T11:24:39Z</dcterms:modified>
</cp:coreProperties>
</file>