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81" r:id="rId2"/>
    <p:sldId id="282" r:id="rId3"/>
    <p:sldId id="312" r:id="rId4"/>
    <p:sldId id="311" r:id="rId5"/>
    <p:sldId id="287" r:id="rId6"/>
    <p:sldId id="288" r:id="rId7"/>
    <p:sldId id="289" r:id="rId8"/>
    <p:sldId id="290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7" r:id="rId24"/>
    <p:sldId id="306" r:id="rId25"/>
    <p:sldId id="308" r:id="rId26"/>
    <p:sldId id="313" r:id="rId27"/>
    <p:sldId id="314" r:id="rId28"/>
    <p:sldId id="31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08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890CE-F7F3-4F2F-8AB9-9FF3A22055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41B83B-0E47-4E32-B650-423236601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1C9FB-32D7-4CA7-9950-AD12BA423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22E1-3CB2-4899-8166-EB2D906AC64C}" type="datetimeFigureOut">
              <a:rPr lang="en-US" smtClean="0"/>
              <a:t>10-Jun-21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40E37-3F59-495E-A1B7-EDBEFF4C7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24430-F410-4BFB-8C8C-5CACC1FD2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46F7A-203C-4AD5-9FA4-1A7C397B7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561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1F67D-7AFA-45CC-8C2E-EC4A96805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C794BF-D670-4C9B-BDE2-CBD99DDB6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254C9-9548-4F70-B2D3-C1087821A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22E1-3CB2-4899-8166-EB2D906AC64C}" type="datetimeFigureOut">
              <a:rPr lang="en-US" smtClean="0"/>
              <a:t>10-Jun-21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FD353-A916-4D73-B24C-4453103F8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BFF70-1AE5-48FA-892E-558C8543C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46F7A-203C-4AD5-9FA4-1A7C397B7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73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B86240-9B3C-45FF-9B58-E148A41609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ADF909-A506-42C6-8777-FB26D8626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44AEB-A309-4A36-88C7-8819D4976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22E1-3CB2-4899-8166-EB2D906AC64C}" type="datetimeFigureOut">
              <a:rPr lang="en-US" smtClean="0"/>
              <a:t>10-Jun-21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7EF5F-92B6-4B2B-9907-C40054DF0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6F799-B4F2-4AE0-812F-29D13FF79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46F7A-203C-4AD5-9FA4-1A7C397B7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671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2C246-F8A7-48A2-A7DE-2A80904E1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0CF5B-85A9-4EC8-A7AE-B78BAF9D8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DD293-A76D-4306-BACD-42FD38BA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22E1-3CB2-4899-8166-EB2D906AC64C}" type="datetimeFigureOut">
              <a:rPr lang="en-US" smtClean="0"/>
              <a:t>10-Jun-21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C60DA-A72C-43C5-8CE5-3AD1E182C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FA0FC-C1C4-4684-BA94-20B188AE2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46F7A-203C-4AD5-9FA4-1A7C397B7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59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63300-7253-42DA-940E-CB468C435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F48D3-F562-4B8C-9689-1D5EAB005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EC14A-E385-4B9A-B877-5FB3322D9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22E1-3CB2-4899-8166-EB2D906AC64C}" type="datetimeFigureOut">
              <a:rPr lang="en-US" smtClean="0"/>
              <a:t>10-Jun-21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8E53E-182D-4592-9142-2266C2E33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7F0A0-A744-4744-B4A6-45C770E4E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46F7A-203C-4AD5-9FA4-1A7C397B7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77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1543D-9B4B-418F-B9AD-D804BC9ED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D245F-2A5F-4460-A47B-3E6DC21298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42978-85F0-4D39-BCBD-98DF516BD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37723-0402-46EE-9AE5-860D1B715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22E1-3CB2-4899-8166-EB2D906AC64C}" type="datetimeFigureOut">
              <a:rPr lang="en-US" smtClean="0"/>
              <a:t>10-Jun-21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98FB9-0388-435E-9E0A-10210514B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BEA1E5-C616-450C-811E-F35813E48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46F7A-203C-4AD5-9FA4-1A7C397B7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87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61E0B-ACBC-4A6D-AC25-DFB1F3386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B831C-9043-4B27-B592-DC6CF56C2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D39592-C2EC-40B8-A84F-1F908F8D2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43BD9F-50CF-4326-9566-5C89DA268E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B715F8-1E3E-4A03-BF1A-1A806E08BC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3E8896-0CA8-408F-9625-F00A80085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22E1-3CB2-4899-8166-EB2D906AC64C}" type="datetimeFigureOut">
              <a:rPr lang="en-US" smtClean="0"/>
              <a:t>10-Jun-21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F2073F-3816-48B9-A869-FFFA827B5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C9AB37-255E-46E1-86BA-34DE81E29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46F7A-203C-4AD5-9FA4-1A7C397B7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20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8AE75-C0C5-4BE1-BC4D-7FC9DBEFA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B37B7-8F11-406F-A1F0-4BE2E7E14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22E1-3CB2-4899-8166-EB2D906AC64C}" type="datetimeFigureOut">
              <a:rPr lang="en-US" smtClean="0"/>
              <a:t>10-Jun-21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30732B-5527-4985-BE7E-43D4A3665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989C5F-2D50-4C71-9DCC-068D3F09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46F7A-203C-4AD5-9FA4-1A7C397B7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68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6A3A58-2C13-433D-B8E6-1189441DC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22E1-3CB2-4899-8166-EB2D906AC64C}" type="datetimeFigureOut">
              <a:rPr lang="en-US" smtClean="0"/>
              <a:t>10-Jun-21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05235E-9D1E-46E4-9DA4-1C67828AA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346786-3414-40D4-8B83-4465D8EDF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46F7A-203C-4AD5-9FA4-1A7C397B7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16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AD2B2-F175-4192-B892-25F540504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FE7F4-C71E-4DB1-9528-242F81FD5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BE1D90-6502-44D0-A238-63560C087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36CDF3-A402-4C35-9845-7EE4B1D8B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22E1-3CB2-4899-8166-EB2D906AC64C}" type="datetimeFigureOut">
              <a:rPr lang="en-US" smtClean="0"/>
              <a:t>10-Jun-21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A35237-018B-4F34-8A41-3836B38C4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9A21ED-AE69-490A-8625-08278A76C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46F7A-203C-4AD5-9FA4-1A7C397B7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34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C90BD-12B5-4ABD-9A50-91CD2329C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1FFBF0-1B8F-45AA-BBFC-DF5E73D8A2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63584-1A9D-49D9-AE7C-9AD3B03729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C08B1-B28B-4109-90B9-67D823ECD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22E1-3CB2-4899-8166-EB2D906AC64C}" type="datetimeFigureOut">
              <a:rPr lang="en-US" smtClean="0"/>
              <a:t>10-Jun-21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11E5D-F70F-428B-B003-7CC3449BC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E987CA-7215-4ECC-A2EC-DCE45A405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46F7A-203C-4AD5-9FA4-1A7C397B7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10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679369-D6C0-4B4C-80F8-C7DD28FE5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168C0-83EF-498A-B20D-4D30AACBB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96242-C3DA-4EF4-8AC2-5A9B26AF3C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822E1-3CB2-4899-8166-EB2D906AC64C}" type="datetimeFigureOut">
              <a:rPr lang="en-US" smtClean="0"/>
              <a:t>10-Jun-21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5DF9B-2089-4084-8957-C5E03B7A7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3E16C-3B8E-4922-902B-25C6B054D7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46F7A-203C-4AD5-9FA4-1A7C397B7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72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CEFC5-5067-4D1B-8BEB-A12BD939D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EBC832-BE58-4F45-A033-8ADF97B3CE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609866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2DE40-BE55-4CBD-A3C3-0E63EFE84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DAD7A9-20A3-47F7-A99F-26E7A1FCE4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940235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1C5F9-DC9E-48F7-A677-12A7A0FD8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E53FE3-255D-42B2-BCFA-57C9A31F75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990614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A4C3D-CB92-4CB0-924E-3E471DDA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57DBBD-6AA6-41EE-92E3-E72D4AE764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504937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CE668-F67C-4038-B1D5-05ED28F43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437272-4972-42FE-9FF9-8B2905982E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032314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2ACD9-DD61-4A13-ACEB-5FAB2E8AE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34F7BA-0AD5-4336-8F81-29891FC544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350734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3545E-6A30-4A73-B0BC-BF19B7D1D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482F05-C7F5-411B-B37F-50CDCE1EAE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2538859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E1CEF-6935-422A-ADF9-F4F78F427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FBD64A-9ADB-4BEF-BDA6-E14CAB9C30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266592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88EEE-2968-4173-AD09-F0DF8E8A3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FE25EC-8CF4-4246-8F8A-2AF19D7E2D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959021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E394E-03D9-41DD-B3DC-3668CB4FA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3A8D97-8DAE-4E52-90E9-BC6B721B0B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246027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022AC-73D1-4164-8CCD-535BB2733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7A925B-704E-45C3-A741-C5DC8AAF59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627512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4C98-BB1D-468D-B5CC-D454589A7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E2D12F-8C8C-4168-B1C3-75EDBAAAC9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743809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C0207-46ED-42FD-83B0-4CEC9D3D9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6F24BF-FA36-418F-8CC5-8B4C882EA6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787918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D1557-3B43-40D7-BD46-DD2BBABE6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BE852A7-AA49-4E0A-9616-5EDA944509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761974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936AE-FC80-4A15-8918-C9C99708D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7D03A87-D61B-40A5-99A5-318FF250E2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240840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7F6E0-1B7E-4F88-9BED-AC54236DF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B855C90-4FA9-4F12-B970-7CD1B7F551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8413182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65B72-57E0-4839-9D8D-2090528D5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1906272-9964-490E-B6EA-452B7403EC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8224636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50F8F-DE38-4842-A6EF-DEFC0A1F2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04F29FA-A41A-451E-A820-57F22DB2CA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3090674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60E05-1BF1-45E3-A84F-08FB87016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BDFB8B-865D-4AD5-8EB2-81228D9D3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8020955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ED6EF-CB64-4643-8AED-92DD6169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001A01-973B-46BD-9111-42C0FD6810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8227974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8349-BB82-43F3-9085-5C1F5A68E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0D9B2C-C820-4EC0-9ACB-414356E6FE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213084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215BE-4042-4B8C-A3BD-FF3DFE74D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3047DB-439B-4093-961D-766B0D8E18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261829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61B12-82EB-4976-A595-87EC350A7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02998E-8F18-44D7-972E-8AFF5DBAEA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587672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1336D-F8C7-4C9C-BCED-D2989E1BE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FC0977D-7BA2-4417-82D0-1AE837B478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633554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CFE53-64E6-424D-8768-75641D7AD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F596C6E-674E-4FF0-A161-D71A5272DD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988203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B6CE7-99FF-4C37-A4BB-7218E2B3B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FBF5BD-95AE-439D-8C53-9118FDF766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862175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672D0-9CD8-422A-9351-17A94FDF8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A2D6A6-6C15-426A-9ED2-F3FC31BCB4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12" y="0"/>
            <a:ext cx="12193412" cy="6858000"/>
          </a:xfrm>
        </p:spPr>
      </p:pic>
    </p:spTree>
    <p:extLst>
      <p:ext uri="{BB962C8B-B14F-4D97-AF65-F5344CB8AC3E}">
        <p14:creationId xmlns:p14="http://schemas.microsoft.com/office/powerpoint/2010/main" val="342444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56EB0-BEF5-46D2-8E3B-E66977344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8463488-DCAD-4389-A9C9-362E2AAD72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578221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726</TotalTime>
  <Words>0</Words>
  <Application>Microsoft Office PowerPoint</Application>
  <PresentationFormat>Widescreen</PresentationFormat>
  <Paragraphs>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CABIN BOT-WIRE FRAME</dc:title>
  <dc:creator>saju francis</dc:creator>
  <cp:lastModifiedBy>saju francis</cp:lastModifiedBy>
  <cp:revision>12</cp:revision>
  <dcterms:created xsi:type="dcterms:W3CDTF">2021-06-09T10:18:15Z</dcterms:created>
  <dcterms:modified xsi:type="dcterms:W3CDTF">2021-06-10T11:13:20Z</dcterms:modified>
</cp:coreProperties>
</file>