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869C-6F4C-4DDB-8564-B8B2BD3C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F8AD-44F7-4A54-8474-631E7F65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6B19-C5C4-4D29-A807-772A62D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DF0B-AC7F-4FE4-85BA-40B99EA2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3747-ABCF-4BE3-A0F7-B3EF9E6B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6FA7-2544-4B31-8A62-B304C7FE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29DB-10E8-4B18-8789-D0AD4D6B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460D-1220-4772-84F9-9E01BD58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59ED-0710-4ADE-87D1-EE4F5E2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5F9B-076F-4DA0-88F2-5B15307D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EBF47-E45D-41EC-A3BB-210C4E0B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8C19-DC5F-43F4-A3C1-A915300C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ED63-ABAE-4A1C-BADA-B0029D6C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9BB1-3D16-4DA1-9D6D-BD5E596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23C8-BEAB-4652-8C6A-82FB2E30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D396-2940-4CE9-BB62-F0247CEB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14E1-D086-48B9-8ACF-60BCA186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4395-9401-4528-BB7E-1862226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BCFD-7AF1-4FA8-ABEA-B1AE4EF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75DF-CA9E-4404-B96B-CD19B62B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F778-04BA-448C-9695-91A543E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8A1F-078B-4D3A-B2DD-00AD8462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2F37-C36A-46BD-9145-7562CDE6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C8DD-E015-4AD6-AA18-6D77AE05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2A93-B8AA-4FE4-8E24-F129925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E49E-55EA-415A-959D-473BBE6D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AFC6-C539-4788-954D-31424CD06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4CDE-7005-48DD-867B-DA2EE21C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8AEF-8A11-4BF4-AD77-BC8D58C6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37E0-1596-45AA-88D7-11F77B2E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9A0D-3DB6-44DF-B423-B8D12481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48D5-5C76-494F-8E92-8CFEB6F6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C424-5EFC-4FA1-82F8-5DAC34FF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B2CB-F2F3-48D5-BC6A-2223D98C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47E96-FB14-4A2F-AE90-464C6240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C5316-16DA-4BCA-A4FA-550A34DC8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ECFC8-2EE5-421E-92A6-BC6AFD91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788DB-9551-4F9E-9BAB-252EC1D8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032B2-93A2-4BD9-A3BA-8A36B9E9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3CE2-926F-4DEC-8273-1EB620E3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71F8-7105-4676-9823-59A4D4E8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C19FB-ABBD-409D-B937-E05D167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BB46-2185-4943-893F-97A95264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20742-AFD1-47FE-82B6-5498EF2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B90B4-07F1-49E3-80DC-BEF23306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1BEB-BEEC-43DE-B580-4A9D410B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6754-E931-4409-A422-90DD184B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D6FE-29C6-4FAC-9D72-4AE05B46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C171-82DF-4762-AEF1-6E3BEE4A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2DA6-2A6A-418B-B710-EA29C3AD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9E09-8CCD-423A-B552-B81CB74F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82AA-058D-4B24-A566-CA29D555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6027-9441-49E9-84CE-F6A75736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84290-B838-41B7-8507-89DC450CD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8F716-9B7D-47EA-8505-114904CA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26BF-FA1A-4262-BA5A-FD67C53C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467FB-21D9-447B-BC99-6623E6D7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E981-E288-4E18-B990-74F32972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5F274-8FCA-437D-808B-5930EC5B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FD599-28AF-423E-A6FC-64420A17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B596-B3CB-4D73-B0A8-EE6FDEF2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FDF9-3C52-4B50-A342-7454550247F2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BA61-2375-44E5-8468-66C42BFBA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79F6-BC00-416E-B583-19DF8B0B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2677-8614-476B-9A95-A2DCFEEA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1174-6883-4155-933A-DA7C3A90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Establishment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2846-492F-4FEA-81E4-0D87A8CC3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431F-F965-4E28-9625-8457C700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F7D5D-0F89-49C0-83B1-6C6027EC8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4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2B45-5276-4195-903A-3716DC58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67852-4F3F-49E2-A6BA-D1B99410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820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122C-7932-4131-9A4D-44D0657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23324-3959-4918-B306-BDD01BF6A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056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 Establishment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Establishment</dc:title>
  <dc:creator>saju francis</dc:creator>
  <cp:lastModifiedBy>saju francis</cp:lastModifiedBy>
  <cp:revision>1</cp:revision>
  <dcterms:created xsi:type="dcterms:W3CDTF">2021-06-24T17:11:36Z</dcterms:created>
  <dcterms:modified xsi:type="dcterms:W3CDTF">2021-06-24T17:11:47Z</dcterms:modified>
</cp:coreProperties>
</file>