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808d242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808d242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04546ca47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04546ca47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808d242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808d242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808d242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808d242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031e9fe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031e9fe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08d2426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08d2426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808d2426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808d2426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31e9fe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031e9fe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808d2426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808d2426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31e9fe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031e9fe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031e9fe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031e9fe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04546ca4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04546ca4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31e9fe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031e9fe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31e9fe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31e9fe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networkx.org/documentation/stable/reference/algorithms/generated/networkx.algorithms.clique.max_weight_clique.html#networkx.algorithms.clique.max_weight_cliq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96475" y="3250100"/>
            <a:ext cx="5571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STAYING ALIVE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4650" y="411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Участники команды: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Песоцкая Алиса, Ивандаев Роман, Юсупов Сафуан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1608300" y="-3887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Пример работы алгоритма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MaxCliqueWeight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725"/>
            <a:ext cx="8839201" cy="2455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91725" y="3583775"/>
            <a:ext cx="8440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Один шаг алгоритма: 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AutoNum type="arabicPeriod"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Выбор вершины p с наибольшей wcolors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AutoNum type="arabicPeriod"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Проверка возможности добавить вершину в текущую клику weight(Q) + wcolor(p) &gt; weight(Qmax)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AutoNum type="arabicPeriod"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Обновление C, R, wcolors, на основе вершин, смежных с вершиной p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На следующем шаге в R лежат вершины, смежные всем вершинам p со всех предыдущих шагов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1472700" y="125"/>
            <a:ext cx="6471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Визуализация работы алгоритма MaxCliqueWeight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/>
        <p:spPr>
          <a:xfrm>
            <a:off x="751025" y="1119625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1608300" y="-3887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максимальных взвешенных клик в графе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09950"/>
            <a:ext cx="85206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Преимущества:</a:t>
            </a:r>
            <a:endParaRPr sz="7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●"/>
            </a:pPr>
            <a:r>
              <a:rPr lang="ru" sz="7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Время работы менее 1 с на матрице размером 28x28</a:t>
            </a:r>
            <a:endParaRPr sz="7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Недостатки:</a:t>
            </a:r>
            <a:endParaRPr sz="7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●"/>
            </a:pPr>
            <a:r>
              <a:rPr lang="ru" sz="7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Сложность реализации</a:t>
            </a:r>
            <a:endParaRPr sz="7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Источники:</a:t>
            </a:r>
            <a:endParaRPr sz="7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rabicPeriod"/>
            </a:pPr>
            <a:r>
              <a:rPr lang="ru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Kati Rozman, AnGhysels, Dušanka Janežič &amp; Janez Konc “An exact algorithm to find a maximum weight clique in a weighted undirected graph.” (2024)</a:t>
            </a:r>
            <a:endParaRPr sz="4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rabicPeriod"/>
            </a:pPr>
            <a:r>
              <a:rPr lang="ru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Jeffrey S, Hicks, Illya V. “Combinatorial Branch-and-Bound for the Maximum Weight Independent Set Problem.” Technical Report, Texas A&amp;M University Warren,(2016).</a:t>
            </a:r>
            <a:endParaRPr sz="4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AutoNum type="arabicPeriod"/>
            </a:pPr>
            <a:r>
              <a:rPr lang="ru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W.A., Neto, M.B.C., Rodrigues, C.D., Michelon, P. “Um algoritmo de branch and bound para o problema da clique máxima ponderada.” Proceedings of XLVII SBPO 1 Tavares, (2015).</a:t>
            </a:r>
            <a:endParaRPr sz="4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406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Среди изученных методов решения данной задачи наиболее оптимальным является поиск максимальной взвешенной клики в графе.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 общедоступной литературе алгоритм </a:t>
            </a: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MaxCliqueWeight считается наиболее эффективным среди других подходов. Поэтому был использован алгоритм из статьи Jeffrey S, Hicks, Illya V. “Combinatorial Branch-and-Bound for the Maximum Weight Independent Set Problem.” Technical Report, Texas A&amp;M University Warren,(2016).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1608300" y="244050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Обоснование выбранного решения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193850" y="936150"/>
            <a:ext cx="84777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Верификация алгоритмов проводилась на полных графах размера (n,n), где n - целые числа от 1 до 25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1608300" y="244050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Верификация алгоритмов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513800" y="4598425"/>
            <a:ext cx="79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Зависимость времени подсчета глобальных гипотез от размера матрицы совместности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75" y="1752725"/>
            <a:ext cx="3576574" cy="26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808" y="1752725"/>
            <a:ext cx="4091341" cy="2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04875" y="885650"/>
            <a:ext cx="79890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 ходе работы было сделано: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Изучены методы решения данной задачи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Реализованы алгоритмы: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○"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полного перебора всех возможных глобальных гипотез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○"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поиска наиболее тяжелого пути в графе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Модифицирован алгоритм[1] поиска наибольшей взвешенной клики в графе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Проведена верификация алгоритмов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Вывод: алгоритм поиска наибольшей взвешенной клики в графе позволяет решить поставленную задачу: время работы поиска наиболее вероятных глобальных гипотез менее 1 с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1608300" y="244050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Заключение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04875" y="4497850"/>
            <a:ext cx="79890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 </a:t>
            </a:r>
            <a:r>
              <a:rPr lang="ru" sz="1200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max_weight_clique — NetworkX 3.3 documentation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608300" y="21672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Постановка задачи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23325" y="1080850"/>
            <a:ext cx="87090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На основе матрицы совместности траекторных гипотез составить глобальные гипотезы с наибольшим весом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0" y="2125600"/>
            <a:ext cx="4328325" cy="243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058" y="2125600"/>
            <a:ext cx="4330840" cy="24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537275" y="4562450"/>
            <a:ext cx="251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пример глобальных гипотез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47013" y="4562450"/>
            <a:ext cx="36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пример формирования глобальных гипотез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83750" y="148300"/>
            <a:ext cx="75765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Обзор методов поиска глобальных гипотез </a:t>
            </a:r>
            <a:r>
              <a:rPr lang="ru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 наибольшим весом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23425" y="3217400"/>
            <a:ext cx="2082000" cy="1305900"/>
          </a:xfrm>
          <a:prstGeom prst="roundRect">
            <a:avLst>
              <a:gd fmla="val 16667" name="adj"/>
            </a:avLst>
          </a:prstGeom>
          <a:solidFill>
            <a:srgbClr val="05102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Полный перебор комбинаций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531000" y="3217400"/>
            <a:ext cx="2082000" cy="1305900"/>
          </a:xfrm>
          <a:prstGeom prst="roundRect">
            <a:avLst>
              <a:gd fmla="val 16667" name="adj"/>
            </a:avLst>
          </a:prstGeom>
          <a:solidFill>
            <a:srgbClr val="05102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наиболее тяжелого пути в графе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338575" y="3253675"/>
            <a:ext cx="2082000" cy="1305900"/>
          </a:xfrm>
          <a:prstGeom prst="roundRect">
            <a:avLst>
              <a:gd fmla="val 16667" name="adj"/>
            </a:avLst>
          </a:prstGeom>
          <a:solidFill>
            <a:srgbClr val="05102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максимальных </a:t>
            </a: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взвешенных</a:t>
            </a: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клик в графе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531000" y="1490850"/>
            <a:ext cx="2082000" cy="1305900"/>
          </a:xfrm>
          <a:prstGeom prst="roundRect">
            <a:avLst>
              <a:gd fmla="val 16667" name="adj"/>
            </a:avLst>
          </a:prstGeom>
          <a:solidFill>
            <a:srgbClr val="05102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Рассмотренные</a:t>
            </a:r>
            <a:r>
              <a:rPr lang="ru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методы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" name="Google Shape;76;p15"/>
          <p:cNvCxnSpPr>
            <a:stCxn id="75" idx="2"/>
            <a:endCxn id="74" idx="0"/>
          </p:cNvCxnSpPr>
          <p:nvPr/>
        </p:nvCxnSpPr>
        <p:spPr>
          <a:xfrm>
            <a:off x="4572000" y="2796750"/>
            <a:ext cx="2807700" cy="45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5" idx="2"/>
            <a:endCxn id="73" idx="0"/>
          </p:cNvCxnSpPr>
          <p:nvPr/>
        </p:nvCxnSpPr>
        <p:spPr>
          <a:xfrm>
            <a:off x="4572000" y="2796750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5" idx="2"/>
            <a:endCxn id="72" idx="0"/>
          </p:cNvCxnSpPr>
          <p:nvPr/>
        </p:nvCxnSpPr>
        <p:spPr>
          <a:xfrm flipH="1">
            <a:off x="1764300" y="2796750"/>
            <a:ext cx="2807700" cy="42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1608300" y="9587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Метод полного перебора комбинаций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525" y="1297287"/>
            <a:ext cx="5464760" cy="32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2543" r="3268" t="0"/>
          <a:stretch/>
        </p:blipFill>
        <p:spPr>
          <a:xfrm>
            <a:off x="311700" y="1732792"/>
            <a:ext cx="2466600" cy="225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44950" y="4025625"/>
            <a:ext cx="246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Матрица совместности гипотез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243650" y="4590525"/>
            <a:ext cx="574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Пример выбора подходящей гипотезы для текущей глобальной 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608300" y="9587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Метод полного перебора комбинаций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23325" y="1080850"/>
            <a:ext cx="87090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Преимущества: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Интерпретируемость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 sz="197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Простота реализации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Недостатки: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Время работы алгоритма растет экспоненциально с увеличением числа вершин в графе - это не позволяет за 1 с найти лучшую глобальную гипотезу для матрицы размером 28х28 </a:t>
            </a:r>
            <a:endParaRPr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Эта задача решается модифицированными алгоритмами поиска кратчайшего пути в графе, такими как алгоритм Дейкстры, Флойда-Уоршелла, Форда-Беллмана и Джонсона.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Использовался алгоритм Дейкстры ввиду простоты его реализации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Модификации алгоритма: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rabicPeriod"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Веса ребер нулевые 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rabicPeriod"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 каждой вершине хранятся списки номеров вершин, по которым можно прийти в текущую. Все вершины в каждом списке путей совместны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AutoNum type="arabicPeriod"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Ищется путь с наибольшим весом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 счет модификаций асимптотика алгоритма превышает асимптотику оригинального алгоритма Дейкстры. Асимптотики других алгоритмов того же порядка, что и у алгоритма Дейкстры, поэтому подход поиска наиболее тяжелого пути в графе считается не лучшим подходом в решении данной задачи. </a:t>
            </a: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08300" y="9587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наиболее тяжелого пути в графе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1608300" y="-3887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наиболее тяжелого пути в графе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09950"/>
            <a:ext cx="85206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97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Преимущества:</a:t>
            </a:r>
            <a:endParaRPr sz="197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33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Courier New"/>
              <a:buChar char="●"/>
            </a:pPr>
            <a:r>
              <a:rPr lang="ru" sz="197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Интерпретируемость</a:t>
            </a:r>
            <a:endParaRPr sz="197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3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Courier New"/>
              <a:buChar char="●"/>
            </a:pPr>
            <a:r>
              <a:rPr lang="ru" sz="197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Простота реализации</a:t>
            </a:r>
            <a:endParaRPr sz="197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97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Недостатки:</a:t>
            </a:r>
            <a:endParaRPr sz="197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33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Courier New"/>
              <a:buChar char="●"/>
            </a:pPr>
            <a:r>
              <a:rPr lang="ru" sz="1979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Время работы алгоритма для матрицы размером 28х28 более 1 с</a:t>
            </a:r>
            <a:endParaRPr sz="1979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0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0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i="1" sz="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406375"/>
            <a:ext cx="323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Клики: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v1,v2,v3,v4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v5,v7,v8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v6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1608300" y="-3887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максимальных взвешенных клик в графе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226" y="1406376"/>
            <a:ext cx="5157250" cy="33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808350" y="4683025"/>
            <a:ext cx="452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Граф с 2 максимальными по включению вершин кликами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3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13850" y="1199525"/>
            <a:ext cx="8916300" cy="19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Алгоритм MaxCliqueWeight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R=[4,2,5,1,3,6,7]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Wcolors=[7,7,15,15,20,20,21]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C=[1,1,2,2,3,3,4], Q=[], Qmax=[]</a:t>
            </a:r>
            <a:endParaRPr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1608300" y="-38875"/>
            <a:ext cx="59274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максимальных взвешенных клик в графе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653" y="1129131"/>
            <a:ext cx="3108350" cy="25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08200" y="3714325"/>
            <a:ext cx="8727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 - массив вершин отсортированный по их степеням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colors - массив кумулятивных весов вершин для каждого класса, формирующийся на основе массива R. Задает верхние границы весов максимальных клик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- массив цветов вершин из R, если вершины не смежны, то они имеют одинаковые цвета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- массив из вершин, формирующих текущую клику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Qmax - массив из вершин, формирующих максимальную клику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