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50" d="100"/>
          <a:sy n="15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6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29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61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76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5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53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6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7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57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19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99B2-E4D7-4696-8F09-AE4703F7150C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B02B-150A-4B6D-A681-31926FB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8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64316DF-9EEA-4950-AEC9-1E59BDD45142}"/>
              </a:ext>
            </a:extLst>
          </p:cNvPr>
          <p:cNvGrpSpPr/>
          <p:nvPr/>
        </p:nvGrpSpPr>
        <p:grpSpPr>
          <a:xfrm>
            <a:off x="488446" y="317035"/>
            <a:ext cx="2936517" cy="924896"/>
            <a:chOff x="488446" y="317035"/>
            <a:chExt cx="2936517" cy="92489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CF9B839-0CE3-4CB4-BBBF-7C76A70E9D47}"/>
                </a:ext>
              </a:extLst>
            </p:cNvPr>
            <p:cNvSpPr txBox="1"/>
            <p:nvPr/>
          </p:nvSpPr>
          <p:spPr>
            <a:xfrm>
              <a:off x="1452456" y="317035"/>
              <a:ext cx="18662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SAKAS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FE41C78-79AC-4005-BA73-2EDCAA138E70}"/>
                </a:ext>
              </a:extLst>
            </p:cNvPr>
            <p:cNvSpPr txBox="1"/>
            <p:nvPr/>
          </p:nvSpPr>
          <p:spPr>
            <a:xfrm>
              <a:off x="1356768" y="898614"/>
              <a:ext cx="2068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  <a:r>
                <a:rPr kumimoji="1" lang="en-US" altLang="ja-JP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</a:t>
              </a:r>
              <a:r>
                <a:rPr kumimoji="1"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-ls </a:t>
              </a:r>
              <a:r>
                <a:rPr kumimoji="1" lang="en-US" altLang="ja-JP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</a:t>
              </a:r>
              <a:r>
                <a:rPr kumimoji="1" lang="en-US" altLang="ja-JP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rte</a:t>
              </a:r>
              <a:r>
                <a:rPr kumimoji="1"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ystem</a:t>
              </a:r>
              <a:endPara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D91AD028-9E12-415F-B453-243B242064CF}"/>
                </a:ext>
              </a:extLst>
            </p:cNvPr>
            <p:cNvGrpSpPr/>
            <p:nvPr/>
          </p:nvGrpSpPr>
          <p:grpSpPr>
            <a:xfrm>
              <a:off x="488446" y="401821"/>
              <a:ext cx="876772" cy="840110"/>
              <a:chOff x="1849426" y="761725"/>
              <a:chExt cx="1073285" cy="1028408"/>
            </a:xfrm>
          </p:grpSpPr>
          <p:sp>
            <p:nvSpPr>
              <p:cNvPr id="25" name="月 24">
                <a:extLst>
                  <a:ext uri="{FF2B5EF4-FFF2-40B4-BE49-F238E27FC236}">
                    <a16:creationId xmlns:a16="http://schemas.microsoft.com/office/drawing/2014/main" id="{4E772482-1F0F-4F11-9131-97138123987A}"/>
                  </a:ext>
                </a:extLst>
              </p:cNvPr>
              <p:cNvSpPr/>
              <p:nvPr/>
            </p:nvSpPr>
            <p:spPr>
              <a:xfrm>
                <a:off x="1849426" y="962526"/>
                <a:ext cx="378514" cy="632517"/>
              </a:xfrm>
              <a:prstGeom prst="mo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月 25">
                <a:extLst>
                  <a:ext uri="{FF2B5EF4-FFF2-40B4-BE49-F238E27FC236}">
                    <a16:creationId xmlns:a16="http://schemas.microsoft.com/office/drawing/2014/main" id="{EAFB1DF4-CE95-42D4-A425-79A5DCA0C705}"/>
                  </a:ext>
                </a:extLst>
              </p:cNvPr>
              <p:cNvSpPr/>
              <p:nvPr/>
            </p:nvSpPr>
            <p:spPr>
              <a:xfrm rot="14400000">
                <a:off x="2417195" y="1284617"/>
                <a:ext cx="378515" cy="632517"/>
              </a:xfrm>
              <a:prstGeom prst="mo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月 26">
                <a:extLst>
                  <a:ext uri="{FF2B5EF4-FFF2-40B4-BE49-F238E27FC236}">
                    <a16:creationId xmlns:a16="http://schemas.microsoft.com/office/drawing/2014/main" id="{F0A421B7-C6D5-45F5-A609-6D4FD90D840D}"/>
                  </a:ext>
                </a:extLst>
              </p:cNvPr>
              <p:cNvSpPr/>
              <p:nvPr/>
            </p:nvSpPr>
            <p:spPr>
              <a:xfrm rot="7200000">
                <a:off x="2417194" y="634723"/>
                <a:ext cx="378514" cy="632517"/>
              </a:xfrm>
              <a:prstGeom prst="mo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966B7BB-36BF-4E9F-91ED-7B9A76CE29B8}"/>
                </a:ext>
              </a:extLst>
            </p:cNvPr>
            <p:cNvGrpSpPr/>
            <p:nvPr/>
          </p:nvGrpSpPr>
          <p:grpSpPr>
            <a:xfrm>
              <a:off x="728905" y="620397"/>
              <a:ext cx="439878" cy="338553"/>
              <a:chOff x="3726352" y="1596534"/>
              <a:chExt cx="474388" cy="366544"/>
            </a:xfrm>
          </p:grpSpPr>
          <p:sp>
            <p:nvSpPr>
              <p:cNvPr id="29" name="台形 28">
                <a:extLst>
                  <a:ext uri="{FF2B5EF4-FFF2-40B4-BE49-F238E27FC236}">
                    <a16:creationId xmlns:a16="http://schemas.microsoft.com/office/drawing/2014/main" id="{DC7EB8AD-4A4E-4934-A665-ED4752C77A53}"/>
                  </a:ext>
                </a:extLst>
              </p:cNvPr>
              <p:cNvSpPr/>
              <p:nvPr/>
            </p:nvSpPr>
            <p:spPr>
              <a:xfrm>
                <a:off x="3777916" y="1779806"/>
                <a:ext cx="371260" cy="183272"/>
              </a:xfrm>
              <a:prstGeom prst="trapezoid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4062804F-2460-461C-A493-7BF47C0E7273}"/>
                  </a:ext>
                </a:extLst>
              </p:cNvPr>
              <p:cNvSpPr/>
              <p:nvPr/>
            </p:nvSpPr>
            <p:spPr>
              <a:xfrm>
                <a:off x="3726352" y="1596534"/>
                <a:ext cx="474388" cy="183272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395C496-B884-459B-B74E-BA9427F5D1EE}"/>
              </a:ext>
            </a:extLst>
          </p:cNvPr>
          <p:cNvSpPr txBox="1"/>
          <p:nvPr/>
        </p:nvSpPr>
        <p:spPr>
          <a:xfrm>
            <a:off x="1039706" y="3113691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SAKAS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3FB489F-657C-4045-876E-B346FB4542E6}"/>
              </a:ext>
            </a:extLst>
          </p:cNvPr>
          <p:cNvSpPr txBox="1"/>
          <p:nvPr/>
        </p:nvSpPr>
        <p:spPr>
          <a:xfrm>
            <a:off x="944018" y="3695270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1"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-ls </a:t>
            </a:r>
            <a:r>
              <a:rPr kumimoji="1" lang="en-US" altLang="ja-JP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kumimoji="1"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rte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49C683F-1CEA-427D-815A-FAFACF19376F}"/>
              </a:ext>
            </a:extLst>
          </p:cNvPr>
          <p:cNvGrpSpPr/>
          <p:nvPr/>
        </p:nvGrpSpPr>
        <p:grpSpPr>
          <a:xfrm>
            <a:off x="1452456" y="2273581"/>
            <a:ext cx="876772" cy="840110"/>
            <a:chOff x="1849426" y="761725"/>
            <a:chExt cx="1073285" cy="1028408"/>
          </a:xfrm>
        </p:grpSpPr>
        <p:sp>
          <p:nvSpPr>
            <p:cNvPr id="40" name="月 39">
              <a:extLst>
                <a:ext uri="{FF2B5EF4-FFF2-40B4-BE49-F238E27FC236}">
                  <a16:creationId xmlns:a16="http://schemas.microsoft.com/office/drawing/2014/main" id="{6D4DF4B8-409F-4626-BCFE-E339670812B2}"/>
                </a:ext>
              </a:extLst>
            </p:cNvPr>
            <p:cNvSpPr/>
            <p:nvPr/>
          </p:nvSpPr>
          <p:spPr>
            <a:xfrm>
              <a:off x="1849426" y="962526"/>
              <a:ext cx="378514" cy="632517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月 40">
              <a:extLst>
                <a:ext uri="{FF2B5EF4-FFF2-40B4-BE49-F238E27FC236}">
                  <a16:creationId xmlns:a16="http://schemas.microsoft.com/office/drawing/2014/main" id="{D8CF6610-B1C0-473E-A87E-948AD6BE2EBB}"/>
                </a:ext>
              </a:extLst>
            </p:cNvPr>
            <p:cNvSpPr/>
            <p:nvPr/>
          </p:nvSpPr>
          <p:spPr>
            <a:xfrm rot="14400000">
              <a:off x="2417195" y="1284617"/>
              <a:ext cx="378515" cy="632517"/>
            </a:xfrm>
            <a:prstGeom prst="mo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月 41">
              <a:extLst>
                <a:ext uri="{FF2B5EF4-FFF2-40B4-BE49-F238E27FC236}">
                  <a16:creationId xmlns:a16="http://schemas.microsoft.com/office/drawing/2014/main" id="{E7399E97-BC28-4EDA-B2FA-7BEA8D88F159}"/>
                </a:ext>
              </a:extLst>
            </p:cNvPr>
            <p:cNvSpPr/>
            <p:nvPr/>
          </p:nvSpPr>
          <p:spPr>
            <a:xfrm rot="7200000">
              <a:off x="2417194" y="634723"/>
              <a:ext cx="378514" cy="632517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65A803C-1B72-4270-9C14-D4065F2957E8}"/>
              </a:ext>
            </a:extLst>
          </p:cNvPr>
          <p:cNvGrpSpPr/>
          <p:nvPr/>
        </p:nvGrpSpPr>
        <p:grpSpPr>
          <a:xfrm>
            <a:off x="1692915" y="2492157"/>
            <a:ext cx="439878" cy="338553"/>
            <a:chOff x="3726352" y="1596534"/>
            <a:chExt cx="474388" cy="366544"/>
          </a:xfrm>
        </p:grpSpPr>
        <p:sp>
          <p:nvSpPr>
            <p:cNvPr id="38" name="台形 37">
              <a:extLst>
                <a:ext uri="{FF2B5EF4-FFF2-40B4-BE49-F238E27FC236}">
                  <a16:creationId xmlns:a16="http://schemas.microsoft.com/office/drawing/2014/main" id="{9EC259EE-70ED-4235-A947-194CC3FB9ED8}"/>
                </a:ext>
              </a:extLst>
            </p:cNvPr>
            <p:cNvSpPr/>
            <p:nvPr/>
          </p:nvSpPr>
          <p:spPr>
            <a:xfrm>
              <a:off x="3777916" y="1779806"/>
              <a:ext cx="371260" cy="183272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0648C57D-5003-4B01-9C1B-9413FEF6D850}"/>
                </a:ext>
              </a:extLst>
            </p:cNvPr>
            <p:cNvSpPr/>
            <p:nvPr/>
          </p:nvSpPr>
          <p:spPr>
            <a:xfrm>
              <a:off x="3726352" y="1596534"/>
              <a:ext cx="474388" cy="183272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46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米山明男</dc:creator>
  <cp:lastModifiedBy>米山明男</cp:lastModifiedBy>
  <cp:revision>1</cp:revision>
  <dcterms:created xsi:type="dcterms:W3CDTF">2021-08-27T22:42:56Z</dcterms:created>
  <dcterms:modified xsi:type="dcterms:W3CDTF">2021-08-27T23:05:25Z</dcterms:modified>
</cp:coreProperties>
</file>