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42" r:id="rId1"/>
  </p:sldMasterIdLst>
  <p:notesMasterIdLst>
    <p:notesMasterId r:id="rId13"/>
  </p:notesMasterIdLst>
  <p:handoutMasterIdLst>
    <p:handoutMasterId r:id="rId14"/>
  </p:handoutMasterIdLst>
  <p:sldIdLst>
    <p:sldId id="529" r:id="rId2"/>
    <p:sldId id="495" r:id="rId3"/>
    <p:sldId id="535" r:id="rId4"/>
    <p:sldId id="514" r:id="rId5"/>
    <p:sldId id="515" r:id="rId6"/>
    <p:sldId id="516" r:id="rId7"/>
    <p:sldId id="517" r:id="rId8"/>
    <p:sldId id="530" r:id="rId9"/>
    <p:sldId id="532" r:id="rId10"/>
    <p:sldId id="534" r:id="rId11"/>
    <p:sldId id="528" r:id="rId12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87621" autoAdjust="0"/>
  </p:normalViewPr>
  <p:slideViewPr>
    <p:cSldViewPr>
      <p:cViewPr varScale="1">
        <p:scale>
          <a:sx n="98" d="100"/>
          <a:sy n="98" d="100"/>
        </p:scale>
        <p:origin x="826" y="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04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12/2/2024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6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CGB1201 – JAVA PROGRAMMING</a:t>
            </a:r>
            <a:b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REVIEW-2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62000" y="1123950"/>
            <a:ext cx="7772400" cy="373380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Year: 2024 – 2025 (Odd Semester)</a:t>
            </a: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Number	: 2303811710422134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					: SAGANA S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					: II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				: III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				: C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					</a:t>
            </a:r>
            <a:r>
              <a:rPr lang="en-US" sz="25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6/12/2024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–PROJECT REVIEW 2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4DDB65-4422-DF13-2A80-25803181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" y="65822"/>
            <a:ext cx="1143000" cy="9505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6E9F53-3D56-8651-110F-5D84F7B8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000" b="20000"/>
          <a:stretch/>
        </p:blipFill>
        <p:spPr>
          <a:xfrm>
            <a:off x="7924800" y="99586"/>
            <a:ext cx="1066800" cy="8830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0" i="0" dirty="0">
                <a:effectLst/>
                <a:latin typeface="ui-sans-serif"/>
              </a:rPr>
              <a:t>The </a:t>
            </a:r>
            <a:r>
              <a:rPr lang="en-US" sz="2000" b="1" i="0" dirty="0">
                <a:effectLst/>
                <a:latin typeface="ui-sans-serif"/>
              </a:rPr>
              <a:t>Custom Password Generator</a:t>
            </a:r>
            <a:r>
              <a:rPr lang="en-US" sz="2000" b="0" i="0" dirty="0">
                <a:effectLst/>
                <a:latin typeface="ui-sans-serif"/>
              </a:rPr>
              <a:t> simplifies the creation of secure, custom passwords for a variety of applications. By combining </a:t>
            </a:r>
            <a:r>
              <a:rPr lang="en-US" sz="2000" b="1" i="0" dirty="0">
                <a:effectLst/>
                <a:latin typeface="ui-sans-serif"/>
              </a:rPr>
              <a:t>Java AWT</a:t>
            </a:r>
            <a:r>
              <a:rPr lang="en-US" sz="2000" b="0" i="0" dirty="0">
                <a:effectLst/>
                <a:latin typeface="ui-sans-serif"/>
              </a:rPr>
              <a:t> for a dynamic user interface and strong password generation techniques, this project demonstrates the importance of secure coding and user-centric design in software applications. The use of </a:t>
            </a:r>
            <a:r>
              <a:rPr lang="en-US" sz="2000" b="1" i="0" dirty="0">
                <a:effectLst/>
                <a:latin typeface="ui-sans-serif"/>
              </a:rPr>
              <a:t>OOP concepts</a:t>
            </a:r>
            <a:r>
              <a:rPr lang="en-US" sz="2000" b="0" i="0" dirty="0">
                <a:effectLst/>
                <a:latin typeface="ui-sans-serif"/>
              </a:rPr>
              <a:t> enhances the application’s maintainability and scalability.</a:t>
            </a:r>
            <a:endParaRPr lang="en-US" sz="20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–PROJECT REVIEW 2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7AE-5B94-C1F2-E1C0-17E77BB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38350"/>
            <a:ext cx="8229600" cy="68580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8336-4666-251E-4707-6077180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–PROJECT REVIEW 2 </a:t>
            </a:r>
          </a:p>
        </p:txBody>
      </p:sp>
    </p:spTree>
    <p:extLst>
      <p:ext uri="{BB962C8B-B14F-4D97-AF65-F5344CB8AC3E}">
        <p14:creationId xmlns:p14="http://schemas.microsoft.com/office/powerpoint/2010/main" val="428113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E05917E-1459-9543-BDC1-EB6757DCCC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926A3-D6DE-BF77-88C6-09EA205A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340352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–PROJECT REVIEW 2 </a:t>
            </a: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3AA75-1EA1-4A20-9182-A423EE2FFA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marL="274320" lvl="1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 marL="274320" lvl="1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                 </a:t>
            </a:r>
          </a:p>
          <a:p>
            <a:pPr marL="274320" lvl="1" indent="0">
              <a:buNone/>
            </a:pPr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PASSWORD GENERATOR</a:t>
            </a:r>
          </a:p>
        </p:txBody>
      </p:sp>
    </p:spTree>
    <p:extLst>
      <p:ext uri="{BB962C8B-B14F-4D97-AF65-F5344CB8AC3E}">
        <p14:creationId xmlns:p14="http://schemas.microsoft.com/office/powerpoint/2010/main" val="425515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6C9BE-9D15-A163-33D4-6AFBAC69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CD014-314C-191E-49BF-F5D7149A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B0940E-3267-DA36-EA79-99FA0289D3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Java Programming – Concepts Used</a:t>
            </a:r>
          </a:p>
          <a:p>
            <a:r>
              <a:rPr lang="en-US" dirty="0"/>
              <a:t>Proposed Architecture</a:t>
            </a:r>
          </a:p>
          <a:p>
            <a:r>
              <a:rPr lang="en-US" dirty="0"/>
              <a:t>Module Description</a:t>
            </a:r>
          </a:p>
          <a:p>
            <a:r>
              <a:rPr lang="en-US" dirty="0"/>
              <a:t>Result and Discussion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Title 9">
            <a:extLst>
              <a:ext uri="{FF2B5EF4-FFF2-40B4-BE49-F238E27FC236}">
                <a16:creationId xmlns:a16="http://schemas.microsoft.com/office/drawing/2014/main" id="{A32692BE-FF77-1E98-037F-BEC4E0C0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31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552-9064-2022-2FE6-8CF056A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03579-F0D1-E1A9-9626-90D255E9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191000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–PROJECT REVIEW 2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F658-36A0-130D-3974-0382D19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0" i="0" dirty="0">
                <a:effectLst/>
                <a:latin typeface="ui-sans-serif"/>
              </a:rPr>
              <a:t>This project presents a </a:t>
            </a:r>
            <a:r>
              <a:rPr lang="en-US" sz="2000" b="1" i="0" dirty="0">
                <a:effectLst/>
                <a:latin typeface="ui-sans-serif"/>
              </a:rPr>
              <a:t>Custom Password Generator</a:t>
            </a:r>
            <a:r>
              <a:rPr lang="en-US" sz="2000" b="0" i="0" dirty="0">
                <a:effectLst/>
                <a:latin typeface="ui-sans-serif"/>
              </a:rPr>
              <a:t> application that empowers users to create passwords of desired complexity by specifying the number of uppercase letters, lowercase letters, numbers, and symbols. The application leverages </a:t>
            </a:r>
            <a:r>
              <a:rPr lang="en-US" sz="2000" b="1" i="0" dirty="0">
                <a:effectLst/>
                <a:latin typeface="ui-sans-serif"/>
              </a:rPr>
              <a:t>Secure random</a:t>
            </a:r>
            <a:r>
              <a:rPr lang="en-US" sz="2000" b="0" i="0" dirty="0">
                <a:effectLst/>
                <a:latin typeface="ui-sans-serif"/>
              </a:rPr>
              <a:t> for cryptographically strong randomization, ensuring password unpredictability. By integrating principles of </a:t>
            </a:r>
            <a:r>
              <a:rPr lang="en-US" sz="2000" b="1" i="0" dirty="0">
                <a:effectLst/>
                <a:latin typeface="ui-sans-serif"/>
              </a:rPr>
              <a:t>object-oriented programming</a:t>
            </a:r>
            <a:r>
              <a:rPr lang="en-US" sz="2000" b="0" i="0" dirty="0">
                <a:effectLst/>
                <a:latin typeface="ui-sans-serif"/>
              </a:rPr>
              <a:t> (OOP), the application achieves modularity, reusability, and robustness. The graphical interface, built with </a:t>
            </a:r>
            <a:r>
              <a:rPr lang="en-US" sz="2000" b="1" i="0" dirty="0">
                <a:effectLst/>
                <a:latin typeface="ui-sans-serif"/>
              </a:rPr>
              <a:t>Java AWT</a:t>
            </a:r>
            <a:r>
              <a:rPr lang="en-US" sz="2000" b="0" i="0" dirty="0">
                <a:effectLst/>
                <a:latin typeface="ui-sans-serif"/>
              </a:rPr>
              <a:t>, ensures ease of use, catering to a wide audience. This system showcases the application of secure coding practices and design.</a:t>
            </a:r>
            <a:br>
              <a:rPr lang="en-US" sz="2000" dirty="0"/>
            </a:b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3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917"/>
            <a:ext cx="8229600" cy="641033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5221-347E-9CCD-BA88-4C53ECC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4767263"/>
            <a:ext cx="4114800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–PROJECT REVIEW 2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BF69-1C78-F823-3EFC-69FA8564C9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0" i="0" dirty="0">
                <a:effectLst/>
                <a:latin typeface="ui-sans-serif"/>
              </a:rPr>
              <a:t>Password security is a cornerstone of digital safety. With the proliferation of online services, users are required to manage numerous passwords. A strong password with a mix of uppercase, lowercase, numbers, and symbols provides better protection against unauthorized access. The </a:t>
            </a:r>
            <a:r>
              <a:rPr lang="en-US" sz="2200" b="1" i="0" dirty="0">
                <a:effectLst/>
                <a:latin typeface="ui-sans-serif"/>
              </a:rPr>
              <a:t>Custom Password Generator</a:t>
            </a:r>
            <a:r>
              <a:rPr lang="en-US" sz="2200" b="0" i="0" dirty="0">
                <a:effectLst/>
                <a:latin typeface="ui-sans-serif"/>
              </a:rPr>
              <a:t> application aims to simplify the process of creating secure and custom passwords tailored to user preferences. Built using </a:t>
            </a:r>
            <a:r>
              <a:rPr lang="en-US" sz="2200" b="1" i="0" dirty="0">
                <a:effectLst/>
                <a:latin typeface="ui-sans-serif"/>
              </a:rPr>
              <a:t>Java AWT</a:t>
            </a:r>
            <a:r>
              <a:rPr lang="en-US" sz="2200" b="0" i="0" dirty="0">
                <a:effectLst/>
                <a:latin typeface="ui-sans-serif"/>
              </a:rPr>
              <a:t>, this user-friendly desktop application combines robust password.</a:t>
            </a:r>
            <a:br>
              <a:rPr lang="en-US" dirty="0"/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9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PROGRAMMING  - CONCEPTS USED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–PROJECT REVIEW 2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A75F-B902-2E39-B132-184CA4C154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89000" y="1338263"/>
            <a:ext cx="8229600" cy="3703320"/>
          </a:xfrm>
        </p:spPr>
        <p:txBody>
          <a:bodyPr/>
          <a:lstStyle/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1.Encapsulation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2.Abstraction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3.Inheritance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4.Polymorphism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5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FB43-016D-4DDB-52D8-BCF00F70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3351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F8B42-1B21-5C6F-AF75-1ADAF6ED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7859" y="4927283"/>
            <a:ext cx="4035552" cy="228599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–PROJECT REVIEW 2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DEE7-B5D1-AD74-0657-7CAE2D6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4250B-365E-6C0B-C26C-D43F8B13A5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6CB36C-3C7D-50B4-6147-22783AC621BC}"/>
              </a:ext>
            </a:extLst>
          </p:cNvPr>
          <p:cNvSpPr/>
          <p:nvPr/>
        </p:nvSpPr>
        <p:spPr>
          <a:xfrm>
            <a:off x="990600" y="1352550"/>
            <a:ext cx="2514600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UperrCase</a:t>
            </a:r>
            <a:endParaRPr lang="en-IN" dirty="0"/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 err="1"/>
              <a:t>LowerCase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1935C8-6F64-FC8A-63BD-A561A611DC45}"/>
              </a:ext>
            </a:extLst>
          </p:cNvPr>
          <p:cNvSpPr/>
          <p:nvPr/>
        </p:nvSpPr>
        <p:spPr>
          <a:xfrm>
            <a:off x="990600" y="2350770"/>
            <a:ext cx="2514600" cy="9763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Number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ABB9CD-32F8-AE75-93A7-3C0FC50CE393}"/>
              </a:ext>
            </a:extLst>
          </p:cNvPr>
          <p:cNvSpPr/>
          <p:nvPr/>
        </p:nvSpPr>
        <p:spPr>
          <a:xfrm>
            <a:off x="1008185" y="3530546"/>
            <a:ext cx="2514600" cy="9763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Symbols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C1480A-177C-04EE-DFE3-CABF434D846A}"/>
              </a:ext>
            </a:extLst>
          </p:cNvPr>
          <p:cNvSpPr/>
          <p:nvPr/>
        </p:nvSpPr>
        <p:spPr>
          <a:xfrm>
            <a:off x="6019800" y="1331546"/>
            <a:ext cx="2209800" cy="8382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Input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D81C0-2C74-6294-3C48-1BA5F10E1AA7}"/>
              </a:ext>
            </a:extLst>
          </p:cNvPr>
          <p:cNvSpPr/>
          <p:nvPr/>
        </p:nvSpPr>
        <p:spPr>
          <a:xfrm>
            <a:off x="4191000" y="2350770"/>
            <a:ext cx="2209800" cy="976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Cobain All Inputs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3EF454-FDDE-94BD-BA2D-10B6236B4D02}"/>
              </a:ext>
            </a:extLst>
          </p:cNvPr>
          <p:cNvSpPr/>
          <p:nvPr/>
        </p:nvSpPr>
        <p:spPr>
          <a:xfrm>
            <a:off x="6096000" y="3477335"/>
            <a:ext cx="2133600" cy="97631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Gendered</a:t>
            </a:r>
          </a:p>
          <a:p>
            <a:pPr algn="ctr"/>
            <a:r>
              <a:rPr lang="en-IN" dirty="0"/>
              <a:t>Password 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6D6292D6-300E-03D0-E795-EE7CA835CDB0}"/>
              </a:ext>
            </a:extLst>
          </p:cNvPr>
          <p:cNvSpPr/>
          <p:nvPr/>
        </p:nvSpPr>
        <p:spPr>
          <a:xfrm>
            <a:off x="3962400" y="1636346"/>
            <a:ext cx="1752600" cy="22859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7BEDFE1-00D6-293F-22CF-CA57A32D6478}"/>
              </a:ext>
            </a:extLst>
          </p:cNvPr>
          <p:cNvSpPr/>
          <p:nvPr/>
        </p:nvSpPr>
        <p:spPr>
          <a:xfrm>
            <a:off x="3657600" y="2766060"/>
            <a:ext cx="381000" cy="1866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6D30351-DC86-1EFD-178D-CC3E055E7289}"/>
              </a:ext>
            </a:extLst>
          </p:cNvPr>
          <p:cNvSpPr/>
          <p:nvPr/>
        </p:nvSpPr>
        <p:spPr>
          <a:xfrm>
            <a:off x="2133600" y="2190750"/>
            <a:ext cx="152400" cy="1495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C21BA5E2-B1D7-E9E0-1A9A-229131D90BE8}"/>
              </a:ext>
            </a:extLst>
          </p:cNvPr>
          <p:cNvSpPr/>
          <p:nvPr/>
        </p:nvSpPr>
        <p:spPr>
          <a:xfrm>
            <a:off x="2160954" y="3357126"/>
            <a:ext cx="152400" cy="15025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A4C2130D-91BB-1603-25BA-B421877E8A71}"/>
              </a:ext>
            </a:extLst>
          </p:cNvPr>
          <p:cNvSpPr/>
          <p:nvPr/>
        </p:nvSpPr>
        <p:spPr>
          <a:xfrm rot="5400000">
            <a:off x="6671127" y="2846921"/>
            <a:ext cx="725010" cy="49772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1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189" y="122972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/>
              <a:t>1.java.awt:</a:t>
            </a:r>
          </a:p>
          <a:p>
            <a:pPr marL="0" indent="0" algn="just">
              <a:buNone/>
            </a:pPr>
            <a:r>
              <a:rPr lang="en-US" sz="2000" dirty="0"/>
              <a:t>Provides classes for creating a graphical user interface (GUI).Used here for components like Frame, Label, Button, Text Field, Flow Layout, and Color.</a:t>
            </a:r>
          </a:p>
          <a:p>
            <a:pPr marL="0" indent="0" algn="just">
              <a:buNone/>
            </a:pPr>
            <a:r>
              <a:rPr lang="en-US" sz="2000" b="1" dirty="0"/>
              <a:t>2.java.awt.event:</a:t>
            </a:r>
          </a:p>
          <a:p>
            <a:pPr marL="0" indent="0" algn="just">
              <a:buNone/>
            </a:pPr>
            <a:r>
              <a:rPr lang="en-US" sz="2000" dirty="0"/>
              <a:t>Provides classes and interfaces for event handling in GUI applications . Used here for ActionListener and Window adapter to handle button click events and window closing events.</a:t>
            </a:r>
          </a:p>
          <a:p>
            <a:pPr marL="0" indent="0" algn="just">
              <a:buNone/>
            </a:pPr>
            <a:r>
              <a:rPr lang="en-US" sz="2000" b="1" dirty="0"/>
              <a:t>3.java.security:</a:t>
            </a:r>
          </a:p>
          <a:p>
            <a:pPr marL="0" indent="0" algn="just">
              <a:buNone/>
            </a:pPr>
            <a:r>
              <a:rPr lang="en-US" sz="2000" dirty="0"/>
              <a:t>Provides classes for secure random number generation and other cryptographic operation . Secure random is used here to ensure randomness while generating characters for the password.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–PROJECT REVIEW 2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AND DISCUSSION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E12FCC9A-E553-2A52-CD34-0EF193A3DA4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048" y="1037190"/>
            <a:ext cx="5753903" cy="3458058"/>
          </a:xfr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–PROJECT REVIEW 2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578</Words>
  <Application>Microsoft Office PowerPoint</Application>
  <PresentationFormat>On-screen Show (16:9)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Bookman Old Style</vt:lpstr>
      <vt:lpstr>Calibri</vt:lpstr>
      <vt:lpstr>Gill Sans MT</vt:lpstr>
      <vt:lpstr>Times New Roman</vt:lpstr>
      <vt:lpstr>ui-sans-serif</vt:lpstr>
      <vt:lpstr>Wingdings</vt:lpstr>
      <vt:lpstr>Wingdings 3</vt:lpstr>
      <vt:lpstr>Origin</vt:lpstr>
      <vt:lpstr>CGB1201 – JAVA PROGRAMMING PROJECT REVIEW-2</vt:lpstr>
      <vt:lpstr>TITLE OF THE PROJECT</vt:lpstr>
      <vt:lpstr>AGENDA</vt:lpstr>
      <vt:lpstr>ABSTRACT </vt:lpstr>
      <vt:lpstr>INTRODUCTION</vt:lpstr>
      <vt:lpstr>JAVA PROGRAMMING  - CONCEPTS USED</vt:lpstr>
      <vt:lpstr>PROPOSED ARCHITECTURE</vt:lpstr>
      <vt:lpstr>MODULE DESCRIPTION</vt:lpstr>
      <vt:lpstr>RESULTS AND DISCUSSION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CGB1201 – JAVA PROGRAMMING PROJECT REVIEW-2</dc:title>
  <dc:creator/>
  <cp:lastModifiedBy/>
  <cp:revision>2</cp:revision>
  <dcterms:modified xsi:type="dcterms:W3CDTF">2024-12-02T15:46:32Z</dcterms:modified>
</cp:coreProperties>
</file>