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5" r:id="rId3"/>
    <p:sldId id="257" r:id="rId4"/>
    <p:sldId id="278" r:id="rId5"/>
    <p:sldId id="276" r:id="rId6"/>
    <p:sldId id="269" r:id="rId7"/>
    <p:sldId id="279" r:id="rId8"/>
    <p:sldId id="281" r:id="rId9"/>
    <p:sldId id="280" r:id="rId10"/>
    <p:sldId id="282" r:id="rId11"/>
    <p:sldId id="284"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6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D8B525-6DD7-40D3-93F6-11FA5D734D72}" type="doc">
      <dgm:prSet loTypeId="urn:microsoft.com/office/officeart/2005/8/layout/process5" loCatId="process" qsTypeId="urn:microsoft.com/office/officeart/2005/8/quickstyle/simple5" qsCatId="simple" csTypeId="urn:microsoft.com/office/officeart/2005/8/colors/accent1_1" csCatId="accent1" phldr="1"/>
      <dgm:spPr/>
      <dgm:t>
        <a:bodyPr/>
        <a:lstStyle/>
        <a:p>
          <a:endParaRPr lang="en-IN"/>
        </a:p>
      </dgm:t>
    </dgm:pt>
    <dgm:pt modelId="{BBD0D096-EC05-4103-82B5-0671405A4D79}">
      <dgm:prSet phldrT="[Text]"/>
      <dgm:spPr/>
      <dgm:t>
        <a:bodyPr/>
        <a:lstStyle/>
        <a:p>
          <a:r>
            <a:rPr lang="en-IN"/>
            <a:t>Material selection</a:t>
          </a:r>
        </a:p>
      </dgm:t>
    </dgm:pt>
    <dgm:pt modelId="{0E7BD3CC-48B6-4E80-8D31-D8095C25B8E0}" type="parTrans" cxnId="{2A295E60-7D4B-4216-A8D2-FEDAAAD59437}">
      <dgm:prSet/>
      <dgm:spPr/>
      <dgm:t>
        <a:bodyPr/>
        <a:lstStyle/>
        <a:p>
          <a:endParaRPr lang="en-IN"/>
        </a:p>
      </dgm:t>
    </dgm:pt>
    <dgm:pt modelId="{73DCEA9F-892C-47C9-BD64-03069C8D8628}" type="sibTrans" cxnId="{2A295E60-7D4B-4216-A8D2-FEDAAAD59437}">
      <dgm:prSet/>
      <dgm:spPr/>
      <dgm:t>
        <a:bodyPr/>
        <a:lstStyle/>
        <a:p>
          <a:endParaRPr lang="en-IN"/>
        </a:p>
      </dgm:t>
    </dgm:pt>
    <dgm:pt modelId="{BB433809-4DD9-4037-BA01-5CCDC0698063}">
      <dgm:prSet phldrT="[Text]"/>
      <dgm:spPr/>
      <dgm:t>
        <a:bodyPr/>
        <a:lstStyle/>
        <a:p>
          <a:r>
            <a:rPr lang="en-IN" dirty="0"/>
            <a:t>Power Required</a:t>
          </a:r>
        </a:p>
      </dgm:t>
    </dgm:pt>
    <dgm:pt modelId="{602E4F80-2F79-49CE-ACCF-F471B6724397}" type="parTrans" cxnId="{477FE54C-1C28-4765-A5C3-F8D7454361CC}">
      <dgm:prSet/>
      <dgm:spPr/>
      <dgm:t>
        <a:bodyPr/>
        <a:lstStyle/>
        <a:p>
          <a:endParaRPr lang="en-IN"/>
        </a:p>
      </dgm:t>
    </dgm:pt>
    <dgm:pt modelId="{1381E88B-589D-458B-8BB4-CD069C092ACB}" type="sibTrans" cxnId="{477FE54C-1C28-4765-A5C3-F8D7454361CC}">
      <dgm:prSet/>
      <dgm:spPr/>
      <dgm:t>
        <a:bodyPr/>
        <a:lstStyle/>
        <a:p>
          <a:endParaRPr lang="en-IN"/>
        </a:p>
      </dgm:t>
    </dgm:pt>
    <dgm:pt modelId="{D7CC7931-B6EC-4DAC-AE1A-531E84900C5D}">
      <dgm:prSet phldrT="[Text]"/>
      <dgm:spPr/>
      <dgm:t>
        <a:bodyPr/>
        <a:lstStyle/>
        <a:p>
          <a:r>
            <a:rPr lang="en-IN"/>
            <a:t>3D Modeling</a:t>
          </a:r>
        </a:p>
        <a:p>
          <a:r>
            <a:rPr lang="en-IN"/>
            <a:t>Gear</a:t>
          </a:r>
        </a:p>
      </dgm:t>
    </dgm:pt>
    <dgm:pt modelId="{E7F7059C-03B8-4D4B-AF23-FB55E6BD4550}" type="parTrans" cxnId="{FCC5EE21-075A-4794-87FF-E7D3F7DE8F69}">
      <dgm:prSet/>
      <dgm:spPr/>
      <dgm:t>
        <a:bodyPr/>
        <a:lstStyle/>
        <a:p>
          <a:endParaRPr lang="en-IN"/>
        </a:p>
      </dgm:t>
    </dgm:pt>
    <dgm:pt modelId="{04F96137-3A8B-43F7-875B-E7F1D923B6B0}" type="sibTrans" cxnId="{FCC5EE21-075A-4794-87FF-E7D3F7DE8F69}">
      <dgm:prSet/>
      <dgm:spPr/>
      <dgm:t>
        <a:bodyPr/>
        <a:lstStyle/>
        <a:p>
          <a:endParaRPr lang="en-IN"/>
        </a:p>
      </dgm:t>
    </dgm:pt>
    <dgm:pt modelId="{58336DC8-0E07-42FE-97B2-D74AFBC0F7DC}">
      <dgm:prSet phldrT="[Text]"/>
      <dgm:spPr/>
      <dgm:t>
        <a:bodyPr/>
        <a:lstStyle/>
        <a:p>
          <a:r>
            <a:rPr lang="en-IN"/>
            <a:t>Input</a:t>
          </a:r>
          <a:r>
            <a:rPr lang="en-IN" baseline="0"/>
            <a:t> Pinion</a:t>
          </a:r>
          <a:endParaRPr lang="en-IN"/>
        </a:p>
      </dgm:t>
    </dgm:pt>
    <dgm:pt modelId="{F34EC5B9-4CC3-4706-9818-33F8CB3DDD8C}" type="parTrans" cxnId="{4A0CC5CE-BD84-4FD2-BD79-C09DDA8D78F7}">
      <dgm:prSet/>
      <dgm:spPr/>
      <dgm:t>
        <a:bodyPr/>
        <a:lstStyle/>
        <a:p>
          <a:endParaRPr lang="en-IN"/>
        </a:p>
      </dgm:t>
    </dgm:pt>
    <dgm:pt modelId="{A454DD36-6C93-4E54-B825-0353FB415F0D}" type="sibTrans" cxnId="{4A0CC5CE-BD84-4FD2-BD79-C09DDA8D78F7}">
      <dgm:prSet/>
      <dgm:spPr/>
      <dgm:t>
        <a:bodyPr/>
        <a:lstStyle/>
        <a:p>
          <a:endParaRPr lang="en-IN"/>
        </a:p>
      </dgm:t>
    </dgm:pt>
    <dgm:pt modelId="{DE6D7F02-6A41-46F1-BB29-AC4D3DA344EF}">
      <dgm:prSet phldrT="[Text]"/>
      <dgm:spPr/>
      <dgm:t>
        <a:bodyPr/>
        <a:lstStyle/>
        <a:p>
          <a:r>
            <a:rPr lang="en-IN"/>
            <a:t>Intermediate Gear</a:t>
          </a:r>
        </a:p>
      </dgm:t>
    </dgm:pt>
    <dgm:pt modelId="{45B1A990-FAA6-4E17-903E-1C77CC543F40}" type="parTrans" cxnId="{8BD4F04D-322E-4E1B-A4A0-7C7448FAA6BA}">
      <dgm:prSet/>
      <dgm:spPr/>
      <dgm:t>
        <a:bodyPr/>
        <a:lstStyle/>
        <a:p>
          <a:endParaRPr lang="en-IN"/>
        </a:p>
      </dgm:t>
    </dgm:pt>
    <dgm:pt modelId="{64D4236A-D534-4EC4-BF44-85FB151F4380}" type="sibTrans" cxnId="{8BD4F04D-322E-4E1B-A4A0-7C7448FAA6BA}">
      <dgm:prSet/>
      <dgm:spPr/>
      <dgm:t>
        <a:bodyPr/>
        <a:lstStyle/>
        <a:p>
          <a:endParaRPr lang="en-IN"/>
        </a:p>
      </dgm:t>
    </dgm:pt>
    <dgm:pt modelId="{FC54A538-BA75-49C5-B50E-FFDDC082452C}">
      <dgm:prSet/>
      <dgm:spPr/>
      <dgm:t>
        <a:bodyPr/>
        <a:lstStyle/>
        <a:p>
          <a:r>
            <a:rPr lang="en-IN"/>
            <a:t>Intermediate pinion</a:t>
          </a:r>
        </a:p>
      </dgm:t>
    </dgm:pt>
    <dgm:pt modelId="{937FCD7C-79B4-4809-BC6E-9291CFD7EF68}" type="parTrans" cxnId="{3C0ED482-4730-4C9B-B907-05AF9462A62D}">
      <dgm:prSet/>
      <dgm:spPr/>
      <dgm:t>
        <a:bodyPr/>
        <a:lstStyle/>
        <a:p>
          <a:endParaRPr lang="en-IN"/>
        </a:p>
      </dgm:t>
    </dgm:pt>
    <dgm:pt modelId="{3EEDDE13-142A-47C6-83FF-71D1661B916D}" type="sibTrans" cxnId="{3C0ED482-4730-4C9B-B907-05AF9462A62D}">
      <dgm:prSet/>
      <dgm:spPr/>
      <dgm:t>
        <a:bodyPr/>
        <a:lstStyle/>
        <a:p>
          <a:endParaRPr lang="en-IN"/>
        </a:p>
      </dgm:t>
    </dgm:pt>
    <dgm:pt modelId="{CA9E3C4C-2422-4C57-AFF6-96B3DD3AF730}">
      <dgm:prSet/>
      <dgm:spPr/>
      <dgm:t>
        <a:bodyPr/>
        <a:lstStyle/>
        <a:p>
          <a:r>
            <a:rPr lang="en-IN"/>
            <a:t>Equivalent</a:t>
          </a:r>
        </a:p>
        <a:p>
          <a:r>
            <a:rPr lang="en-IN"/>
            <a:t>Stress Analysis</a:t>
          </a:r>
        </a:p>
      </dgm:t>
    </dgm:pt>
    <dgm:pt modelId="{4B3BE6D1-E504-486E-9C84-57BF42C1BB09}" type="parTrans" cxnId="{16CA4D48-BCBF-46C2-935A-3EA350EE8F31}">
      <dgm:prSet/>
      <dgm:spPr/>
      <dgm:t>
        <a:bodyPr/>
        <a:lstStyle/>
        <a:p>
          <a:endParaRPr lang="en-IN"/>
        </a:p>
      </dgm:t>
    </dgm:pt>
    <dgm:pt modelId="{8E64C1E0-DA00-4C89-BA46-C701D5BF98DE}" type="sibTrans" cxnId="{16CA4D48-BCBF-46C2-935A-3EA350EE8F31}">
      <dgm:prSet/>
      <dgm:spPr/>
      <dgm:t>
        <a:bodyPr/>
        <a:lstStyle/>
        <a:p>
          <a:endParaRPr lang="en-IN"/>
        </a:p>
      </dgm:t>
    </dgm:pt>
    <dgm:pt modelId="{E9037AA1-9257-4C52-8D9A-FC5BD1ED9D64}">
      <dgm:prSet/>
      <dgm:spPr/>
      <dgm:t>
        <a:bodyPr/>
        <a:lstStyle/>
        <a:p>
          <a:r>
            <a:rPr lang="en-IN"/>
            <a:t>Analysis</a:t>
          </a:r>
        </a:p>
        <a:p>
          <a:r>
            <a:rPr lang="en-IN"/>
            <a:t>Gear</a:t>
          </a:r>
        </a:p>
      </dgm:t>
    </dgm:pt>
    <dgm:pt modelId="{DB0D218A-AB64-4FA7-8DDA-F39E556928C3}" type="parTrans" cxnId="{A9CF5B2F-D753-41A8-8D42-D70F573C1B82}">
      <dgm:prSet/>
      <dgm:spPr/>
      <dgm:t>
        <a:bodyPr/>
        <a:lstStyle/>
        <a:p>
          <a:endParaRPr lang="en-IN"/>
        </a:p>
      </dgm:t>
    </dgm:pt>
    <dgm:pt modelId="{2F330A69-3CD5-424A-B400-E48ED1EB05E1}" type="sibTrans" cxnId="{A9CF5B2F-D753-41A8-8D42-D70F573C1B82}">
      <dgm:prSet/>
      <dgm:spPr/>
      <dgm:t>
        <a:bodyPr/>
        <a:lstStyle/>
        <a:p>
          <a:endParaRPr lang="en-IN"/>
        </a:p>
      </dgm:t>
    </dgm:pt>
    <dgm:pt modelId="{25F3F16A-8909-4AFD-8CF4-8F3D9315FFB2}">
      <dgm:prSet/>
      <dgm:spPr/>
      <dgm:t>
        <a:bodyPr/>
        <a:lstStyle/>
        <a:p>
          <a:r>
            <a:rPr lang="en-IN"/>
            <a:t>Other Side</a:t>
          </a:r>
        </a:p>
      </dgm:t>
    </dgm:pt>
    <dgm:pt modelId="{916E50B9-6E61-4A95-B023-36E0EF5DE7FD}" type="parTrans" cxnId="{F98343ED-6B93-4A68-9435-F1A4AC21E2A8}">
      <dgm:prSet/>
      <dgm:spPr/>
      <dgm:t>
        <a:bodyPr/>
        <a:lstStyle/>
        <a:p>
          <a:endParaRPr lang="en-IN"/>
        </a:p>
      </dgm:t>
    </dgm:pt>
    <dgm:pt modelId="{DFDF8736-68AE-4F6A-BC6F-FA27884CB040}" type="sibTrans" cxnId="{F98343ED-6B93-4A68-9435-F1A4AC21E2A8}">
      <dgm:prSet/>
      <dgm:spPr/>
      <dgm:t>
        <a:bodyPr/>
        <a:lstStyle/>
        <a:p>
          <a:endParaRPr lang="en-IN"/>
        </a:p>
      </dgm:t>
    </dgm:pt>
    <dgm:pt modelId="{BA9D3486-600C-48E0-9B7B-BCCBBA3DA75E}">
      <dgm:prSet/>
      <dgm:spPr/>
      <dgm:t>
        <a:bodyPr/>
        <a:lstStyle/>
        <a:p>
          <a:r>
            <a:rPr lang="en-IN"/>
            <a:t>Brake Side </a:t>
          </a:r>
        </a:p>
      </dgm:t>
    </dgm:pt>
    <dgm:pt modelId="{6E13BFDF-3C23-4A30-A717-7CF6DE42CD17}" type="parTrans" cxnId="{832DDF33-3DA4-4D69-8745-0C4E613C410F}">
      <dgm:prSet/>
      <dgm:spPr/>
      <dgm:t>
        <a:bodyPr/>
        <a:lstStyle/>
        <a:p>
          <a:endParaRPr lang="en-IN"/>
        </a:p>
      </dgm:t>
    </dgm:pt>
    <dgm:pt modelId="{646E67FC-0949-4CF2-AE91-8DF7B616355D}" type="sibTrans" cxnId="{832DDF33-3DA4-4D69-8745-0C4E613C410F}">
      <dgm:prSet/>
      <dgm:spPr/>
      <dgm:t>
        <a:bodyPr/>
        <a:lstStyle/>
        <a:p>
          <a:endParaRPr lang="en-IN"/>
        </a:p>
      </dgm:t>
    </dgm:pt>
    <dgm:pt modelId="{0CAFA783-EF39-4BB6-831D-1EA169A46306}">
      <dgm:prSet/>
      <dgm:spPr/>
      <dgm:t>
        <a:bodyPr/>
        <a:lstStyle/>
        <a:p>
          <a:r>
            <a:rPr lang="en-IN"/>
            <a:t>Integrated Spool</a:t>
          </a:r>
        </a:p>
      </dgm:t>
    </dgm:pt>
    <dgm:pt modelId="{9C10B6D9-B3DC-4FF5-A754-5982B750B645}" type="parTrans" cxnId="{551E9788-5E16-4DAB-BD05-D17AE20AF48F}">
      <dgm:prSet/>
      <dgm:spPr/>
      <dgm:t>
        <a:bodyPr/>
        <a:lstStyle/>
        <a:p>
          <a:endParaRPr lang="en-IN"/>
        </a:p>
      </dgm:t>
    </dgm:pt>
    <dgm:pt modelId="{5978B19C-FBDF-4465-8721-D26627F92603}" type="sibTrans" cxnId="{551E9788-5E16-4DAB-BD05-D17AE20AF48F}">
      <dgm:prSet/>
      <dgm:spPr/>
      <dgm:t>
        <a:bodyPr/>
        <a:lstStyle/>
        <a:p>
          <a:endParaRPr lang="en-IN"/>
        </a:p>
      </dgm:t>
    </dgm:pt>
    <dgm:pt modelId="{448C8592-F364-43EB-B03C-058D1AAB7594}">
      <dgm:prSet/>
      <dgm:spPr/>
      <dgm:t>
        <a:bodyPr/>
        <a:lstStyle/>
        <a:p>
          <a:r>
            <a:rPr lang="en-IN"/>
            <a:t>3 D Modeling</a:t>
          </a:r>
        </a:p>
        <a:p>
          <a:r>
            <a:rPr lang="en-IN"/>
            <a:t>Casing</a:t>
          </a:r>
        </a:p>
      </dgm:t>
    </dgm:pt>
    <dgm:pt modelId="{213EF504-CACA-48EB-A375-6C362834A6FD}" type="parTrans" cxnId="{BA9C438B-6B3C-4BD3-9C84-80110CFBE1D9}">
      <dgm:prSet/>
      <dgm:spPr/>
      <dgm:t>
        <a:bodyPr/>
        <a:lstStyle/>
        <a:p>
          <a:endParaRPr lang="en-IN"/>
        </a:p>
      </dgm:t>
    </dgm:pt>
    <dgm:pt modelId="{051F3FED-7651-4F92-AAC9-66B83F6CE14A}" type="sibTrans" cxnId="{BA9C438B-6B3C-4BD3-9C84-80110CFBE1D9}">
      <dgm:prSet/>
      <dgm:spPr/>
      <dgm:t>
        <a:bodyPr/>
        <a:lstStyle/>
        <a:p>
          <a:endParaRPr lang="en-IN"/>
        </a:p>
      </dgm:t>
    </dgm:pt>
    <dgm:pt modelId="{0B767C76-66E5-45B2-BC25-F6335AC71C90}">
      <dgm:prSet/>
      <dgm:spPr/>
      <dgm:t>
        <a:bodyPr/>
        <a:lstStyle/>
        <a:p>
          <a:r>
            <a:rPr lang="en-IN"/>
            <a:t>Casing Analyis</a:t>
          </a:r>
        </a:p>
      </dgm:t>
    </dgm:pt>
    <dgm:pt modelId="{D46FE439-1D27-4933-AE9B-66E59F1FAA11}" type="parTrans" cxnId="{012D7F25-1D39-4171-9582-417867560CF6}">
      <dgm:prSet/>
      <dgm:spPr/>
      <dgm:t>
        <a:bodyPr/>
        <a:lstStyle/>
        <a:p>
          <a:endParaRPr lang="en-IN"/>
        </a:p>
      </dgm:t>
    </dgm:pt>
    <dgm:pt modelId="{39184E20-D2D9-44E4-ABFD-8605A978DE2D}" type="sibTrans" cxnId="{012D7F25-1D39-4171-9582-417867560CF6}">
      <dgm:prSet/>
      <dgm:spPr/>
      <dgm:t>
        <a:bodyPr/>
        <a:lstStyle/>
        <a:p>
          <a:endParaRPr lang="en-IN"/>
        </a:p>
      </dgm:t>
    </dgm:pt>
    <dgm:pt modelId="{81F2600F-E6C1-4194-86B0-461D06C3493C}">
      <dgm:prSet/>
      <dgm:spPr/>
      <dgm:t>
        <a:bodyPr/>
        <a:lstStyle/>
        <a:p>
          <a:r>
            <a:rPr lang="en-IN"/>
            <a:t>Heat Flux &amp; Equivalent Stress</a:t>
          </a:r>
        </a:p>
      </dgm:t>
    </dgm:pt>
    <dgm:pt modelId="{F0FB3B6F-DCD2-40DF-901E-4CDF3339C2C4}" type="parTrans" cxnId="{1ECDF8C2-2BEC-47FB-A154-018BC362DDD9}">
      <dgm:prSet/>
      <dgm:spPr/>
      <dgm:t>
        <a:bodyPr/>
        <a:lstStyle/>
        <a:p>
          <a:endParaRPr lang="en-IN"/>
        </a:p>
      </dgm:t>
    </dgm:pt>
    <dgm:pt modelId="{B7BB2B0B-2B41-433E-AD5D-749C17E36E29}" type="sibTrans" cxnId="{1ECDF8C2-2BEC-47FB-A154-018BC362DDD9}">
      <dgm:prSet/>
      <dgm:spPr/>
      <dgm:t>
        <a:bodyPr/>
        <a:lstStyle/>
        <a:p>
          <a:endParaRPr lang="en-IN"/>
        </a:p>
      </dgm:t>
    </dgm:pt>
    <dgm:pt modelId="{AC4E41E7-7707-4212-ACB5-E9A1324A0772}" type="pres">
      <dgm:prSet presAssocID="{37D8B525-6DD7-40D3-93F6-11FA5D734D72}" presName="diagram" presStyleCnt="0">
        <dgm:presLayoutVars>
          <dgm:dir/>
          <dgm:resizeHandles val="exact"/>
        </dgm:presLayoutVars>
      </dgm:prSet>
      <dgm:spPr/>
    </dgm:pt>
    <dgm:pt modelId="{2E407C65-06B9-4F53-BB73-1B608C79C3D8}" type="pres">
      <dgm:prSet presAssocID="{BBD0D096-EC05-4103-82B5-0671405A4D79}" presName="node" presStyleLbl="node1" presStyleIdx="0" presStyleCnt="14">
        <dgm:presLayoutVars>
          <dgm:bulletEnabled val="1"/>
        </dgm:presLayoutVars>
      </dgm:prSet>
      <dgm:spPr/>
    </dgm:pt>
    <dgm:pt modelId="{5A6F6971-5842-4871-8AB6-9E2F1ACE3260}" type="pres">
      <dgm:prSet presAssocID="{73DCEA9F-892C-47C9-BD64-03069C8D8628}" presName="sibTrans" presStyleLbl="sibTrans2D1" presStyleIdx="0" presStyleCnt="13"/>
      <dgm:spPr/>
    </dgm:pt>
    <dgm:pt modelId="{4BE3DD80-8BDF-4CE7-8D04-0E717EEB9B69}" type="pres">
      <dgm:prSet presAssocID="{73DCEA9F-892C-47C9-BD64-03069C8D8628}" presName="connectorText" presStyleLbl="sibTrans2D1" presStyleIdx="0" presStyleCnt="13"/>
      <dgm:spPr/>
    </dgm:pt>
    <dgm:pt modelId="{E1C18FD8-34CC-4B01-9665-D08217FE42B3}" type="pres">
      <dgm:prSet presAssocID="{BB433809-4DD9-4037-BA01-5CCDC0698063}" presName="node" presStyleLbl="node1" presStyleIdx="1" presStyleCnt="14">
        <dgm:presLayoutVars>
          <dgm:bulletEnabled val="1"/>
        </dgm:presLayoutVars>
      </dgm:prSet>
      <dgm:spPr/>
    </dgm:pt>
    <dgm:pt modelId="{DB318779-EEE0-433C-BD23-6A3995DC8291}" type="pres">
      <dgm:prSet presAssocID="{1381E88B-589D-458B-8BB4-CD069C092ACB}" presName="sibTrans" presStyleLbl="sibTrans2D1" presStyleIdx="1" presStyleCnt="13"/>
      <dgm:spPr/>
    </dgm:pt>
    <dgm:pt modelId="{F3110E61-6FB9-4A63-8187-8A413012EC84}" type="pres">
      <dgm:prSet presAssocID="{1381E88B-589D-458B-8BB4-CD069C092ACB}" presName="connectorText" presStyleLbl="sibTrans2D1" presStyleIdx="1" presStyleCnt="13"/>
      <dgm:spPr/>
    </dgm:pt>
    <dgm:pt modelId="{DC28A6E8-E6D4-4D93-ACCA-A32C8738F164}" type="pres">
      <dgm:prSet presAssocID="{D7CC7931-B6EC-4DAC-AE1A-531E84900C5D}" presName="node" presStyleLbl="node1" presStyleIdx="2" presStyleCnt="14">
        <dgm:presLayoutVars>
          <dgm:bulletEnabled val="1"/>
        </dgm:presLayoutVars>
      </dgm:prSet>
      <dgm:spPr/>
    </dgm:pt>
    <dgm:pt modelId="{EE4A703F-8A2C-4FF4-AE17-C23E3A468118}" type="pres">
      <dgm:prSet presAssocID="{04F96137-3A8B-43F7-875B-E7F1D923B6B0}" presName="sibTrans" presStyleLbl="sibTrans2D1" presStyleIdx="2" presStyleCnt="13"/>
      <dgm:spPr/>
    </dgm:pt>
    <dgm:pt modelId="{3EC9674A-1D59-492F-9457-55EE5533E8C3}" type="pres">
      <dgm:prSet presAssocID="{04F96137-3A8B-43F7-875B-E7F1D923B6B0}" presName="connectorText" presStyleLbl="sibTrans2D1" presStyleIdx="2" presStyleCnt="13"/>
      <dgm:spPr/>
    </dgm:pt>
    <dgm:pt modelId="{0513E761-D8DC-4F05-AE2D-3D10F393B350}" type="pres">
      <dgm:prSet presAssocID="{58336DC8-0E07-42FE-97B2-D74AFBC0F7DC}" presName="node" presStyleLbl="node1" presStyleIdx="3" presStyleCnt="14">
        <dgm:presLayoutVars>
          <dgm:bulletEnabled val="1"/>
        </dgm:presLayoutVars>
      </dgm:prSet>
      <dgm:spPr/>
    </dgm:pt>
    <dgm:pt modelId="{1AB67F86-316F-477B-A6F0-BDB39D8508D9}" type="pres">
      <dgm:prSet presAssocID="{A454DD36-6C93-4E54-B825-0353FB415F0D}" presName="sibTrans" presStyleLbl="sibTrans2D1" presStyleIdx="3" presStyleCnt="13"/>
      <dgm:spPr/>
    </dgm:pt>
    <dgm:pt modelId="{589996D9-ADAF-4F67-866F-6543136FF9AE}" type="pres">
      <dgm:prSet presAssocID="{A454DD36-6C93-4E54-B825-0353FB415F0D}" presName="connectorText" presStyleLbl="sibTrans2D1" presStyleIdx="3" presStyleCnt="13"/>
      <dgm:spPr/>
    </dgm:pt>
    <dgm:pt modelId="{5FB9C136-03A4-4EBB-8124-B26BC29227C6}" type="pres">
      <dgm:prSet presAssocID="{DE6D7F02-6A41-46F1-BB29-AC4D3DA344EF}" presName="node" presStyleLbl="node1" presStyleIdx="4" presStyleCnt="14">
        <dgm:presLayoutVars>
          <dgm:bulletEnabled val="1"/>
        </dgm:presLayoutVars>
      </dgm:prSet>
      <dgm:spPr/>
    </dgm:pt>
    <dgm:pt modelId="{822A4F39-925B-43D0-B905-F8714197AAC8}" type="pres">
      <dgm:prSet presAssocID="{64D4236A-D534-4EC4-BF44-85FB151F4380}" presName="sibTrans" presStyleLbl="sibTrans2D1" presStyleIdx="4" presStyleCnt="13"/>
      <dgm:spPr/>
    </dgm:pt>
    <dgm:pt modelId="{548311B8-CACA-4CF8-9967-1B35A89FE56F}" type="pres">
      <dgm:prSet presAssocID="{64D4236A-D534-4EC4-BF44-85FB151F4380}" presName="connectorText" presStyleLbl="sibTrans2D1" presStyleIdx="4" presStyleCnt="13"/>
      <dgm:spPr/>
    </dgm:pt>
    <dgm:pt modelId="{DC12FC47-DB8F-415C-9C78-ADF58CA88DF8}" type="pres">
      <dgm:prSet presAssocID="{FC54A538-BA75-49C5-B50E-FFDDC082452C}" presName="node" presStyleLbl="node1" presStyleIdx="5" presStyleCnt="14">
        <dgm:presLayoutVars>
          <dgm:bulletEnabled val="1"/>
        </dgm:presLayoutVars>
      </dgm:prSet>
      <dgm:spPr/>
    </dgm:pt>
    <dgm:pt modelId="{FBEB8FF3-B507-4524-819A-9C0DBD44EBAF}" type="pres">
      <dgm:prSet presAssocID="{3EEDDE13-142A-47C6-83FF-71D1661B916D}" presName="sibTrans" presStyleLbl="sibTrans2D1" presStyleIdx="5" presStyleCnt="13"/>
      <dgm:spPr/>
    </dgm:pt>
    <dgm:pt modelId="{1F6074A0-78BA-45F8-BD3D-96754E3F7F3B}" type="pres">
      <dgm:prSet presAssocID="{3EEDDE13-142A-47C6-83FF-71D1661B916D}" presName="connectorText" presStyleLbl="sibTrans2D1" presStyleIdx="5" presStyleCnt="13"/>
      <dgm:spPr/>
    </dgm:pt>
    <dgm:pt modelId="{B281EF66-6ED7-4F59-8CE0-78689856FD79}" type="pres">
      <dgm:prSet presAssocID="{0CAFA783-EF39-4BB6-831D-1EA169A46306}" presName="node" presStyleLbl="node1" presStyleIdx="6" presStyleCnt="14">
        <dgm:presLayoutVars>
          <dgm:bulletEnabled val="1"/>
        </dgm:presLayoutVars>
      </dgm:prSet>
      <dgm:spPr/>
    </dgm:pt>
    <dgm:pt modelId="{4534CEC7-4047-453A-8DFB-B2FED30789DE}" type="pres">
      <dgm:prSet presAssocID="{5978B19C-FBDF-4465-8721-D26627F92603}" presName="sibTrans" presStyleLbl="sibTrans2D1" presStyleIdx="6" presStyleCnt="13"/>
      <dgm:spPr/>
    </dgm:pt>
    <dgm:pt modelId="{29566F63-5740-4251-BD17-71CE5457D007}" type="pres">
      <dgm:prSet presAssocID="{5978B19C-FBDF-4465-8721-D26627F92603}" presName="connectorText" presStyleLbl="sibTrans2D1" presStyleIdx="6" presStyleCnt="13"/>
      <dgm:spPr/>
    </dgm:pt>
    <dgm:pt modelId="{418F7FA8-CF33-4B09-9AE5-9067F0702F08}" type="pres">
      <dgm:prSet presAssocID="{448C8592-F364-43EB-B03C-058D1AAB7594}" presName="node" presStyleLbl="node1" presStyleIdx="7" presStyleCnt="14">
        <dgm:presLayoutVars>
          <dgm:bulletEnabled val="1"/>
        </dgm:presLayoutVars>
      </dgm:prSet>
      <dgm:spPr/>
    </dgm:pt>
    <dgm:pt modelId="{1250BA70-D756-427B-806A-4717DE6F03EB}" type="pres">
      <dgm:prSet presAssocID="{051F3FED-7651-4F92-AAC9-66B83F6CE14A}" presName="sibTrans" presStyleLbl="sibTrans2D1" presStyleIdx="7" presStyleCnt="13"/>
      <dgm:spPr/>
    </dgm:pt>
    <dgm:pt modelId="{030E208B-D811-4337-BFE0-D902015B560B}" type="pres">
      <dgm:prSet presAssocID="{051F3FED-7651-4F92-AAC9-66B83F6CE14A}" presName="connectorText" presStyleLbl="sibTrans2D1" presStyleIdx="7" presStyleCnt="13"/>
      <dgm:spPr/>
    </dgm:pt>
    <dgm:pt modelId="{CC4CDD97-CAB3-49E0-A5BA-A8EA2A5FF0AF}" type="pres">
      <dgm:prSet presAssocID="{BA9D3486-600C-48E0-9B7B-BCCBBA3DA75E}" presName="node" presStyleLbl="node1" presStyleIdx="8" presStyleCnt="14">
        <dgm:presLayoutVars>
          <dgm:bulletEnabled val="1"/>
        </dgm:presLayoutVars>
      </dgm:prSet>
      <dgm:spPr/>
    </dgm:pt>
    <dgm:pt modelId="{3576BF28-50B1-4FB0-A10B-19115CB69488}" type="pres">
      <dgm:prSet presAssocID="{646E67FC-0949-4CF2-AE91-8DF7B616355D}" presName="sibTrans" presStyleLbl="sibTrans2D1" presStyleIdx="8" presStyleCnt="13"/>
      <dgm:spPr/>
    </dgm:pt>
    <dgm:pt modelId="{8C952A02-DA4F-4A79-9DA1-BEC471FA1500}" type="pres">
      <dgm:prSet presAssocID="{646E67FC-0949-4CF2-AE91-8DF7B616355D}" presName="connectorText" presStyleLbl="sibTrans2D1" presStyleIdx="8" presStyleCnt="13"/>
      <dgm:spPr/>
    </dgm:pt>
    <dgm:pt modelId="{1703668B-EC61-44E8-A4E7-A59F16A055D8}" type="pres">
      <dgm:prSet presAssocID="{25F3F16A-8909-4AFD-8CF4-8F3D9315FFB2}" presName="node" presStyleLbl="node1" presStyleIdx="9" presStyleCnt="14">
        <dgm:presLayoutVars>
          <dgm:bulletEnabled val="1"/>
        </dgm:presLayoutVars>
      </dgm:prSet>
      <dgm:spPr/>
    </dgm:pt>
    <dgm:pt modelId="{5BD9B717-819C-4200-9F6E-62F14EFC12D7}" type="pres">
      <dgm:prSet presAssocID="{DFDF8736-68AE-4F6A-BC6F-FA27884CB040}" presName="sibTrans" presStyleLbl="sibTrans2D1" presStyleIdx="9" presStyleCnt="13"/>
      <dgm:spPr/>
    </dgm:pt>
    <dgm:pt modelId="{7CB27B53-F058-464E-B888-4557F1C75986}" type="pres">
      <dgm:prSet presAssocID="{DFDF8736-68AE-4F6A-BC6F-FA27884CB040}" presName="connectorText" presStyleLbl="sibTrans2D1" presStyleIdx="9" presStyleCnt="13"/>
      <dgm:spPr/>
    </dgm:pt>
    <dgm:pt modelId="{F654806A-27C1-4284-9697-EA723F5ACF5D}" type="pres">
      <dgm:prSet presAssocID="{E9037AA1-9257-4C52-8D9A-FC5BD1ED9D64}" presName="node" presStyleLbl="node1" presStyleIdx="10" presStyleCnt="14">
        <dgm:presLayoutVars>
          <dgm:bulletEnabled val="1"/>
        </dgm:presLayoutVars>
      </dgm:prSet>
      <dgm:spPr/>
    </dgm:pt>
    <dgm:pt modelId="{4884B437-906E-4912-9750-0FC42C85D1B1}" type="pres">
      <dgm:prSet presAssocID="{2F330A69-3CD5-424A-B400-E48ED1EB05E1}" presName="sibTrans" presStyleLbl="sibTrans2D1" presStyleIdx="10" presStyleCnt="13"/>
      <dgm:spPr/>
    </dgm:pt>
    <dgm:pt modelId="{14467148-30C7-4A62-9D9B-367E14053D87}" type="pres">
      <dgm:prSet presAssocID="{2F330A69-3CD5-424A-B400-E48ED1EB05E1}" presName="connectorText" presStyleLbl="sibTrans2D1" presStyleIdx="10" presStyleCnt="13"/>
      <dgm:spPr/>
    </dgm:pt>
    <dgm:pt modelId="{3BCE09D8-8013-4B1B-8CE0-CE237C0A8CC6}" type="pres">
      <dgm:prSet presAssocID="{CA9E3C4C-2422-4C57-AFF6-96B3DD3AF730}" presName="node" presStyleLbl="node1" presStyleIdx="11" presStyleCnt="14">
        <dgm:presLayoutVars>
          <dgm:bulletEnabled val="1"/>
        </dgm:presLayoutVars>
      </dgm:prSet>
      <dgm:spPr/>
    </dgm:pt>
    <dgm:pt modelId="{727545D2-3244-495C-975E-45C8C40391E7}" type="pres">
      <dgm:prSet presAssocID="{8E64C1E0-DA00-4C89-BA46-C701D5BF98DE}" presName="sibTrans" presStyleLbl="sibTrans2D1" presStyleIdx="11" presStyleCnt="13"/>
      <dgm:spPr/>
    </dgm:pt>
    <dgm:pt modelId="{6FCDC02B-B0C1-4152-B6CC-FAE141D06A08}" type="pres">
      <dgm:prSet presAssocID="{8E64C1E0-DA00-4C89-BA46-C701D5BF98DE}" presName="connectorText" presStyleLbl="sibTrans2D1" presStyleIdx="11" presStyleCnt="13"/>
      <dgm:spPr/>
    </dgm:pt>
    <dgm:pt modelId="{B8690399-8BA0-4E9E-9507-8BD657A2D940}" type="pres">
      <dgm:prSet presAssocID="{0B767C76-66E5-45B2-BC25-F6335AC71C90}" presName="node" presStyleLbl="node1" presStyleIdx="12" presStyleCnt="14">
        <dgm:presLayoutVars>
          <dgm:bulletEnabled val="1"/>
        </dgm:presLayoutVars>
      </dgm:prSet>
      <dgm:spPr/>
    </dgm:pt>
    <dgm:pt modelId="{5950A41B-572A-45EF-9137-B37BBCA73518}" type="pres">
      <dgm:prSet presAssocID="{39184E20-D2D9-44E4-ABFD-8605A978DE2D}" presName="sibTrans" presStyleLbl="sibTrans2D1" presStyleIdx="12" presStyleCnt="13"/>
      <dgm:spPr/>
    </dgm:pt>
    <dgm:pt modelId="{4843DD26-C827-455A-9CF6-B3C11E5B982B}" type="pres">
      <dgm:prSet presAssocID="{39184E20-D2D9-44E4-ABFD-8605A978DE2D}" presName="connectorText" presStyleLbl="sibTrans2D1" presStyleIdx="12" presStyleCnt="13"/>
      <dgm:spPr/>
    </dgm:pt>
    <dgm:pt modelId="{137C9028-68B2-4E2A-BC3B-E7201130530E}" type="pres">
      <dgm:prSet presAssocID="{81F2600F-E6C1-4194-86B0-461D06C3493C}" presName="node" presStyleLbl="node1" presStyleIdx="13" presStyleCnt="14">
        <dgm:presLayoutVars>
          <dgm:bulletEnabled val="1"/>
        </dgm:presLayoutVars>
      </dgm:prSet>
      <dgm:spPr/>
    </dgm:pt>
  </dgm:ptLst>
  <dgm:cxnLst>
    <dgm:cxn modelId="{914E5303-4F3B-4640-BAAC-C42D869ED282}" type="presOf" srcId="{73DCEA9F-892C-47C9-BD64-03069C8D8628}" destId="{5A6F6971-5842-4871-8AB6-9E2F1ACE3260}" srcOrd="0" destOrd="0" presId="urn:microsoft.com/office/officeart/2005/8/layout/process5"/>
    <dgm:cxn modelId="{BBADF708-212E-4BA8-85D5-456E85B24D0D}" type="presOf" srcId="{448C8592-F364-43EB-B03C-058D1AAB7594}" destId="{418F7FA8-CF33-4B09-9AE5-9067F0702F08}" srcOrd="0" destOrd="0" presId="urn:microsoft.com/office/officeart/2005/8/layout/process5"/>
    <dgm:cxn modelId="{0E6D0A0D-155A-4019-96F8-480A39F526C8}" type="presOf" srcId="{CA9E3C4C-2422-4C57-AFF6-96B3DD3AF730}" destId="{3BCE09D8-8013-4B1B-8CE0-CE237C0A8CC6}" srcOrd="0" destOrd="0" presId="urn:microsoft.com/office/officeart/2005/8/layout/process5"/>
    <dgm:cxn modelId="{D063DC10-69CA-450F-9FB1-9C822742C5D9}" type="presOf" srcId="{37D8B525-6DD7-40D3-93F6-11FA5D734D72}" destId="{AC4E41E7-7707-4212-ACB5-E9A1324A0772}" srcOrd="0" destOrd="0" presId="urn:microsoft.com/office/officeart/2005/8/layout/process5"/>
    <dgm:cxn modelId="{3F427511-4F75-42A2-95D3-2632F38703C8}" type="presOf" srcId="{04F96137-3A8B-43F7-875B-E7F1D923B6B0}" destId="{EE4A703F-8A2C-4FF4-AE17-C23E3A468118}" srcOrd="0" destOrd="0" presId="urn:microsoft.com/office/officeart/2005/8/layout/process5"/>
    <dgm:cxn modelId="{98723612-87A7-41C8-A961-51F3BB605607}" type="presOf" srcId="{DFDF8736-68AE-4F6A-BC6F-FA27884CB040}" destId="{5BD9B717-819C-4200-9F6E-62F14EFC12D7}" srcOrd="0" destOrd="0" presId="urn:microsoft.com/office/officeart/2005/8/layout/process5"/>
    <dgm:cxn modelId="{CC02E914-BFC9-4B2C-87E8-6626CF5AC413}" type="presOf" srcId="{64D4236A-D534-4EC4-BF44-85FB151F4380}" destId="{822A4F39-925B-43D0-B905-F8714197AAC8}" srcOrd="0" destOrd="0" presId="urn:microsoft.com/office/officeart/2005/8/layout/process5"/>
    <dgm:cxn modelId="{B72CE215-0834-4573-9F19-1B7E9D5E2D6B}" type="presOf" srcId="{04F96137-3A8B-43F7-875B-E7F1D923B6B0}" destId="{3EC9674A-1D59-492F-9457-55EE5533E8C3}" srcOrd="1" destOrd="0" presId="urn:microsoft.com/office/officeart/2005/8/layout/process5"/>
    <dgm:cxn modelId="{EC3C961B-6381-4741-B2FD-373C7280062A}" type="presOf" srcId="{051F3FED-7651-4F92-AAC9-66B83F6CE14A}" destId="{030E208B-D811-4337-BFE0-D902015B560B}" srcOrd="1" destOrd="0" presId="urn:microsoft.com/office/officeart/2005/8/layout/process5"/>
    <dgm:cxn modelId="{D7DE711D-CA55-4CAD-86EB-B723239EFB9E}" type="presOf" srcId="{5978B19C-FBDF-4465-8721-D26627F92603}" destId="{4534CEC7-4047-453A-8DFB-B2FED30789DE}" srcOrd="0" destOrd="0" presId="urn:microsoft.com/office/officeart/2005/8/layout/process5"/>
    <dgm:cxn modelId="{FCC5EE21-075A-4794-87FF-E7D3F7DE8F69}" srcId="{37D8B525-6DD7-40D3-93F6-11FA5D734D72}" destId="{D7CC7931-B6EC-4DAC-AE1A-531E84900C5D}" srcOrd="2" destOrd="0" parTransId="{E7F7059C-03B8-4D4B-AF23-FB55E6BD4550}" sibTransId="{04F96137-3A8B-43F7-875B-E7F1D923B6B0}"/>
    <dgm:cxn modelId="{C4B67624-77DB-4B0E-8982-35C807C56C7C}" type="presOf" srcId="{58336DC8-0E07-42FE-97B2-D74AFBC0F7DC}" destId="{0513E761-D8DC-4F05-AE2D-3D10F393B350}" srcOrd="0" destOrd="0" presId="urn:microsoft.com/office/officeart/2005/8/layout/process5"/>
    <dgm:cxn modelId="{012D7F25-1D39-4171-9582-417867560CF6}" srcId="{37D8B525-6DD7-40D3-93F6-11FA5D734D72}" destId="{0B767C76-66E5-45B2-BC25-F6335AC71C90}" srcOrd="12" destOrd="0" parTransId="{D46FE439-1D27-4933-AE9B-66E59F1FAA11}" sibTransId="{39184E20-D2D9-44E4-ABFD-8605A978DE2D}"/>
    <dgm:cxn modelId="{9CF57F2B-044B-4C48-BCF6-4A7F055A845F}" type="presOf" srcId="{39184E20-D2D9-44E4-ABFD-8605A978DE2D}" destId="{5950A41B-572A-45EF-9137-B37BBCA73518}" srcOrd="0" destOrd="0" presId="urn:microsoft.com/office/officeart/2005/8/layout/process5"/>
    <dgm:cxn modelId="{AEC7A82E-4057-442A-95B9-42D33D700CBF}" type="presOf" srcId="{73DCEA9F-892C-47C9-BD64-03069C8D8628}" destId="{4BE3DD80-8BDF-4CE7-8D04-0E717EEB9B69}" srcOrd="1" destOrd="0" presId="urn:microsoft.com/office/officeart/2005/8/layout/process5"/>
    <dgm:cxn modelId="{A9CF5B2F-D753-41A8-8D42-D70F573C1B82}" srcId="{37D8B525-6DD7-40D3-93F6-11FA5D734D72}" destId="{E9037AA1-9257-4C52-8D9A-FC5BD1ED9D64}" srcOrd="10" destOrd="0" parTransId="{DB0D218A-AB64-4FA7-8DDA-F39E556928C3}" sibTransId="{2F330A69-3CD5-424A-B400-E48ED1EB05E1}"/>
    <dgm:cxn modelId="{832DDF33-3DA4-4D69-8745-0C4E613C410F}" srcId="{37D8B525-6DD7-40D3-93F6-11FA5D734D72}" destId="{BA9D3486-600C-48E0-9B7B-BCCBBA3DA75E}" srcOrd="8" destOrd="0" parTransId="{6E13BFDF-3C23-4A30-A717-7CF6DE42CD17}" sibTransId="{646E67FC-0949-4CF2-AE91-8DF7B616355D}"/>
    <dgm:cxn modelId="{BB09D936-F794-487E-B11D-A0D902291199}" type="presOf" srcId="{646E67FC-0949-4CF2-AE91-8DF7B616355D}" destId="{3576BF28-50B1-4FB0-A10B-19115CB69488}" srcOrd="0" destOrd="0" presId="urn:microsoft.com/office/officeart/2005/8/layout/process5"/>
    <dgm:cxn modelId="{3B891E3A-75D5-4A5E-BCA2-26A5AE54F902}" type="presOf" srcId="{5978B19C-FBDF-4465-8721-D26627F92603}" destId="{29566F63-5740-4251-BD17-71CE5457D007}" srcOrd="1" destOrd="0" presId="urn:microsoft.com/office/officeart/2005/8/layout/process5"/>
    <dgm:cxn modelId="{2A295E60-7D4B-4216-A8D2-FEDAAAD59437}" srcId="{37D8B525-6DD7-40D3-93F6-11FA5D734D72}" destId="{BBD0D096-EC05-4103-82B5-0671405A4D79}" srcOrd="0" destOrd="0" parTransId="{0E7BD3CC-48B6-4E80-8D31-D8095C25B8E0}" sibTransId="{73DCEA9F-892C-47C9-BD64-03069C8D8628}"/>
    <dgm:cxn modelId="{7B787E46-BE91-44CA-98D4-B9F4A028D1E3}" type="presOf" srcId="{8E64C1E0-DA00-4C89-BA46-C701D5BF98DE}" destId="{727545D2-3244-495C-975E-45C8C40391E7}" srcOrd="0" destOrd="0" presId="urn:microsoft.com/office/officeart/2005/8/layout/process5"/>
    <dgm:cxn modelId="{16CA4D48-BCBF-46C2-935A-3EA350EE8F31}" srcId="{37D8B525-6DD7-40D3-93F6-11FA5D734D72}" destId="{CA9E3C4C-2422-4C57-AFF6-96B3DD3AF730}" srcOrd="11" destOrd="0" parTransId="{4B3BE6D1-E504-486E-9C84-57BF42C1BB09}" sibTransId="{8E64C1E0-DA00-4C89-BA46-C701D5BF98DE}"/>
    <dgm:cxn modelId="{477FE54C-1C28-4765-A5C3-F8D7454361CC}" srcId="{37D8B525-6DD7-40D3-93F6-11FA5D734D72}" destId="{BB433809-4DD9-4037-BA01-5CCDC0698063}" srcOrd="1" destOrd="0" parTransId="{602E4F80-2F79-49CE-ACCF-F471B6724397}" sibTransId="{1381E88B-589D-458B-8BB4-CD069C092ACB}"/>
    <dgm:cxn modelId="{C2BB114D-45AF-4803-ADF7-786C410CEF96}" type="presOf" srcId="{DFDF8736-68AE-4F6A-BC6F-FA27884CB040}" destId="{7CB27B53-F058-464E-B888-4557F1C75986}" srcOrd="1" destOrd="0" presId="urn:microsoft.com/office/officeart/2005/8/layout/process5"/>
    <dgm:cxn modelId="{8BD4F04D-322E-4E1B-A4A0-7C7448FAA6BA}" srcId="{37D8B525-6DD7-40D3-93F6-11FA5D734D72}" destId="{DE6D7F02-6A41-46F1-BB29-AC4D3DA344EF}" srcOrd="4" destOrd="0" parTransId="{45B1A990-FAA6-4E17-903E-1C77CC543F40}" sibTransId="{64D4236A-D534-4EC4-BF44-85FB151F4380}"/>
    <dgm:cxn modelId="{67CA6770-570D-4A45-9319-4DC4C349CFDD}" type="presOf" srcId="{A454DD36-6C93-4E54-B825-0353FB415F0D}" destId="{1AB67F86-316F-477B-A6F0-BDB39D8508D9}" srcOrd="0" destOrd="0" presId="urn:microsoft.com/office/officeart/2005/8/layout/process5"/>
    <dgm:cxn modelId="{141E1171-67A5-4861-98B5-811E1558C3A5}" type="presOf" srcId="{2F330A69-3CD5-424A-B400-E48ED1EB05E1}" destId="{4884B437-906E-4912-9750-0FC42C85D1B1}" srcOrd="0" destOrd="0" presId="urn:microsoft.com/office/officeart/2005/8/layout/process5"/>
    <dgm:cxn modelId="{565F3151-0C81-48E4-AD29-BFA2397EF24D}" type="presOf" srcId="{2F330A69-3CD5-424A-B400-E48ED1EB05E1}" destId="{14467148-30C7-4A62-9D9B-367E14053D87}" srcOrd="1" destOrd="0" presId="urn:microsoft.com/office/officeart/2005/8/layout/process5"/>
    <dgm:cxn modelId="{AFC23171-2DBD-4F6F-B76C-69F776020ED3}" type="presOf" srcId="{DE6D7F02-6A41-46F1-BB29-AC4D3DA344EF}" destId="{5FB9C136-03A4-4EBB-8124-B26BC29227C6}" srcOrd="0" destOrd="0" presId="urn:microsoft.com/office/officeart/2005/8/layout/process5"/>
    <dgm:cxn modelId="{EE11EA56-CBF5-4379-9B22-D95253CA21CC}" type="presOf" srcId="{D7CC7931-B6EC-4DAC-AE1A-531E84900C5D}" destId="{DC28A6E8-E6D4-4D93-ACCA-A32C8738F164}" srcOrd="0" destOrd="0" presId="urn:microsoft.com/office/officeart/2005/8/layout/process5"/>
    <dgm:cxn modelId="{3CE23657-7731-44EC-A59A-8D2A510F81A5}" type="presOf" srcId="{646E67FC-0949-4CF2-AE91-8DF7B616355D}" destId="{8C952A02-DA4F-4A79-9DA1-BEC471FA1500}" srcOrd="1" destOrd="0" presId="urn:microsoft.com/office/officeart/2005/8/layout/process5"/>
    <dgm:cxn modelId="{53BF6C77-DEE9-4CFD-9390-AD66AC13A90E}" type="presOf" srcId="{1381E88B-589D-458B-8BB4-CD069C092ACB}" destId="{DB318779-EEE0-433C-BD23-6A3995DC8291}" srcOrd="0" destOrd="0" presId="urn:microsoft.com/office/officeart/2005/8/layout/process5"/>
    <dgm:cxn modelId="{C4BB8377-6740-4736-9413-A4BEF12FE534}" type="presOf" srcId="{BA9D3486-600C-48E0-9B7B-BCCBBA3DA75E}" destId="{CC4CDD97-CAB3-49E0-A5BA-A8EA2A5FF0AF}" srcOrd="0" destOrd="0" presId="urn:microsoft.com/office/officeart/2005/8/layout/process5"/>
    <dgm:cxn modelId="{183B717B-37F0-412F-9B60-73474D99B12E}" type="presOf" srcId="{FC54A538-BA75-49C5-B50E-FFDDC082452C}" destId="{DC12FC47-DB8F-415C-9C78-ADF58CA88DF8}" srcOrd="0" destOrd="0" presId="urn:microsoft.com/office/officeart/2005/8/layout/process5"/>
    <dgm:cxn modelId="{F335487C-3831-47FF-B214-24475D9989A9}" type="presOf" srcId="{1381E88B-589D-458B-8BB4-CD069C092ACB}" destId="{F3110E61-6FB9-4A63-8187-8A413012EC84}" srcOrd="1" destOrd="0" presId="urn:microsoft.com/office/officeart/2005/8/layout/process5"/>
    <dgm:cxn modelId="{3C0ED482-4730-4C9B-B907-05AF9462A62D}" srcId="{37D8B525-6DD7-40D3-93F6-11FA5D734D72}" destId="{FC54A538-BA75-49C5-B50E-FFDDC082452C}" srcOrd="5" destOrd="0" parTransId="{937FCD7C-79B4-4809-BC6E-9291CFD7EF68}" sibTransId="{3EEDDE13-142A-47C6-83FF-71D1661B916D}"/>
    <dgm:cxn modelId="{68535286-ED8D-4180-8855-FDF91B33EDA6}" type="presOf" srcId="{8E64C1E0-DA00-4C89-BA46-C701D5BF98DE}" destId="{6FCDC02B-B0C1-4152-B6CC-FAE141D06A08}" srcOrd="1" destOrd="0" presId="urn:microsoft.com/office/officeart/2005/8/layout/process5"/>
    <dgm:cxn modelId="{551E9788-5E16-4DAB-BD05-D17AE20AF48F}" srcId="{37D8B525-6DD7-40D3-93F6-11FA5D734D72}" destId="{0CAFA783-EF39-4BB6-831D-1EA169A46306}" srcOrd="6" destOrd="0" parTransId="{9C10B6D9-B3DC-4FF5-A754-5982B750B645}" sibTransId="{5978B19C-FBDF-4465-8721-D26627F92603}"/>
    <dgm:cxn modelId="{BA9C438B-6B3C-4BD3-9C84-80110CFBE1D9}" srcId="{37D8B525-6DD7-40D3-93F6-11FA5D734D72}" destId="{448C8592-F364-43EB-B03C-058D1AAB7594}" srcOrd="7" destOrd="0" parTransId="{213EF504-CACA-48EB-A375-6C362834A6FD}" sibTransId="{051F3FED-7651-4F92-AAC9-66B83F6CE14A}"/>
    <dgm:cxn modelId="{169D0099-F16C-45D7-A38F-5C01EA358193}" type="presOf" srcId="{3EEDDE13-142A-47C6-83FF-71D1661B916D}" destId="{1F6074A0-78BA-45F8-BD3D-96754E3F7F3B}" srcOrd="1" destOrd="0" presId="urn:microsoft.com/office/officeart/2005/8/layout/process5"/>
    <dgm:cxn modelId="{50F7159A-F833-471D-A1BC-1CA55B0E2CA9}" type="presOf" srcId="{BBD0D096-EC05-4103-82B5-0671405A4D79}" destId="{2E407C65-06B9-4F53-BB73-1B608C79C3D8}" srcOrd="0" destOrd="0" presId="urn:microsoft.com/office/officeart/2005/8/layout/process5"/>
    <dgm:cxn modelId="{9419F2A3-4A85-4811-9EAA-38F649811B21}" type="presOf" srcId="{81F2600F-E6C1-4194-86B0-461D06C3493C}" destId="{137C9028-68B2-4E2A-BC3B-E7201130530E}" srcOrd="0" destOrd="0" presId="urn:microsoft.com/office/officeart/2005/8/layout/process5"/>
    <dgm:cxn modelId="{37B3ACB3-841B-478C-8E21-9EB986CCB7EE}" type="presOf" srcId="{E9037AA1-9257-4C52-8D9A-FC5BD1ED9D64}" destId="{F654806A-27C1-4284-9697-EA723F5ACF5D}" srcOrd="0" destOrd="0" presId="urn:microsoft.com/office/officeart/2005/8/layout/process5"/>
    <dgm:cxn modelId="{69852CB7-2F04-48F0-BC27-5EE0D48B1B97}" type="presOf" srcId="{64D4236A-D534-4EC4-BF44-85FB151F4380}" destId="{548311B8-CACA-4CF8-9967-1B35A89FE56F}" srcOrd="1" destOrd="0" presId="urn:microsoft.com/office/officeart/2005/8/layout/process5"/>
    <dgm:cxn modelId="{0A9DF0BB-5FC8-4C7B-AC90-3820DC645D06}" type="presOf" srcId="{3EEDDE13-142A-47C6-83FF-71D1661B916D}" destId="{FBEB8FF3-B507-4524-819A-9C0DBD44EBAF}" srcOrd="0" destOrd="0" presId="urn:microsoft.com/office/officeart/2005/8/layout/process5"/>
    <dgm:cxn modelId="{1ECDF8C2-2BEC-47FB-A154-018BC362DDD9}" srcId="{37D8B525-6DD7-40D3-93F6-11FA5D734D72}" destId="{81F2600F-E6C1-4194-86B0-461D06C3493C}" srcOrd="13" destOrd="0" parTransId="{F0FB3B6F-DCD2-40DF-901E-4CDF3339C2C4}" sibTransId="{B7BB2B0B-2B41-433E-AD5D-749C17E36E29}"/>
    <dgm:cxn modelId="{665265C7-31CC-4383-AD6E-BD8AB2DA1D6E}" type="presOf" srcId="{A454DD36-6C93-4E54-B825-0353FB415F0D}" destId="{589996D9-ADAF-4F67-866F-6543136FF9AE}" srcOrd="1" destOrd="0" presId="urn:microsoft.com/office/officeart/2005/8/layout/process5"/>
    <dgm:cxn modelId="{110C0CCC-CB5E-4336-8190-8C3E467A946A}" type="presOf" srcId="{0CAFA783-EF39-4BB6-831D-1EA169A46306}" destId="{B281EF66-6ED7-4F59-8CE0-78689856FD79}" srcOrd="0" destOrd="0" presId="urn:microsoft.com/office/officeart/2005/8/layout/process5"/>
    <dgm:cxn modelId="{4A0CC5CE-BD84-4FD2-BD79-C09DDA8D78F7}" srcId="{37D8B525-6DD7-40D3-93F6-11FA5D734D72}" destId="{58336DC8-0E07-42FE-97B2-D74AFBC0F7DC}" srcOrd="3" destOrd="0" parTransId="{F34EC5B9-4CC3-4706-9818-33F8CB3DDD8C}" sibTransId="{A454DD36-6C93-4E54-B825-0353FB415F0D}"/>
    <dgm:cxn modelId="{19491FD1-1308-433A-A749-29BC9C689575}" type="presOf" srcId="{051F3FED-7651-4F92-AAC9-66B83F6CE14A}" destId="{1250BA70-D756-427B-806A-4717DE6F03EB}" srcOrd="0" destOrd="0" presId="urn:microsoft.com/office/officeart/2005/8/layout/process5"/>
    <dgm:cxn modelId="{75B02ED9-DA92-4751-AD72-26BDD4A6F490}" type="presOf" srcId="{25F3F16A-8909-4AFD-8CF4-8F3D9315FFB2}" destId="{1703668B-EC61-44E8-A4E7-A59F16A055D8}" srcOrd="0" destOrd="0" presId="urn:microsoft.com/office/officeart/2005/8/layout/process5"/>
    <dgm:cxn modelId="{674C68E1-036D-4EB6-BAA1-6F0F8ECFDC89}" type="presOf" srcId="{39184E20-D2D9-44E4-ABFD-8605A978DE2D}" destId="{4843DD26-C827-455A-9CF6-B3C11E5B982B}" srcOrd="1" destOrd="0" presId="urn:microsoft.com/office/officeart/2005/8/layout/process5"/>
    <dgm:cxn modelId="{94102FEB-65B1-48AD-8B02-4B4372574413}" type="presOf" srcId="{BB433809-4DD9-4037-BA01-5CCDC0698063}" destId="{E1C18FD8-34CC-4B01-9665-D08217FE42B3}" srcOrd="0" destOrd="0" presId="urn:microsoft.com/office/officeart/2005/8/layout/process5"/>
    <dgm:cxn modelId="{F98343ED-6B93-4A68-9435-F1A4AC21E2A8}" srcId="{37D8B525-6DD7-40D3-93F6-11FA5D734D72}" destId="{25F3F16A-8909-4AFD-8CF4-8F3D9315FFB2}" srcOrd="9" destOrd="0" parTransId="{916E50B9-6E61-4A95-B023-36E0EF5DE7FD}" sibTransId="{DFDF8736-68AE-4F6A-BC6F-FA27884CB040}"/>
    <dgm:cxn modelId="{34147BF7-C179-4A1C-935E-42FD9EFCDAA9}" type="presOf" srcId="{0B767C76-66E5-45B2-BC25-F6335AC71C90}" destId="{B8690399-8BA0-4E9E-9507-8BD657A2D940}" srcOrd="0" destOrd="0" presId="urn:microsoft.com/office/officeart/2005/8/layout/process5"/>
    <dgm:cxn modelId="{AC787AD4-889B-43A6-A479-C4C5F03643A6}" type="presParOf" srcId="{AC4E41E7-7707-4212-ACB5-E9A1324A0772}" destId="{2E407C65-06B9-4F53-BB73-1B608C79C3D8}" srcOrd="0" destOrd="0" presId="urn:microsoft.com/office/officeart/2005/8/layout/process5"/>
    <dgm:cxn modelId="{B326F1BD-CE8C-4F4A-ACA4-425516447A49}" type="presParOf" srcId="{AC4E41E7-7707-4212-ACB5-E9A1324A0772}" destId="{5A6F6971-5842-4871-8AB6-9E2F1ACE3260}" srcOrd="1" destOrd="0" presId="urn:microsoft.com/office/officeart/2005/8/layout/process5"/>
    <dgm:cxn modelId="{4C6541BB-3748-48BB-B73A-3E438F22090B}" type="presParOf" srcId="{5A6F6971-5842-4871-8AB6-9E2F1ACE3260}" destId="{4BE3DD80-8BDF-4CE7-8D04-0E717EEB9B69}" srcOrd="0" destOrd="0" presId="urn:microsoft.com/office/officeart/2005/8/layout/process5"/>
    <dgm:cxn modelId="{004BE582-F2A5-43D1-9868-6AD6B197FADD}" type="presParOf" srcId="{AC4E41E7-7707-4212-ACB5-E9A1324A0772}" destId="{E1C18FD8-34CC-4B01-9665-D08217FE42B3}" srcOrd="2" destOrd="0" presId="urn:microsoft.com/office/officeart/2005/8/layout/process5"/>
    <dgm:cxn modelId="{A67FF7DF-B5FB-41DB-9BB1-E0AF399E73C9}" type="presParOf" srcId="{AC4E41E7-7707-4212-ACB5-E9A1324A0772}" destId="{DB318779-EEE0-433C-BD23-6A3995DC8291}" srcOrd="3" destOrd="0" presId="urn:microsoft.com/office/officeart/2005/8/layout/process5"/>
    <dgm:cxn modelId="{A62164DF-43D5-4E90-A0C5-02D70DD290D6}" type="presParOf" srcId="{DB318779-EEE0-433C-BD23-6A3995DC8291}" destId="{F3110E61-6FB9-4A63-8187-8A413012EC84}" srcOrd="0" destOrd="0" presId="urn:microsoft.com/office/officeart/2005/8/layout/process5"/>
    <dgm:cxn modelId="{E1D26994-50D1-4CFA-8F83-FBEBEADE6BA0}" type="presParOf" srcId="{AC4E41E7-7707-4212-ACB5-E9A1324A0772}" destId="{DC28A6E8-E6D4-4D93-ACCA-A32C8738F164}" srcOrd="4" destOrd="0" presId="urn:microsoft.com/office/officeart/2005/8/layout/process5"/>
    <dgm:cxn modelId="{20DAAA10-90E5-4452-B186-89A81D7E8DE2}" type="presParOf" srcId="{AC4E41E7-7707-4212-ACB5-E9A1324A0772}" destId="{EE4A703F-8A2C-4FF4-AE17-C23E3A468118}" srcOrd="5" destOrd="0" presId="urn:microsoft.com/office/officeart/2005/8/layout/process5"/>
    <dgm:cxn modelId="{BA2957F4-8FDA-4F43-A45D-A85CAD0383F0}" type="presParOf" srcId="{EE4A703F-8A2C-4FF4-AE17-C23E3A468118}" destId="{3EC9674A-1D59-492F-9457-55EE5533E8C3}" srcOrd="0" destOrd="0" presId="urn:microsoft.com/office/officeart/2005/8/layout/process5"/>
    <dgm:cxn modelId="{31C11B93-FE35-49B5-A911-42E046B1C284}" type="presParOf" srcId="{AC4E41E7-7707-4212-ACB5-E9A1324A0772}" destId="{0513E761-D8DC-4F05-AE2D-3D10F393B350}" srcOrd="6" destOrd="0" presId="urn:microsoft.com/office/officeart/2005/8/layout/process5"/>
    <dgm:cxn modelId="{4272431C-B344-4193-B98A-1DA29BDD74B5}" type="presParOf" srcId="{AC4E41E7-7707-4212-ACB5-E9A1324A0772}" destId="{1AB67F86-316F-477B-A6F0-BDB39D8508D9}" srcOrd="7" destOrd="0" presId="urn:microsoft.com/office/officeart/2005/8/layout/process5"/>
    <dgm:cxn modelId="{FFBD046D-A11B-4C98-AD38-7F19D7DDC578}" type="presParOf" srcId="{1AB67F86-316F-477B-A6F0-BDB39D8508D9}" destId="{589996D9-ADAF-4F67-866F-6543136FF9AE}" srcOrd="0" destOrd="0" presId="urn:microsoft.com/office/officeart/2005/8/layout/process5"/>
    <dgm:cxn modelId="{6CB452A7-D6ED-4F4E-AD3A-329720C71C08}" type="presParOf" srcId="{AC4E41E7-7707-4212-ACB5-E9A1324A0772}" destId="{5FB9C136-03A4-4EBB-8124-B26BC29227C6}" srcOrd="8" destOrd="0" presId="urn:microsoft.com/office/officeart/2005/8/layout/process5"/>
    <dgm:cxn modelId="{B4226863-C75F-441A-808B-5C737C28F36A}" type="presParOf" srcId="{AC4E41E7-7707-4212-ACB5-E9A1324A0772}" destId="{822A4F39-925B-43D0-B905-F8714197AAC8}" srcOrd="9" destOrd="0" presId="urn:microsoft.com/office/officeart/2005/8/layout/process5"/>
    <dgm:cxn modelId="{BA297B98-1B1E-40C1-A8B1-E2C4C0C94B66}" type="presParOf" srcId="{822A4F39-925B-43D0-B905-F8714197AAC8}" destId="{548311B8-CACA-4CF8-9967-1B35A89FE56F}" srcOrd="0" destOrd="0" presId="urn:microsoft.com/office/officeart/2005/8/layout/process5"/>
    <dgm:cxn modelId="{F8C310DE-0BD9-4784-86EF-BC44D55A8B17}" type="presParOf" srcId="{AC4E41E7-7707-4212-ACB5-E9A1324A0772}" destId="{DC12FC47-DB8F-415C-9C78-ADF58CA88DF8}" srcOrd="10" destOrd="0" presId="urn:microsoft.com/office/officeart/2005/8/layout/process5"/>
    <dgm:cxn modelId="{B504C378-CCEC-4BF7-B882-2B1DCD8B3A21}" type="presParOf" srcId="{AC4E41E7-7707-4212-ACB5-E9A1324A0772}" destId="{FBEB8FF3-B507-4524-819A-9C0DBD44EBAF}" srcOrd="11" destOrd="0" presId="urn:microsoft.com/office/officeart/2005/8/layout/process5"/>
    <dgm:cxn modelId="{4F743CD6-92F8-4E7C-8BD5-43DF37BC7AC5}" type="presParOf" srcId="{FBEB8FF3-B507-4524-819A-9C0DBD44EBAF}" destId="{1F6074A0-78BA-45F8-BD3D-96754E3F7F3B}" srcOrd="0" destOrd="0" presId="urn:microsoft.com/office/officeart/2005/8/layout/process5"/>
    <dgm:cxn modelId="{A84D4D75-530D-4335-A2AA-D4CF7BB80FF7}" type="presParOf" srcId="{AC4E41E7-7707-4212-ACB5-E9A1324A0772}" destId="{B281EF66-6ED7-4F59-8CE0-78689856FD79}" srcOrd="12" destOrd="0" presId="urn:microsoft.com/office/officeart/2005/8/layout/process5"/>
    <dgm:cxn modelId="{C8E0E6E4-B807-47CD-BBE6-1109E78F9199}" type="presParOf" srcId="{AC4E41E7-7707-4212-ACB5-E9A1324A0772}" destId="{4534CEC7-4047-453A-8DFB-B2FED30789DE}" srcOrd="13" destOrd="0" presId="urn:microsoft.com/office/officeart/2005/8/layout/process5"/>
    <dgm:cxn modelId="{9F184541-AE1D-438C-9692-BD61E84F5DED}" type="presParOf" srcId="{4534CEC7-4047-453A-8DFB-B2FED30789DE}" destId="{29566F63-5740-4251-BD17-71CE5457D007}" srcOrd="0" destOrd="0" presId="urn:microsoft.com/office/officeart/2005/8/layout/process5"/>
    <dgm:cxn modelId="{E5F73C33-140D-4FC0-A579-3B68987D067B}" type="presParOf" srcId="{AC4E41E7-7707-4212-ACB5-E9A1324A0772}" destId="{418F7FA8-CF33-4B09-9AE5-9067F0702F08}" srcOrd="14" destOrd="0" presId="urn:microsoft.com/office/officeart/2005/8/layout/process5"/>
    <dgm:cxn modelId="{E118EFBD-E97A-4181-AA80-63F6682BC30B}" type="presParOf" srcId="{AC4E41E7-7707-4212-ACB5-E9A1324A0772}" destId="{1250BA70-D756-427B-806A-4717DE6F03EB}" srcOrd="15" destOrd="0" presId="urn:microsoft.com/office/officeart/2005/8/layout/process5"/>
    <dgm:cxn modelId="{5FC22A7E-4D29-44BD-B7E0-945979BFF362}" type="presParOf" srcId="{1250BA70-D756-427B-806A-4717DE6F03EB}" destId="{030E208B-D811-4337-BFE0-D902015B560B}" srcOrd="0" destOrd="0" presId="urn:microsoft.com/office/officeart/2005/8/layout/process5"/>
    <dgm:cxn modelId="{5D97B4D0-AC94-4D47-994F-7CCDCAA8B844}" type="presParOf" srcId="{AC4E41E7-7707-4212-ACB5-E9A1324A0772}" destId="{CC4CDD97-CAB3-49E0-A5BA-A8EA2A5FF0AF}" srcOrd="16" destOrd="0" presId="urn:microsoft.com/office/officeart/2005/8/layout/process5"/>
    <dgm:cxn modelId="{CF306B16-984A-4ECF-B5D1-E62AC6BA47BF}" type="presParOf" srcId="{AC4E41E7-7707-4212-ACB5-E9A1324A0772}" destId="{3576BF28-50B1-4FB0-A10B-19115CB69488}" srcOrd="17" destOrd="0" presId="urn:microsoft.com/office/officeart/2005/8/layout/process5"/>
    <dgm:cxn modelId="{1F16B982-FD68-47D9-994A-E7A36EF001A8}" type="presParOf" srcId="{3576BF28-50B1-4FB0-A10B-19115CB69488}" destId="{8C952A02-DA4F-4A79-9DA1-BEC471FA1500}" srcOrd="0" destOrd="0" presId="urn:microsoft.com/office/officeart/2005/8/layout/process5"/>
    <dgm:cxn modelId="{D8C07C59-0992-4FDD-AE18-149CC0ED8BF2}" type="presParOf" srcId="{AC4E41E7-7707-4212-ACB5-E9A1324A0772}" destId="{1703668B-EC61-44E8-A4E7-A59F16A055D8}" srcOrd="18" destOrd="0" presId="urn:microsoft.com/office/officeart/2005/8/layout/process5"/>
    <dgm:cxn modelId="{D2669817-FC05-40D7-AC73-B9F1366F84D0}" type="presParOf" srcId="{AC4E41E7-7707-4212-ACB5-E9A1324A0772}" destId="{5BD9B717-819C-4200-9F6E-62F14EFC12D7}" srcOrd="19" destOrd="0" presId="urn:microsoft.com/office/officeart/2005/8/layout/process5"/>
    <dgm:cxn modelId="{7986C41E-F4A0-402B-BB9E-A7E64F8DDA87}" type="presParOf" srcId="{5BD9B717-819C-4200-9F6E-62F14EFC12D7}" destId="{7CB27B53-F058-464E-B888-4557F1C75986}" srcOrd="0" destOrd="0" presId="urn:microsoft.com/office/officeart/2005/8/layout/process5"/>
    <dgm:cxn modelId="{5D14D784-A6D2-4D9C-A12E-77DC79271683}" type="presParOf" srcId="{AC4E41E7-7707-4212-ACB5-E9A1324A0772}" destId="{F654806A-27C1-4284-9697-EA723F5ACF5D}" srcOrd="20" destOrd="0" presId="urn:microsoft.com/office/officeart/2005/8/layout/process5"/>
    <dgm:cxn modelId="{3927699F-7706-4285-A30E-D593C99F164D}" type="presParOf" srcId="{AC4E41E7-7707-4212-ACB5-E9A1324A0772}" destId="{4884B437-906E-4912-9750-0FC42C85D1B1}" srcOrd="21" destOrd="0" presId="urn:microsoft.com/office/officeart/2005/8/layout/process5"/>
    <dgm:cxn modelId="{9F6B46A3-2CD4-4F84-8AA2-40A2AC2CC611}" type="presParOf" srcId="{4884B437-906E-4912-9750-0FC42C85D1B1}" destId="{14467148-30C7-4A62-9D9B-367E14053D87}" srcOrd="0" destOrd="0" presId="urn:microsoft.com/office/officeart/2005/8/layout/process5"/>
    <dgm:cxn modelId="{942F7FB5-D1AF-4F9F-9A50-F007B4A63015}" type="presParOf" srcId="{AC4E41E7-7707-4212-ACB5-E9A1324A0772}" destId="{3BCE09D8-8013-4B1B-8CE0-CE237C0A8CC6}" srcOrd="22" destOrd="0" presId="urn:microsoft.com/office/officeart/2005/8/layout/process5"/>
    <dgm:cxn modelId="{B61EA258-BB83-41EF-8621-A6FB59E91C38}" type="presParOf" srcId="{AC4E41E7-7707-4212-ACB5-E9A1324A0772}" destId="{727545D2-3244-495C-975E-45C8C40391E7}" srcOrd="23" destOrd="0" presId="urn:microsoft.com/office/officeart/2005/8/layout/process5"/>
    <dgm:cxn modelId="{AFEE723F-5FA4-4034-9962-8EF29FAA3EED}" type="presParOf" srcId="{727545D2-3244-495C-975E-45C8C40391E7}" destId="{6FCDC02B-B0C1-4152-B6CC-FAE141D06A08}" srcOrd="0" destOrd="0" presId="urn:microsoft.com/office/officeart/2005/8/layout/process5"/>
    <dgm:cxn modelId="{1F2866B3-1715-47FB-8312-5695F0646285}" type="presParOf" srcId="{AC4E41E7-7707-4212-ACB5-E9A1324A0772}" destId="{B8690399-8BA0-4E9E-9507-8BD657A2D940}" srcOrd="24" destOrd="0" presId="urn:microsoft.com/office/officeart/2005/8/layout/process5"/>
    <dgm:cxn modelId="{5EEDABF2-E50B-45E6-A0FB-6BBD3F49653A}" type="presParOf" srcId="{AC4E41E7-7707-4212-ACB5-E9A1324A0772}" destId="{5950A41B-572A-45EF-9137-B37BBCA73518}" srcOrd="25" destOrd="0" presId="urn:microsoft.com/office/officeart/2005/8/layout/process5"/>
    <dgm:cxn modelId="{E8AE3F63-45F2-4F43-946F-5D7D9BFA27DE}" type="presParOf" srcId="{5950A41B-572A-45EF-9137-B37BBCA73518}" destId="{4843DD26-C827-455A-9CF6-B3C11E5B982B}" srcOrd="0" destOrd="0" presId="urn:microsoft.com/office/officeart/2005/8/layout/process5"/>
    <dgm:cxn modelId="{18C9B88E-484B-4F95-899D-AEC2468A9D4E}" type="presParOf" srcId="{AC4E41E7-7707-4212-ACB5-E9A1324A0772}" destId="{137C9028-68B2-4E2A-BC3B-E7201130530E}" srcOrd="2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07C65-06B9-4F53-BB73-1B608C79C3D8}">
      <dsp:nvSpPr>
        <dsp:cNvPr id="0" name=""/>
        <dsp:cNvSpPr/>
      </dsp:nvSpPr>
      <dsp:spPr>
        <a:xfrm>
          <a:off x="4932" y="20682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Material selection</a:t>
          </a:r>
        </a:p>
      </dsp:txBody>
      <dsp:txXfrm>
        <a:off x="31801" y="233692"/>
        <a:ext cx="1475241" cy="863649"/>
      </dsp:txXfrm>
    </dsp:sp>
    <dsp:sp modelId="{5A6F6971-5842-4871-8AB6-9E2F1ACE3260}">
      <dsp:nvSpPr>
        <dsp:cNvPr id="0" name=""/>
        <dsp:cNvSpPr/>
      </dsp:nvSpPr>
      <dsp:spPr>
        <a:xfrm>
          <a:off x="1668462" y="47592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668462" y="551760"/>
        <a:ext cx="226900" cy="227512"/>
      </dsp:txXfrm>
    </dsp:sp>
    <dsp:sp modelId="{E1C18FD8-34CC-4B01-9665-D08217FE42B3}">
      <dsp:nvSpPr>
        <dsp:cNvPr id="0" name=""/>
        <dsp:cNvSpPr/>
      </dsp:nvSpPr>
      <dsp:spPr>
        <a:xfrm>
          <a:off x="2145503" y="20682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Power Required</a:t>
          </a:r>
        </a:p>
      </dsp:txBody>
      <dsp:txXfrm>
        <a:off x="2172372" y="233692"/>
        <a:ext cx="1475241" cy="863649"/>
      </dsp:txXfrm>
    </dsp:sp>
    <dsp:sp modelId="{DB318779-EEE0-433C-BD23-6A3995DC8291}">
      <dsp:nvSpPr>
        <dsp:cNvPr id="0" name=""/>
        <dsp:cNvSpPr/>
      </dsp:nvSpPr>
      <dsp:spPr>
        <a:xfrm>
          <a:off x="3809033" y="47592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809033" y="551760"/>
        <a:ext cx="226900" cy="227512"/>
      </dsp:txXfrm>
    </dsp:sp>
    <dsp:sp modelId="{DC28A6E8-E6D4-4D93-ACCA-A32C8738F164}">
      <dsp:nvSpPr>
        <dsp:cNvPr id="0" name=""/>
        <dsp:cNvSpPr/>
      </dsp:nvSpPr>
      <dsp:spPr>
        <a:xfrm>
          <a:off x="4286075" y="20682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3D Modeling</a:t>
          </a:r>
        </a:p>
        <a:p>
          <a:pPr marL="0" lvl="0" indent="0" algn="ctr" defTabSz="755650">
            <a:lnSpc>
              <a:spcPct val="90000"/>
            </a:lnSpc>
            <a:spcBef>
              <a:spcPct val="0"/>
            </a:spcBef>
            <a:spcAft>
              <a:spcPct val="35000"/>
            </a:spcAft>
            <a:buNone/>
          </a:pPr>
          <a:r>
            <a:rPr lang="en-IN" sz="1700" kern="1200"/>
            <a:t>Gear</a:t>
          </a:r>
        </a:p>
      </dsp:txBody>
      <dsp:txXfrm>
        <a:off x="4312944" y="233692"/>
        <a:ext cx="1475241" cy="863649"/>
      </dsp:txXfrm>
    </dsp:sp>
    <dsp:sp modelId="{EE4A703F-8A2C-4FF4-AE17-C23E3A468118}">
      <dsp:nvSpPr>
        <dsp:cNvPr id="0" name=""/>
        <dsp:cNvSpPr/>
      </dsp:nvSpPr>
      <dsp:spPr>
        <a:xfrm>
          <a:off x="5949605" y="47592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949605" y="551760"/>
        <a:ext cx="226900" cy="227512"/>
      </dsp:txXfrm>
    </dsp:sp>
    <dsp:sp modelId="{0513E761-D8DC-4F05-AE2D-3D10F393B350}">
      <dsp:nvSpPr>
        <dsp:cNvPr id="0" name=""/>
        <dsp:cNvSpPr/>
      </dsp:nvSpPr>
      <dsp:spPr>
        <a:xfrm>
          <a:off x="6426647" y="20682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Input</a:t>
          </a:r>
          <a:r>
            <a:rPr lang="en-IN" sz="1700" kern="1200" baseline="0"/>
            <a:t> Pinion</a:t>
          </a:r>
          <a:endParaRPr lang="en-IN" sz="1700" kern="1200"/>
        </a:p>
      </dsp:txBody>
      <dsp:txXfrm>
        <a:off x="6453516" y="233692"/>
        <a:ext cx="1475241" cy="863649"/>
      </dsp:txXfrm>
    </dsp:sp>
    <dsp:sp modelId="{1AB67F86-316F-477B-A6F0-BDB39D8508D9}">
      <dsp:nvSpPr>
        <dsp:cNvPr id="0" name=""/>
        <dsp:cNvSpPr/>
      </dsp:nvSpPr>
      <dsp:spPr>
        <a:xfrm>
          <a:off x="8090177" y="47592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090177" y="551760"/>
        <a:ext cx="226900" cy="227512"/>
      </dsp:txXfrm>
    </dsp:sp>
    <dsp:sp modelId="{5FB9C136-03A4-4EBB-8124-B26BC29227C6}">
      <dsp:nvSpPr>
        <dsp:cNvPr id="0" name=""/>
        <dsp:cNvSpPr/>
      </dsp:nvSpPr>
      <dsp:spPr>
        <a:xfrm>
          <a:off x="8567219" y="20682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Intermediate Gear</a:t>
          </a:r>
        </a:p>
      </dsp:txBody>
      <dsp:txXfrm>
        <a:off x="8594088" y="233692"/>
        <a:ext cx="1475241" cy="863649"/>
      </dsp:txXfrm>
    </dsp:sp>
    <dsp:sp modelId="{822A4F39-925B-43D0-B905-F8714197AAC8}">
      <dsp:nvSpPr>
        <dsp:cNvPr id="0" name=""/>
        <dsp:cNvSpPr/>
      </dsp:nvSpPr>
      <dsp:spPr>
        <a:xfrm rot="5400000">
          <a:off x="9169637" y="1231239"/>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9217953" y="1258761"/>
        <a:ext cx="227512" cy="226900"/>
      </dsp:txXfrm>
    </dsp:sp>
    <dsp:sp modelId="{DC12FC47-DB8F-415C-9C78-ADF58CA88DF8}">
      <dsp:nvSpPr>
        <dsp:cNvPr id="0" name=""/>
        <dsp:cNvSpPr/>
      </dsp:nvSpPr>
      <dsp:spPr>
        <a:xfrm>
          <a:off x="8567219" y="173580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Intermediate pinion</a:t>
          </a:r>
        </a:p>
      </dsp:txBody>
      <dsp:txXfrm>
        <a:off x="8594088" y="1762672"/>
        <a:ext cx="1475241" cy="863649"/>
      </dsp:txXfrm>
    </dsp:sp>
    <dsp:sp modelId="{FBEB8FF3-B507-4524-819A-9C0DBD44EBAF}">
      <dsp:nvSpPr>
        <dsp:cNvPr id="0" name=""/>
        <dsp:cNvSpPr/>
      </dsp:nvSpPr>
      <dsp:spPr>
        <a:xfrm rot="10800000">
          <a:off x="8108525" y="200490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8205768" y="2080740"/>
        <a:ext cx="226900" cy="227512"/>
      </dsp:txXfrm>
    </dsp:sp>
    <dsp:sp modelId="{B281EF66-6ED7-4F59-8CE0-78689856FD79}">
      <dsp:nvSpPr>
        <dsp:cNvPr id="0" name=""/>
        <dsp:cNvSpPr/>
      </dsp:nvSpPr>
      <dsp:spPr>
        <a:xfrm>
          <a:off x="6426647" y="173580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Integrated Spool</a:t>
          </a:r>
        </a:p>
      </dsp:txBody>
      <dsp:txXfrm>
        <a:off x="6453516" y="1762672"/>
        <a:ext cx="1475241" cy="863649"/>
      </dsp:txXfrm>
    </dsp:sp>
    <dsp:sp modelId="{4534CEC7-4047-453A-8DFB-B2FED30789DE}">
      <dsp:nvSpPr>
        <dsp:cNvPr id="0" name=""/>
        <dsp:cNvSpPr/>
      </dsp:nvSpPr>
      <dsp:spPr>
        <a:xfrm rot="10800000">
          <a:off x="5967953" y="200490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6065196" y="2080740"/>
        <a:ext cx="226900" cy="227512"/>
      </dsp:txXfrm>
    </dsp:sp>
    <dsp:sp modelId="{418F7FA8-CF33-4B09-9AE5-9067F0702F08}">
      <dsp:nvSpPr>
        <dsp:cNvPr id="0" name=""/>
        <dsp:cNvSpPr/>
      </dsp:nvSpPr>
      <dsp:spPr>
        <a:xfrm>
          <a:off x="4286075" y="173580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3 D Modeling</a:t>
          </a:r>
        </a:p>
        <a:p>
          <a:pPr marL="0" lvl="0" indent="0" algn="ctr" defTabSz="755650">
            <a:lnSpc>
              <a:spcPct val="90000"/>
            </a:lnSpc>
            <a:spcBef>
              <a:spcPct val="0"/>
            </a:spcBef>
            <a:spcAft>
              <a:spcPct val="35000"/>
            </a:spcAft>
            <a:buNone/>
          </a:pPr>
          <a:r>
            <a:rPr lang="en-IN" sz="1700" kern="1200"/>
            <a:t>Casing</a:t>
          </a:r>
        </a:p>
      </dsp:txBody>
      <dsp:txXfrm>
        <a:off x="4312944" y="1762672"/>
        <a:ext cx="1475241" cy="863649"/>
      </dsp:txXfrm>
    </dsp:sp>
    <dsp:sp modelId="{1250BA70-D756-427B-806A-4717DE6F03EB}">
      <dsp:nvSpPr>
        <dsp:cNvPr id="0" name=""/>
        <dsp:cNvSpPr/>
      </dsp:nvSpPr>
      <dsp:spPr>
        <a:xfrm rot="10800000">
          <a:off x="3827381" y="200490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924624" y="2080740"/>
        <a:ext cx="226900" cy="227512"/>
      </dsp:txXfrm>
    </dsp:sp>
    <dsp:sp modelId="{CC4CDD97-CAB3-49E0-A5BA-A8EA2A5FF0AF}">
      <dsp:nvSpPr>
        <dsp:cNvPr id="0" name=""/>
        <dsp:cNvSpPr/>
      </dsp:nvSpPr>
      <dsp:spPr>
        <a:xfrm>
          <a:off x="2145503" y="173580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Brake Side </a:t>
          </a:r>
        </a:p>
      </dsp:txBody>
      <dsp:txXfrm>
        <a:off x="2172372" y="1762672"/>
        <a:ext cx="1475241" cy="863649"/>
      </dsp:txXfrm>
    </dsp:sp>
    <dsp:sp modelId="{3576BF28-50B1-4FB0-A10B-19115CB69488}">
      <dsp:nvSpPr>
        <dsp:cNvPr id="0" name=""/>
        <dsp:cNvSpPr/>
      </dsp:nvSpPr>
      <dsp:spPr>
        <a:xfrm rot="10800000">
          <a:off x="1686809" y="200490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1784052" y="2080740"/>
        <a:ext cx="226900" cy="227512"/>
      </dsp:txXfrm>
    </dsp:sp>
    <dsp:sp modelId="{1703668B-EC61-44E8-A4E7-A59F16A055D8}">
      <dsp:nvSpPr>
        <dsp:cNvPr id="0" name=""/>
        <dsp:cNvSpPr/>
      </dsp:nvSpPr>
      <dsp:spPr>
        <a:xfrm>
          <a:off x="4932" y="1735803"/>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Other Side</a:t>
          </a:r>
        </a:p>
      </dsp:txBody>
      <dsp:txXfrm>
        <a:off x="31801" y="1762672"/>
        <a:ext cx="1475241" cy="863649"/>
      </dsp:txXfrm>
    </dsp:sp>
    <dsp:sp modelId="{5BD9B717-819C-4200-9F6E-62F14EFC12D7}">
      <dsp:nvSpPr>
        <dsp:cNvPr id="0" name=""/>
        <dsp:cNvSpPr/>
      </dsp:nvSpPr>
      <dsp:spPr>
        <a:xfrm rot="5400000">
          <a:off x="607350" y="2760219"/>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655666" y="2787741"/>
        <a:ext cx="227512" cy="226900"/>
      </dsp:txXfrm>
    </dsp:sp>
    <dsp:sp modelId="{F654806A-27C1-4284-9697-EA723F5ACF5D}">
      <dsp:nvSpPr>
        <dsp:cNvPr id="0" name=""/>
        <dsp:cNvSpPr/>
      </dsp:nvSpPr>
      <dsp:spPr>
        <a:xfrm>
          <a:off x="4932" y="3264782"/>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Analysis</a:t>
          </a:r>
        </a:p>
        <a:p>
          <a:pPr marL="0" lvl="0" indent="0" algn="ctr" defTabSz="755650">
            <a:lnSpc>
              <a:spcPct val="90000"/>
            </a:lnSpc>
            <a:spcBef>
              <a:spcPct val="0"/>
            </a:spcBef>
            <a:spcAft>
              <a:spcPct val="35000"/>
            </a:spcAft>
            <a:buNone/>
          </a:pPr>
          <a:r>
            <a:rPr lang="en-IN" sz="1700" kern="1200"/>
            <a:t>Gear</a:t>
          </a:r>
        </a:p>
      </dsp:txBody>
      <dsp:txXfrm>
        <a:off x="31801" y="3291651"/>
        <a:ext cx="1475241" cy="863649"/>
      </dsp:txXfrm>
    </dsp:sp>
    <dsp:sp modelId="{4884B437-906E-4912-9750-0FC42C85D1B1}">
      <dsp:nvSpPr>
        <dsp:cNvPr id="0" name=""/>
        <dsp:cNvSpPr/>
      </dsp:nvSpPr>
      <dsp:spPr>
        <a:xfrm>
          <a:off x="1668462" y="353388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668462" y="3609720"/>
        <a:ext cx="226900" cy="227512"/>
      </dsp:txXfrm>
    </dsp:sp>
    <dsp:sp modelId="{3BCE09D8-8013-4B1B-8CE0-CE237C0A8CC6}">
      <dsp:nvSpPr>
        <dsp:cNvPr id="0" name=""/>
        <dsp:cNvSpPr/>
      </dsp:nvSpPr>
      <dsp:spPr>
        <a:xfrm>
          <a:off x="2145503" y="3264782"/>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Equivalent</a:t>
          </a:r>
        </a:p>
        <a:p>
          <a:pPr marL="0" lvl="0" indent="0" algn="ctr" defTabSz="755650">
            <a:lnSpc>
              <a:spcPct val="90000"/>
            </a:lnSpc>
            <a:spcBef>
              <a:spcPct val="0"/>
            </a:spcBef>
            <a:spcAft>
              <a:spcPct val="35000"/>
            </a:spcAft>
            <a:buNone/>
          </a:pPr>
          <a:r>
            <a:rPr lang="en-IN" sz="1700" kern="1200"/>
            <a:t>Stress Analysis</a:t>
          </a:r>
        </a:p>
      </dsp:txBody>
      <dsp:txXfrm>
        <a:off x="2172372" y="3291651"/>
        <a:ext cx="1475241" cy="863649"/>
      </dsp:txXfrm>
    </dsp:sp>
    <dsp:sp modelId="{727545D2-3244-495C-975E-45C8C40391E7}">
      <dsp:nvSpPr>
        <dsp:cNvPr id="0" name=""/>
        <dsp:cNvSpPr/>
      </dsp:nvSpPr>
      <dsp:spPr>
        <a:xfrm>
          <a:off x="3809033" y="353388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809033" y="3609720"/>
        <a:ext cx="226900" cy="227512"/>
      </dsp:txXfrm>
    </dsp:sp>
    <dsp:sp modelId="{B8690399-8BA0-4E9E-9507-8BD657A2D940}">
      <dsp:nvSpPr>
        <dsp:cNvPr id="0" name=""/>
        <dsp:cNvSpPr/>
      </dsp:nvSpPr>
      <dsp:spPr>
        <a:xfrm>
          <a:off x="4286075" y="3264782"/>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Casing Analyis</a:t>
          </a:r>
        </a:p>
      </dsp:txBody>
      <dsp:txXfrm>
        <a:off x="4312944" y="3291651"/>
        <a:ext cx="1475241" cy="863649"/>
      </dsp:txXfrm>
    </dsp:sp>
    <dsp:sp modelId="{5950A41B-572A-45EF-9137-B37BBCA73518}">
      <dsp:nvSpPr>
        <dsp:cNvPr id="0" name=""/>
        <dsp:cNvSpPr/>
      </dsp:nvSpPr>
      <dsp:spPr>
        <a:xfrm>
          <a:off x="5949605" y="3533883"/>
          <a:ext cx="324143" cy="3791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949605" y="3609720"/>
        <a:ext cx="226900" cy="227512"/>
      </dsp:txXfrm>
    </dsp:sp>
    <dsp:sp modelId="{137C9028-68B2-4E2A-BC3B-E7201130530E}">
      <dsp:nvSpPr>
        <dsp:cNvPr id="0" name=""/>
        <dsp:cNvSpPr/>
      </dsp:nvSpPr>
      <dsp:spPr>
        <a:xfrm>
          <a:off x="6426647" y="3264782"/>
          <a:ext cx="1528979" cy="9173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Heat Flux &amp; Equivalent Stress</a:t>
          </a:r>
        </a:p>
      </dsp:txBody>
      <dsp:txXfrm>
        <a:off x="6453516" y="3291651"/>
        <a:ext cx="1475241" cy="8636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699A-6C92-4BBB-A0BB-DF83165D4A10}" type="datetimeFigureOut">
              <a:rPr lang="en-IN" smtClean="0"/>
              <a:t>07-02-2023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27346-CE22-4CCD-97E3-3794658AD979}" type="slidenum">
              <a:rPr lang="en-IN" smtClean="0"/>
              <a:t>‹#›</a:t>
            </a:fld>
            <a:endParaRPr lang="en-IN"/>
          </a:p>
        </p:txBody>
      </p:sp>
    </p:spTree>
    <p:extLst>
      <p:ext uri="{BB962C8B-B14F-4D97-AF65-F5344CB8AC3E}">
        <p14:creationId xmlns:p14="http://schemas.microsoft.com/office/powerpoint/2010/main" val="2857243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DFEE-5D79-446A-A807-1D9DCF1B7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2E567C-40E4-4345-9982-A920585F9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166032-E833-4091-BCDD-DADB3EED57F0}"/>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5" name="Footer Placeholder 4">
            <a:extLst>
              <a:ext uri="{FF2B5EF4-FFF2-40B4-BE49-F238E27FC236}">
                <a16:creationId xmlns:a16="http://schemas.microsoft.com/office/drawing/2014/main" id="{C4520AF3-DD0E-4389-8965-FB0BEE080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D36B02-0B17-4A9D-AB7E-DC31FC1A6FB0}"/>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4037313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96A0-3E08-467C-B1A7-F7CC91C118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ECD8F4-4F86-4F81-BB12-86D6502872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384DB6-C170-4889-9044-CE7167CAC287}"/>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5" name="Footer Placeholder 4">
            <a:extLst>
              <a:ext uri="{FF2B5EF4-FFF2-40B4-BE49-F238E27FC236}">
                <a16:creationId xmlns:a16="http://schemas.microsoft.com/office/drawing/2014/main" id="{7B5A7650-BB8B-4332-AE89-91F46DB5E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169302-C8F2-4ED4-96F6-0D86C15AA7F9}"/>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356275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C8A998-D1E4-4E4A-823E-6F1E5E2522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BD181-BAB7-4324-BB6D-101601F84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856A5-7611-4DED-82FC-E5B4B5F0C224}"/>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5" name="Footer Placeholder 4">
            <a:extLst>
              <a:ext uri="{FF2B5EF4-FFF2-40B4-BE49-F238E27FC236}">
                <a16:creationId xmlns:a16="http://schemas.microsoft.com/office/drawing/2014/main" id="{B90B783C-16F9-45D4-8E2F-9F81A23A0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8F9BE7-5F6F-4BEB-9F30-3739693E1745}"/>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215306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174C-8CF2-4018-A5DC-6608CA297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2FF47F-2756-4ADD-817B-B890CEA2C9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F3202-E779-4B0C-B771-EE3B8BB26C4B}"/>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5" name="Footer Placeholder 4">
            <a:extLst>
              <a:ext uri="{FF2B5EF4-FFF2-40B4-BE49-F238E27FC236}">
                <a16:creationId xmlns:a16="http://schemas.microsoft.com/office/drawing/2014/main" id="{34853D2A-8EE2-402A-A38B-CADBA7AF7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11065B-2183-4E2A-8B77-07C005FF67E6}"/>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349376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0D20-6C25-4826-A9DC-A8F59CA5A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B507D5-F448-4004-AA02-3586DB483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0E25F-C2EA-4684-B511-01C1EA20A977}"/>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5" name="Footer Placeholder 4">
            <a:extLst>
              <a:ext uri="{FF2B5EF4-FFF2-40B4-BE49-F238E27FC236}">
                <a16:creationId xmlns:a16="http://schemas.microsoft.com/office/drawing/2014/main" id="{5CBF3F0B-B781-43B8-B6A2-12906F482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6CA909-BC23-43EA-9E11-45391340FAF8}"/>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418295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EE0F-1E11-40D2-BD66-D019785BEE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ED29EE-7940-4715-BBD7-EF0CE933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8C29F5-9AB8-4A1E-8367-AE8E54C9F2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C2B31-7B2D-496B-B6A9-A638FC3F7048}"/>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6" name="Footer Placeholder 5">
            <a:extLst>
              <a:ext uri="{FF2B5EF4-FFF2-40B4-BE49-F238E27FC236}">
                <a16:creationId xmlns:a16="http://schemas.microsoft.com/office/drawing/2014/main" id="{BEF8E9C2-0A80-4BA5-B361-7921F23BF5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4148D-E48C-402B-AA3D-3D7A9845B232}"/>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251506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911B-F3A5-4504-B30E-4F8E580F77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016511-EF43-43AC-895C-BE6B672E6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3B309-8A7C-463C-AA82-3716357EC7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BC3005-DD11-4288-AC6A-A3BE7AAAB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7EE920-B4D6-4333-A10A-FA9F3A1D9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BBB793-E78C-475B-9741-A26E274CB65D}"/>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8" name="Footer Placeholder 7">
            <a:extLst>
              <a:ext uri="{FF2B5EF4-FFF2-40B4-BE49-F238E27FC236}">
                <a16:creationId xmlns:a16="http://schemas.microsoft.com/office/drawing/2014/main" id="{F199CCCE-9499-40FA-ABC3-055469F7E1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65DC12-2349-4D2F-A420-252F03B1B7C4}"/>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24588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EB0E-BAC5-4054-92AE-6F953F87A9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88D39E-5AC9-4253-ABC1-7406CF906A4B}"/>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4" name="Footer Placeholder 3">
            <a:extLst>
              <a:ext uri="{FF2B5EF4-FFF2-40B4-BE49-F238E27FC236}">
                <a16:creationId xmlns:a16="http://schemas.microsoft.com/office/drawing/2014/main" id="{8924B9A9-56F7-44BE-8675-4B36B2BEDF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C693D4-4397-4B53-8AEC-C8A632809A13}"/>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265019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5D75B-973B-4403-A841-9A08CF230ACF}"/>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3" name="Footer Placeholder 2">
            <a:extLst>
              <a:ext uri="{FF2B5EF4-FFF2-40B4-BE49-F238E27FC236}">
                <a16:creationId xmlns:a16="http://schemas.microsoft.com/office/drawing/2014/main" id="{93B72493-364A-4559-9B36-C2A27B7B56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9844CF-ECE6-4DF3-AA38-B5D5B7B653DE}"/>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43334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0CA7-7985-4319-A843-ADCFEE80E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AAA9F7-28B5-4165-B42D-ED13E4771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D80673-209F-4DED-BA58-036D60452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15BFD-5A3B-4471-86A3-E2CF02182269}"/>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6" name="Footer Placeholder 5">
            <a:extLst>
              <a:ext uri="{FF2B5EF4-FFF2-40B4-BE49-F238E27FC236}">
                <a16:creationId xmlns:a16="http://schemas.microsoft.com/office/drawing/2014/main" id="{CC0FD5E9-BC0F-4220-AFCB-C1BE76C25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A8445-4D38-4DB2-A8AC-D1BEC6C01A1A}"/>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237142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AD86-B026-4BB6-96CC-85B3CFD21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ED7F82-75C0-4F1D-8338-ECDDB14A1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67CD75-24E6-4395-8819-37DAF72B0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B2D4D-1F39-4682-A945-8FAD1A0EF2DE}"/>
              </a:ext>
            </a:extLst>
          </p:cNvPr>
          <p:cNvSpPr>
            <a:spLocks noGrp="1"/>
          </p:cNvSpPr>
          <p:nvPr>
            <p:ph type="dt" sz="half" idx="10"/>
          </p:nvPr>
        </p:nvSpPr>
        <p:spPr/>
        <p:txBody>
          <a:bodyPr/>
          <a:lstStyle/>
          <a:p>
            <a:fld id="{9295CA94-209B-4EDD-903D-2D052880C244}" type="datetimeFigureOut">
              <a:rPr lang="en-IN" smtClean="0"/>
              <a:t>07-02-2023</a:t>
            </a:fld>
            <a:endParaRPr lang="en-IN"/>
          </a:p>
        </p:txBody>
      </p:sp>
      <p:sp>
        <p:nvSpPr>
          <p:cNvPr id="6" name="Footer Placeholder 5">
            <a:extLst>
              <a:ext uri="{FF2B5EF4-FFF2-40B4-BE49-F238E27FC236}">
                <a16:creationId xmlns:a16="http://schemas.microsoft.com/office/drawing/2014/main" id="{F1C6E4DA-DEC8-4DD3-AED7-7CBC1E7A51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703BE-B70D-4AEE-A221-1F007539CFAB}"/>
              </a:ext>
            </a:extLst>
          </p:cNvPr>
          <p:cNvSpPr>
            <a:spLocks noGrp="1"/>
          </p:cNvSpPr>
          <p:nvPr>
            <p:ph type="sldNum" sz="quarter" idx="12"/>
          </p:nvPr>
        </p:nvSpPr>
        <p:spPr/>
        <p:txBody>
          <a:bodyPr/>
          <a:lstStyle/>
          <a:p>
            <a:fld id="{DF0E964E-7A82-4662-A4D3-D67C4C2A3314}" type="slidenum">
              <a:rPr lang="en-IN" smtClean="0"/>
              <a:t>‹#›</a:t>
            </a:fld>
            <a:endParaRPr lang="en-IN"/>
          </a:p>
        </p:txBody>
      </p:sp>
    </p:spTree>
    <p:extLst>
      <p:ext uri="{BB962C8B-B14F-4D97-AF65-F5344CB8AC3E}">
        <p14:creationId xmlns:p14="http://schemas.microsoft.com/office/powerpoint/2010/main" val="235734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3000">
              <a:srgbClr val="DEE6F4"/>
            </a:gs>
            <a:gs pos="47000">
              <a:schemeClr val="accent1">
                <a:lumMod val="5000"/>
                <a:lumOff val="95000"/>
              </a:schemeClr>
            </a:gs>
            <a:gs pos="0">
              <a:schemeClr val="accent1">
                <a:lumMod val="45000"/>
                <a:lumOff val="55000"/>
              </a:schemeClr>
            </a:gs>
            <a:gs pos="0">
              <a:schemeClr val="accent1">
                <a:lumMod val="45000"/>
                <a:lumOff val="55000"/>
              </a:schemeClr>
            </a:gs>
            <a:gs pos="2000">
              <a:schemeClr val="bg2">
                <a:alpha val="0"/>
                <a:lumMod val="0"/>
                <a:lumOff val="1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9ED41-DC1C-4847-8A32-9AFE7F45C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8FDC9D-51D5-432F-BA8D-C4200DD06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7334C-526C-4CDA-B78C-742FA0FD7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5CA94-209B-4EDD-903D-2D052880C244}" type="datetimeFigureOut">
              <a:rPr lang="en-IN" smtClean="0"/>
              <a:t>07-02-2023</a:t>
            </a:fld>
            <a:endParaRPr lang="en-IN"/>
          </a:p>
        </p:txBody>
      </p:sp>
      <p:sp>
        <p:nvSpPr>
          <p:cNvPr id="5" name="Footer Placeholder 4">
            <a:extLst>
              <a:ext uri="{FF2B5EF4-FFF2-40B4-BE49-F238E27FC236}">
                <a16:creationId xmlns:a16="http://schemas.microsoft.com/office/drawing/2014/main" id="{DDD85E1C-B068-4F50-9C15-92BC52BE2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DB8B85-0311-4666-B040-852CA9BED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E964E-7A82-4662-A4D3-D67C4C2A3314}" type="slidenum">
              <a:rPr lang="en-IN" smtClean="0"/>
              <a:t>‹#›</a:t>
            </a:fld>
            <a:endParaRPr lang="en-IN"/>
          </a:p>
        </p:txBody>
      </p:sp>
    </p:spTree>
    <p:extLst>
      <p:ext uri="{BB962C8B-B14F-4D97-AF65-F5344CB8AC3E}">
        <p14:creationId xmlns:p14="http://schemas.microsoft.com/office/powerpoint/2010/main" val="4014096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64C4-35ED-44F5-AC0F-C007B8D4406D}"/>
              </a:ext>
            </a:extLst>
          </p:cNvPr>
          <p:cNvSpPr>
            <a:spLocks noGrp="1"/>
          </p:cNvSpPr>
          <p:nvPr>
            <p:ph type="ctrTitle"/>
          </p:nvPr>
        </p:nvSpPr>
        <p:spPr>
          <a:xfrm>
            <a:off x="838685" y="2945281"/>
            <a:ext cx="10514621" cy="1262688"/>
          </a:xfrm>
        </p:spPr>
        <p:txBody>
          <a:bodyPr>
            <a:normAutofit fontScale="90000"/>
          </a:bodyPr>
          <a:lstStyle/>
          <a:p>
            <a:r>
              <a:rPr lang="en-US" sz="4800" b="1" dirty="0">
                <a:solidFill>
                  <a:schemeClr val="accent1"/>
                </a:solidFill>
                <a:latin typeface="+mn-lt"/>
              </a:rPr>
              <a:t>Maharashtra Institute of Technology</a:t>
            </a:r>
            <a:br>
              <a:rPr lang="en-US" sz="4800" b="1" dirty="0">
                <a:solidFill>
                  <a:schemeClr val="accent1"/>
                </a:solidFill>
                <a:latin typeface="+mn-lt"/>
              </a:rPr>
            </a:br>
            <a:r>
              <a:rPr lang="en-US" sz="4800" b="1" dirty="0">
                <a:solidFill>
                  <a:schemeClr val="accent1"/>
                </a:solidFill>
                <a:latin typeface="+mn-lt"/>
              </a:rPr>
              <a:t>(Mechanical department)</a:t>
            </a:r>
            <a:endParaRPr lang="en-IN" sz="4800" dirty="0"/>
          </a:p>
        </p:txBody>
      </p:sp>
      <p:sp>
        <p:nvSpPr>
          <p:cNvPr id="4" name="Title 1">
            <a:extLst>
              <a:ext uri="{FF2B5EF4-FFF2-40B4-BE49-F238E27FC236}">
                <a16:creationId xmlns:a16="http://schemas.microsoft.com/office/drawing/2014/main" id="{01A8F8DE-2146-49CF-BF6E-E9899AEE5857}"/>
              </a:ext>
            </a:extLst>
          </p:cNvPr>
          <p:cNvSpPr txBox="1">
            <a:spLocks/>
          </p:cNvSpPr>
          <p:nvPr/>
        </p:nvSpPr>
        <p:spPr>
          <a:xfrm>
            <a:off x="-159027" y="4502472"/>
            <a:ext cx="12510052" cy="30002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200" b="1" dirty="0">
                <a:solidFill>
                  <a:schemeClr val="accent1"/>
                </a:solidFill>
              </a:rPr>
            </a:br>
            <a:br>
              <a:rPr lang="en-US" sz="3600" dirty="0">
                <a:solidFill>
                  <a:srgbClr val="FF0000"/>
                </a:solidFill>
              </a:rPr>
            </a:br>
            <a:r>
              <a:rPr lang="en-US" sz="3600" dirty="0">
                <a:solidFill>
                  <a:srgbClr val="FF0000"/>
                </a:solidFill>
              </a:rPr>
              <a:t>                                                                   </a:t>
            </a:r>
            <a:br>
              <a:rPr lang="en-IN" sz="3600" b="1" dirty="0">
                <a:solidFill>
                  <a:srgbClr val="FF0000"/>
                </a:solidFill>
              </a:rPr>
            </a:br>
            <a:endParaRPr lang="en-IN" sz="3600" dirty="0"/>
          </a:p>
        </p:txBody>
      </p:sp>
      <p:pic>
        <p:nvPicPr>
          <p:cNvPr id="6" name="Picture 5" descr="Text&#10;&#10;Description automatically generated">
            <a:extLst>
              <a:ext uri="{FF2B5EF4-FFF2-40B4-BE49-F238E27FC236}">
                <a16:creationId xmlns:a16="http://schemas.microsoft.com/office/drawing/2014/main" id="{7992D13E-4517-4947-AF01-3B5FC7AF4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17" y="310856"/>
            <a:ext cx="8950723" cy="271861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AF361FA-69CC-4C73-BAB6-3D9F67AD1157}"/>
              </a:ext>
            </a:extLst>
          </p:cNvPr>
          <p:cNvSpPr txBox="1"/>
          <p:nvPr/>
        </p:nvSpPr>
        <p:spPr>
          <a:xfrm>
            <a:off x="248160" y="5176153"/>
            <a:ext cx="4803234" cy="461665"/>
          </a:xfrm>
          <a:prstGeom prst="rect">
            <a:avLst/>
          </a:prstGeom>
          <a:noFill/>
        </p:spPr>
        <p:txBody>
          <a:bodyPr wrap="square">
            <a:spAutoFit/>
          </a:bodyPr>
          <a:lstStyle/>
          <a:p>
            <a:r>
              <a:rPr lang="en-US" sz="2400" b="1" dirty="0"/>
              <a:t>Project by:-</a:t>
            </a:r>
          </a:p>
        </p:txBody>
      </p:sp>
      <p:sp>
        <p:nvSpPr>
          <p:cNvPr id="9" name="TextBox 8">
            <a:extLst>
              <a:ext uri="{FF2B5EF4-FFF2-40B4-BE49-F238E27FC236}">
                <a16:creationId xmlns:a16="http://schemas.microsoft.com/office/drawing/2014/main" id="{77F9C868-B932-4D5D-B815-C2532FCC0BD6}"/>
              </a:ext>
            </a:extLst>
          </p:cNvPr>
          <p:cNvSpPr txBox="1"/>
          <p:nvPr/>
        </p:nvSpPr>
        <p:spPr>
          <a:xfrm>
            <a:off x="2907476" y="4319599"/>
            <a:ext cx="6377037" cy="830997"/>
          </a:xfrm>
          <a:prstGeom prst="rect">
            <a:avLst/>
          </a:prstGeom>
          <a:noFill/>
        </p:spPr>
        <p:txBody>
          <a:bodyPr wrap="square">
            <a:spAutoFit/>
          </a:bodyPr>
          <a:lstStyle/>
          <a:p>
            <a:pPr algn="ctr"/>
            <a:r>
              <a:rPr lang="en-US" sz="2400" b="1" dirty="0">
                <a:solidFill>
                  <a:srgbClr val="FF0000"/>
                </a:solidFill>
              </a:rPr>
              <a:t>Project :- DESIGN AND ANALYSIS OF TWO STAGE GEARBOX IN ATV VEHICLE .</a:t>
            </a:r>
            <a:endParaRPr lang="en-US" sz="2400" b="1" u="sng" dirty="0">
              <a:solidFill>
                <a:srgbClr val="FF0000"/>
              </a:solidFill>
            </a:endParaRPr>
          </a:p>
        </p:txBody>
      </p:sp>
      <p:sp>
        <p:nvSpPr>
          <p:cNvPr id="15" name="TextBox 14">
            <a:extLst>
              <a:ext uri="{FF2B5EF4-FFF2-40B4-BE49-F238E27FC236}">
                <a16:creationId xmlns:a16="http://schemas.microsoft.com/office/drawing/2014/main" id="{7327DBAB-2E9E-284F-B870-BF9AABBEE99D}"/>
              </a:ext>
            </a:extLst>
          </p:cNvPr>
          <p:cNvSpPr txBox="1"/>
          <p:nvPr/>
        </p:nvSpPr>
        <p:spPr>
          <a:xfrm>
            <a:off x="248160" y="6218903"/>
            <a:ext cx="4059889" cy="369332"/>
          </a:xfrm>
          <a:prstGeom prst="rect">
            <a:avLst/>
          </a:prstGeom>
          <a:noFill/>
        </p:spPr>
        <p:txBody>
          <a:bodyPr wrap="square">
            <a:spAutoFit/>
          </a:bodyPr>
          <a:lstStyle/>
          <a:p>
            <a:r>
              <a:rPr lang="en-US" sz="1800" b="1" dirty="0"/>
              <a:t>Darshan Kailas Balshete [TYMA 34]</a:t>
            </a:r>
          </a:p>
        </p:txBody>
      </p:sp>
      <p:sp>
        <p:nvSpPr>
          <p:cNvPr id="17" name="TextBox 16">
            <a:extLst>
              <a:ext uri="{FF2B5EF4-FFF2-40B4-BE49-F238E27FC236}">
                <a16:creationId xmlns:a16="http://schemas.microsoft.com/office/drawing/2014/main" id="{5B67D63B-D520-B509-0690-617FD7E46159}"/>
              </a:ext>
            </a:extLst>
          </p:cNvPr>
          <p:cNvSpPr txBox="1"/>
          <p:nvPr/>
        </p:nvSpPr>
        <p:spPr>
          <a:xfrm>
            <a:off x="248160" y="5942167"/>
            <a:ext cx="3127159" cy="369332"/>
          </a:xfrm>
          <a:prstGeom prst="rect">
            <a:avLst/>
          </a:prstGeom>
          <a:noFill/>
        </p:spPr>
        <p:txBody>
          <a:bodyPr wrap="square">
            <a:spAutoFit/>
          </a:bodyPr>
          <a:lstStyle/>
          <a:p>
            <a:r>
              <a:rPr lang="en-US" sz="1800" b="1" dirty="0"/>
              <a:t>Sagar Sanjay Aware  [TYMA13]</a:t>
            </a:r>
          </a:p>
        </p:txBody>
      </p:sp>
      <p:sp>
        <p:nvSpPr>
          <p:cNvPr id="19" name="TextBox 18">
            <a:extLst>
              <a:ext uri="{FF2B5EF4-FFF2-40B4-BE49-F238E27FC236}">
                <a16:creationId xmlns:a16="http://schemas.microsoft.com/office/drawing/2014/main" id="{3FAA93E8-070C-DF17-9256-D078296AA8A6}"/>
              </a:ext>
            </a:extLst>
          </p:cNvPr>
          <p:cNvSpPr txBox="1"/>
          <p:nvPr/>
        </p:nvSpPr>
        <p:spPr>
          <a:xfrm>
            <a:off x="248160" y="5645494"/>
            <a:ext cx="3655381" cy="369332"/>
          </a:xfrm>
          <a:prstGeom prst="rect">
            <a:avLst/>
          </a:prstGeom>
          <a:noFill/>
        </p:spPr>
        <p:txBody>
          <a:bodyPr wrap="square">
            <a:spAutoFit/>
          </a:bodyPr>
          <a:lstStyle/>
          <a:p>
            <a:r>
              <a:rPr lang="en-US" sz="1800" b="1" dirty="0"/>
              <a:t>Chetan Madhav Chahakar[TYMA12]</a:t>
            </a:r>
          </a:p>
        </p:txBody>
      </p:sp>
      <p:sp>
        <p:nvSpPr>
          <p:cNvPr id="10" name="Rectangle 9">
            <a:extLst>
              <a:ext uri="{FF2B5EF4-FFF2-40B4-BE49-F238E27FC236}">
                <a16:creationId xmlns:a16="http://schemas.microsoft.com/office/drawing/2014/main" id="{82BACC28-3E2C-1608-1FD7-2A59D698B9A3}"/>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36C59C3-1924-0F78-48C1-0DB921492D53}"/>
              </a:ext>
            </a:extLst>
          </p:cNvPr>
          <p:cNvSpPr/>
          <p:nvPr/>
        </p:nvSpPr>
        <p:spPr>
          <a:xfrm>
            <a:off x="-5" y="96358"/>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EF11228-B4F3-0A62-3B18-6773208955AF}"/>
              </a:ext>
            </a:extLst>
          </p:cNvPr>
          <p:cNvSpPr/>
          <p:nvPr/>
        </p:nvSpPr>
        <p:spPr>
          <a:xfrm>
            <a:off x="-5" y="34120"/>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C1A2FED-F00A-77B0-CA1E-0741308C9EF4}"/>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5805475-9919-2FCE-005B-68ED7D398990}"/>
              </a:ext>
            </a:extLst>
          </p:cNvPr>
          <p:cNvSpPr txBox="1"/>
          <p:nvPr/>
        </p:nvSpPr>
        <p:spPr>
          <a:xfrm>
            <a:off x="9196300" y="5502114"/>
            <a:ext cx="2747539" cy="830997"/>
          </a:xfrm>
          <a:prstGeom prst="rect">
            <a:avLst/>
          </a:prstGeom>
          <a:noFill/>
        </p:spPr>
        <p:txBody>
          <a:bodyPr wrap="square" rtlCol="0">
            <a:spAutoFit/>
          </a:bodyPr>
          <a:lstStyle/>
          <a:p>
            <a:r>
              <a:rPr lang="en-IN" sz="2400" b="1" dirty="0"/>
              <a:t>Guide:-</a:t>
            </a:r>
          </a:p>
          <a:p>
            <a:r>
              <a:rPr lang="en-IN" sz="2400" b="1" dirty="0"/>
              <a:t>Prof. P.S. Kulkarni</a:t>
            </a:r>
          </a:p>
        </p:txBody>
      </p:sp>
    </p:spTree>
    <p:extLst>
      <p:ext uri="{BB962C8B-B14F-4D97-AF65-F5344CB8AC3E}">
        <p14:creationId xmlns:p14="http://schemas.microsoft.com/office/powerpoint/2010/main" val="772869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E34DB-9489-A27E-3DE1-CD12337ABCAC}"/>
                  </a:ext>
                </a:extLst>
              </p:cNvPr>
              <p:cNvSpPr txBox="1"/>
              <p:nvPr/>
            </p:nvSpPr>
            <p:spPr>
              <a:xfrm>
                <a:off x="188258" y="780853"/>
                <a:ext cx="8220635" cy="2585323"/>
              </a:xfrm>
              <a:prstGeom prst="rect">
                <a:avLst/>
              </a:prstGeom>
              <a:noFill/>
            </p:spPr>
            <p:txBody>
              <a:bodyPr wrap="square">
                <a:spAutoFit/>
              </a:bodyPr>
              <a:lstStyle/>
              <a:p>
                <a:pPr marL="285750" indent="-285750">
                  <a:buFont typeface="Wingdings" panose="05000000000000000000" pitchFamily="2" charset="2"/>
                  <a:buChar char="Ø"/>
                </a:pPr>
                <a:r>
                  <a:rPr lang="en-IN" sz="2400" dirty="0">
                    <a:latin typeface="Calibri" panose="020F0502020204030204" pitchFamily="34" charset="0"/>
                    <a:cs typeface="Mangal" panose="02040503050203030202" pitchFamily="18" charset="0"/>
                  </a:rPr>
                  <a:t>As per shown 2 stages with 2.77 &amp; 2.94 reduction ratio respectively in order to obtain optimum desirable solution.</a:t>
                </a:r>
              </a:p>
              <a:p>
                <a:r>
                  <a:rPr lang="en-IN" sz="2400" dirty="0">
                    <a:latin typeface="Calibri" panose="020F0502020204030204" pitchFamily="34" charset="0"/>
                    <a:cs typeface="Mangal" panose="02040503050203030202" pitchFamily="18" charset="0"/>
                  </a:rPr>
                  <a:t>     Overall reduction ratio designed as ,</a:t>
                </a:r>
              </a:p>
              <a:p>
                <a:r>
                  <a:rPr lang="en-IN" sz="2400" dirty="0">
                    <a:latin typeface="Calibri" panose="020F0502020204030204" pitchFamily="34" charset="0"/>
                    <a:cs typeface="Mangal" panose="02040503050203030202" pitchFamily="18" charset="0"/>
                  </a:rPr>
                  <a:t>     Reduction ratio 1</a:t>
                </a:r>
                <a:r>
                  <a:rPr lang="en-IN" sz="2400" dirty="0">
                    <a:ea typeface="Cambria Math" panose="02040503050406030204" pitchFamily="18" charset="0"/>
                    <a:cs typeface="Mangal" panose="02040503050203030202" pitchFamily="18" charset="0"/>
                  </a:rPr>
                  <a:t> </a:t>
                </a:r>
                <a14:m>
                  <m:oMath xmlns:m="http://schemas.openxmlformats.org/officeDocument/2006/math">
                    <m:r>
                      <a:rPr lang="en-IN" sz="2400" i="1" smtClean="0">
                        <a:latin typeface="Cambria Math" panose="02040503050406030204" pitchFamily="18" charset="0"/>
                        <a:ea typeface="Cambria Math" panose="02040503050406030204" pitchFamily="18" charset="0"/>
                        <a:cs typeface="Mangal" panose="02040503050203030202" pitchFamily="18" charset="0"/>
                      </a:rPr>
                      <m:t>×</m:t>
                    </m:r>
                  </m:oMath>
                </a14:m>
                <a:r>
                  <a:rPr lang="en-IN" sz="2400" dirty="0">
                    <a:latin typeface="Calibri" panose="020F0502020204030204" pitchFamily="34" charset="0"/>
                    <a:cs typeface="Mangal" panose="02040503050203030202" pitchFamily="18" charset="0"/>
                  </a:rPr>
                  <a:t> Reduction ratio 2</a:t>
                </a:r>
              </a:p>
              <a:p>
                <a:r>
                  <a:rPr lang="en-IN" sz="2400" dirty="0">
                    <a:latin typeface="Calibri" panose="020F0502020204030204" pitchFamily="34" charset="0"/>
                    <a:cs typeface="Mangal" panose="02040503050203030202" pitchFamily="18" charset="0"/>
                  </a:rPr>
                  <a:t>      2.77</a:t>
                </a:r>
                <a:r>
                  <a:rPr lang="en-IN" sz="2400" dirty="0">
                    <a:ea typeface="Cambria Math" panose="02040503050406030204" pitchFamily="18" charset="0"/>
                    <a:cs typeface="Mangal" panose="02040503050203030202" pitchFamily="18" charset="0"/>
                  </a:rPr>
                  <a:t> </a:t>
                </a:r>
                <a14:m>
                  <m:oMath xmlns:m="http://schemas.openxmlformats.org/officeDocument/2006/math">
                    <m:r>
                      <a:rPr lang="en-IN" sz="2400" i="1" smtClean="0">
                        <a:latin typeface="Cambria Math" panose="02040503050406030204" pitchFamily="18" charset="0"/>
                        <a:ea typeface="Cambria Math" panose="02040503050406030204" pitchFamily="18" charset="0"/>
                        <a:cs typeface="Mangal" panose="02040503050203030202" pitchFamily="18" charset="0"/>
                      </a:rPr>
                      <m:t>×</m:t>
                    </m:r>
                  </m:oMath>
                </a14:m>
                <a:r>
                  <a:rPr lang="en-IN" sz="2400" dirty="0"/>
                  <a:t> 2.94 = 8.14</a:t>
                </a:r>
              </a:p>
              <a:p>
                <a:endParaRPr lang="en-IN" sz="2400" dirty="0"/>
              </a:p>
              <a:p>
                <a:endParaRPr lang="en-IN" dirty="0"/>
              </a:p>
            </p:txBody>
          </p:sp>
        </mc:Choice>
        <mc:Fallback xmlns="">
          <p:sp>
            <p:nvSpPr>
              <p:cNvPr id="3" name="TextBox 2">
                <a:extLst>
                  <a:ext uri="{FF2B5EF4-FFF2-40B4-BE49-F238E27FC236}">
                    <a16:creationId xmlns:a16="http://schemas.microsoft.com/office/drawing/2014/main" id="{65EE34DB-9489-A27E-3DE1-CD12337ABCAC}"/>
                  </a:ext>
                </a:extLst>
              </p:cNvPr>
              <p:cNvSpPr txBox="1">
                <a:spLocks noRot="1" noChangeAspect="1" noMove="1" noResize="1" noEditPoints="1" noAdjustHandles="1" noChangeArrowheads="1" noChangeShapeType="1" noTextEdit="1"/>
              </p:cNvSpPr>
              <p:nvPr/>
            </p:nvSpPr>
            <p:spPr>
              <a:xfrm>
                <a:off x="188258" y="780853"/>
                <a:ext cx="8220635" cy="2585323"/>
              </a:xfrm>
              <a:prstGeom prst="rect">
                <a:avLst/>
              </a:prstGeom>
              <a:blipFill>
                <a:blip r:embed="rId2"/>
                <a:stretch>
                  <a:fillRect l="-1039" t="-1887"/>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80AC00FC-9327-F9A4-4035-312DF095402A}"/>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6A2C7BC-CF18-F55B-BC58-1D3CCAE225D3}"/>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F5C0354-4503-65CE-0D1C-7973EF8ACDE8}"/>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20BBB0E-B32D-96CD-FE8E-DECE2A52DD8C}"/>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Gear Design</a:t>
            </a:r>
          </a:p>
        </p:txBody>
      </p:sp>
      <p:pic>
        <p:nvPicPr>
          <p:cNvPr id="20" name="Picture 19">
            <a:extLst>
              <a:ext uri="{FF2B5EF4-FFF2-40B4-BE49-F238E27FC236}">
                <a16:creationId xmlns:a16="http://schemas.microsoft.com/office/drawing/2014/main" id="{9B170E35-DB16-2BC5-9257-8868BD0166F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58" b="89940" l="2358" r="95285">
                        <a14:foregroundMark x1="8841" y1="40241" x2="8644" y2="63179"/>
                        <a14:foregroundMark x1="3929" y1="33602" x2="4912" y2="32998"/>
                        <a14:foregroundMark x1="4126" y1="79477" x2="2554" y2="84306"/>
                        <a14:foregroundMark x1="86837" y1="44266" x2="95285" y2="47082"/>
                      </a14:backgroundRemoval>
                    </a14:imgEffect>
                  </a14:imgLayer>
                </a14:imgProps>
              </a:ext>
              <a:ext uri="{28A0092B-C50C-407E-A947-70E740481C1C}">
                <a14:useLocalDpi xmlns:a14="http://schemas.microsoft.com/office/drawing/2010/main" val="0"/>
              </a:ext>
            </a:extLst>
          </a:blip>
          <a:stretch>
            <a:fillRect/>
          </a:stretch>
        </p:blipFill>
        <p:spPr>
          <a:xfrm rot="21336174">
            <a:off x="8955821" y="556356"/>
            <a:ext cx="3017397" cy="29462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997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AC00FC-9327-F9A4-4035-312DF095402A}"/>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6A2C7BC-CF18-F55B-BC58-1D3CCAE225D3}"/>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F5C0354-4503-65CE-0D1C-7973EF8ACDE8}"/>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20BBB0E-B32D-96CD-FE8E-DECE2A52DD8C}"/>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Gear Analysis</a:t>
            </a:r>
          </a:p>
        </p:txBody>
      </p:sp>
      <p:pic>
        <p:nvPicPr>
          <p:cNvPr id="2" name="Picture 1">
            <a:extLst>
              <a:ext uri="{FF2B5EF4-FFF2-40B4-BE49-F238E27FC236}">
                <a16:creationId xmlns:a16="http://schemas.microsoft.com/office/drawing/2014/main" id="{07C6B2EF-C803-4030-CAF2-4C065C885A00}"/>
              </a:ext>
            </a:extLst>
          </p:cNvPr>
          <p:cNvPicPr/>
          <p:nvPr/>
        </p:nvPicPr>
        <p:blipFill>
          <a:blip r:embed="rId2">
            <a:extLst>
              <a:ext uri="{28A0092B-C50C-407E-A947-70E740481C1C}">
                <a14:useLocalDpi xmlns:a14="http://schemas.microsoft.com/office/drawing/2010/main" val="0"/>
              </a:ext>
            </a:extLst>
          </a:blip>
          <a:stretch>
            <a:fillRect/>
          </a:stretch>
        </p:blipFill>
        <p:spPr>
          <a:xfrm>
            <a:off x="6355086" y="3209838"/>
            <a:ext cx="2607011" cy="2527987"/>
          </a:xfrm>
          <a:prstGeom prst="rect">
            <a:avLst/>
          </a:prstGeom>
        </p:spPr>
      </p:pic>
      <p:pic>
        <p:nvPicPr>
          <p:cNvPr id="8" name="Picture 7">
            <a:extLst>
              <a:ext uri="{FF2B5EF4-FFF2-40B4-BE49-F238E27FC236}">
                <a16:creationId xmlns:a16="http://schemas.microsoft.com/office/drawing/2014/main" id="{9D4DC26D-2140-C86E-5EC5-582AD8B876AE}"/>
              </a:ext>
            </a:extLst>
          </p:cNvPr>
          <p:cNvPicPr/>
          <p:nvPr/>
        </p:nvPicPr>
        <p:blipFill>
          <a:blip r:embed="rId3">
            <a:extLst>
              <a:ext uri="{28A0092B-C50C-407E-A947-70E740481C1C}">
                <a14:useLocalDpi xmlns:a14="http://schemas.microsoft.com/office/drawing/2010/main" val="0"/>
              </a:ext>
            </a:extLst>
          </a:blip>
          <a:stretch>
            <a:fillRect/>
          </a:stretch>
        </p:blipFill>
        <p:spPr>
          <a:xfrm>
            <a:off x="3263159" y="3155547"/>
            <a:ext cx="2600871" cy="2603155"/>
          </a:xfrm>
          <a:prstGeom prst="rect">
            <a:avLst/>
          </a:prstGeom>
        </p:spPr>
      </p:pic>
      <p:pic>
        <p:nvPicPr>
          <p:cNvPr id="9" name="Picture 8">
            <a:extLst>
              <a:ext uri="{FF2B5EF4-FFF2-40B4-BE49-F238E27FC236}">
                <a16:creationId xmlns:a16="http://schemas.microsoft.com/office/drawing/2014/main" id="{2BD72333-2B77-79B7-D4FE-0AB6D9C3B116}"/>
              </a:ext>
            </a:extLst>
          </p:cNvPr>
          <p:cNvPicPr/>
          <p:nvPr/>
        </p:nvPicPr>
        <p:blipFill>
          <a:blip r:embed="rId4">
            <a:extLst>
              <a:ext uri="{28A0092B-C50C-407E-A947-70E740481C1C}">
                <a14:useLocalDpi xmlns:a14="http://schemas.microsoft.com/office/drawing/2010/main" val="0"/>
              </a:ext>
            </a:extLst>
          </a:blip>
          <a:stretch>
            <a:fillRect/>
          </a:stretch>
        </p:blipFill>
        <p:spPr>
          <a:xfrm>
            <a:off x="283251" y="3155547"/>
            <a:ext cx="2607011" cy="2402707"/>
          </a:xfrm>
          <a:prstGeom prst="rect">
            <a:avLst/>
          </a:prstGeom>
        </p:spPr>
      </p:pic>
      <p:pic>
        <p:nvPicPr>
          <p:cNvPr id="10" name="Picture 9">
            <a:extLst>
              <a:ext uri="{FF2B5EF4-FFF2-40B4-BE49-F238E27FC236}">
                <a16:creationId xmlns:a16="http://schemas.microsoft.com/office/drawing/2014/main" id="{4D471490-F84E-6366-B532-58A65B9777E9}"/>
              </a:ext>
            </a:extLst>
          </p:cNvPr>
          <p:cNvPicPr/>
          <p:nvPr/>
        </p:nvPicPr>
        <p:blipFill>
          <a:blip r:embed="rId5">
            <a:extLst>
              <a:ext uri="{28A0092B-C50C-407E-A947-70E740481C1C}">
                <a14:useLocalDpi xmlns:a14="http://schemas.microsoft.com/office/drawing/2010/main" val="0"/>
              </a:ext>
            </a:extLst>
          </a:blip>
          <a:stretch>
            <a:fillRect/>
          </a:stretch>
        </p:blipFill>
        <p:spPr>
          <a:xfrm>
            <a:off x="9343954" y="3209838"/>
            <a:ext cx="2564795" cy="2444822"/>
          </a:xfrm>
          <a:prstGeom prst="rect">
            <a:avLst/>
          </a:prstGeom>
        </p:spPr>
      </p:pic>
      <p:sp>
        <p:nvSpPr>
          <p:cNvPr id="12" name="TextBox 11">
            <a:extLst>
              <a:ext uri="{FF2B5EF4-FFF2-40B4-BE49-F238E27FC236}">
                <a16:creationId xmlns:a16="http://schemas.microsoft.com/office/drawing/2014/main" id="{79E0D20C-1BA7-4825-4AE6-1A7583E5C5C4}"/>
              </a:ext>
            </a:extLst>
          </p:cNvPr>
          <p:cNvSpPr txBox="1"/>
          <p:nvPr/>
        </p:nvSpPr>
        <p:spPr>
          <a:xfrm>
            <a:off x="127224" y="500870"/>
            <a:ext cx="11937552" cy="1840056"/>
          </a:xfrm>
          <a:prstGeom prst="rect">
            <a:avLst/>
          </a:prstGeom>
          <a:noFill/>
        </p:spPr>
        <p:txBody>
          <a:bodyPr wrap="square">
            <a:spAutoFit/>
          </a:bodyPr>
          <a:lstStyle/>
          <a:p>
            <a:pPr algn="just">
              <a:lnSpc>
                <a:spcPct val="106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 transmission system there are many components to design and </a:t>
            </a:r>
            <a:r>
              <a:rPr lang="en-IN" sz="1800" dirty="0" err="1">
                <a:solidFill>
                  <a:srgbClr val="000000"/>
                </a:solidFill>
                <a:effectLst/>
                <a:latin typeface="Times New Roman" panose="02020603050405020304" pitchFamily="18" charset="0"/>
                <a:ea typeface="Calibri" panose="020F0502020204030204" pitchFamily="34" charset="0"/>
              </a:rPr>
              <a:t>analyze</a:t>
            </a:r>
            <a:r>
              <a:rPr lang="en-IN" sz="1800" dirty="0">
                <a:solidFill>
                  <a:srgbClr val="000000"/>
                </a:solidFill>
                <a:effectLst/>
                <a:latin typeface="Times New Roman" panose="02020603050405020304" pitchFamily="18" charset="0"/>
                <a:ea typeface="Calibri" panose="020F0502020204030204" pitchFamily="34" charset="0"/>
              </a:rPr>
              <a:t> that are gear, gear box casing etc.  in this CAE process we used 3D mesh as meshing element which has element size of 2mm, 4mm, and 6mm with different physics like thermal analysis, static analysis, bending &amp; torsional analysis and after several iterations, we come to our final conclusion in which we finalize our final gear, axles and axles for wheels etc.  In powertrain system we </a:t>
            </a:r>
            <a:r>
              <a:rPr lang="en-IN" sz="1800" dirty="0" err="1">
                <a:solidFill>
                  <a:srgbClr val="000000"/>
                </a:solidFill>
                <a:effectLst/>
                <a:latin typeface="Times New Roman" panose="02020603050405020304" pitchFamily="18" charset="0"/>
                <a:ea typeface="Calibri" panose="020F0502020204030204" pitchFamily="34" charset="0"/>
              </a:rPr>
              <a:t>analyzed</a:t>
            </a:r>
            <a:r>
              <a:rPr lang="en-IN" sz="1800" dirty="0">
                <a:solidFill>
                  <a:srgbClr val="000000"/>
                </a:solidFill>
                <a:effectLst/>
                <a:latin typeface="Times New Roman" panose="02020603050405020304" pitchFamily="18" charset="0"/>
                <a:ea typeface="Calibri" panose="020F0502020204030204" pitchFamily="34" charset="0"/>
              </a:rPr>
              <a:t> in two physics which are static structural analysis in which are </a:t>
            </a:r>
            <a:r>
              <a:rPr lang="en-IN" sz="1800" dirty="0" err="1">
                <a:solidFill>
                  <a:srgbClr val="000000"/>
                </a:solidFill>
                <a:effectLst/>
                <a:latin typeface="Times New Roman" panose="02020603050405020304" pitchFamily="18" charset="0"/>
                <a:ea typeface="Calibri" panose="020F0502020204030204" pitchFamily="34" charset="0"/>
              </a:rPr>
              <a:t>analyzed</a:t>
            </a:r>
            <a:r>
              <a:rPr lang="en-IN" sz="1800" dirty="0">
                <a:solidFill>
                  <a:srgbClr val="000000"/>
                </a:solidFill>
                <a:effectLst/>
                <a:latin typeface="Times New Roman" panose="02020603050405020304" pitchFamily="18" charset="0"/>
                <a:ea typeface="Calibri" panose="020F0502020204030204" pitchFamily="34" charset="0"/>
              </a:rPr>
              <a:t> for average deformation &amp; stress concentration and in thermal analysis we </a:t>
            </a:r>
            <a:r>
              <a:rPr lang="en-IN" sz="1800" dirty="0" err="1">
                <a:solidFill>
                  <a:srgbClr val="000000"/>
                </a:solidFill>
                <a:effectLst/>
                <a:latin typeface="Times New Roman" panose="02020603050405020304" pitchFamily="18" charset="0"/>
                <a:ea typeface="Calibri" panose="020F0502020204030204" pitchFamily="34" charset="0"/>
              </a:rPr>
              <a:t>analyzed</a:t>
            </a:r>
            <a:r>
              <a:rPr lang="en-IN" sz="1800" dirty="0">
                <a:solidFill>
                  <a:srgbClr val="000000"/>
                </a:solidFill>
                <a:effectLst/>
                <a:latin typeface="Times New Roman" panose="02020603050405020304" pitchFamily="18" charset="0"/>
                <a:ea typeface="Calibri" panose="020F0502020204030204" pitchFamily="34" charset="0"/>
              </a:rPr>
              <a:t> for heat transfer from system to surrounding</a:t>
            </a:r>
            <a:endParaRPr lang="en-IN"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7374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A011EE-22A0-2A0D-BB81-9B280134F734}"/>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BE8341B-00C9-22C1-F50C-96E1DB81F119}"/>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7FEFFD2-2B7A-AE86-FAF3-2A9A1748A486}"/>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BBDD973-471D-1529-5E1D-CC9CB125DC15}"/>
              </a:ext>
            </a:extLst>
          </p:cNvPr>
          <p:cNvSpPr/>
          <p:nvPr/>
        </p:nvSpPr>
        <p:spPr>
          <a:xfrm>
            <a:off x="0" y="11576"/>
            <a:ext cx="12192000" cy="3098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lnSpc>
                <a:spcPct val="150000"/>
              </a:lnSpc>
              <a:spcAft>
                <a:spcPts val="1000"/>
              </a:spcAft>
              <a:tabLst>
                <a:tab pos="1838325" algn="l"/>
              </a:tabLst>
            </a:pPr>
            <a:r>
              <a:rPr lang="en-IN" sz="2400" b="1" dirty="0">
                <a:solidFill>
                  <a:srgbClr val="000000"/>
                </a:solidFill>
                <a:effectLst/>
                <a:latin typeface="Times New Roman" panose="02020603050405020304" pitchFamily="18" charset="0"/>
                <a:ea typeface="Calibri" panose="020F0502020204030204" pitchFamily="34" charset="0"/>
              </a:rPr>
              <a:t>Conclusion</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07694B85-C5EB-11C6-4076-F01961A6B8D2}"/>
              </a:ext>
            </a:extLst>
          </p:cNvPr>
          <p:cNvSpPr txBox="1"/>
          <p:nvPr/>
        </p:nvSpPr>
        <p:spPr>
          <a:xfrm>
            <a:off x="905434" y="879500"/>
            <a:ext cx="10049437" cy="3309880"/>
          </a:xfrm>
          <a:prstGeom prst="rect">
            <a:avLst/>
          </a:prstGeom>
          <a:noFill/>
        </p:spPr>
        <p:txBody>
          <a:bodyPr wrap="square">
            <a:spAutoFit/>
          </a:bodyPr>
          <a:lstStyle/>
          <a:p>
            <a:pPr marR="7620">
              <a:lnSpc>
                <a:spcPct val="106000"/>
              </a:lnSpc>
              <a:spcAft>
                <a:spcPts val="505"/>
              </a:spcAft>
            </a:pPr>
            <a:r>
              <a:rPr lang="en-IN" sz="1800" dirty="0">
                <a:solidFill>
                  <a:srgbClr val="000000"/>
                </a:solidFill>
                <a:effectLst/>
                <a:latin typeface="Times New Roman" panose="02020603050405020304" pitchFamily="18" charset="0"/>
                <a:ea typeface="Calibri" panose="020F0502020204030204" pitchFamily="34" charset="0"/>
              </a:rPr>
              <a:t>We have designed a spur gear used in gear box of ATV Vehicle applications using theoretical calculations and modelling of spur gear is done in NX 12 Software. </a:t>
            </a:r>
            <a:endParaRPr lang="en-IN" sz="1400" dirty="0">
              <a:solidFill>
                <a:srgbClr val="000000"/>
              </a:solidFill>
              <a:effectLst/>
              <a:latin typeface="Calibri" panose="020F0502020204030204" pitchFamily="34" charset="0"/>
              <a:ea typeface="Calibri" panose="020F0502020204030204" pitchFamily="34" charset="0"/>
            </a:endParaRPr>
          </a:p>
          <a:p>
            <a:pPr marL="342900" marR="7620" lvl="0" indent="-342900" algn="just" fontAlgn="base">
              <a:lnSpc>
                <a:spcPct val="112000"/>
              </a:lnSpc>
              <a:spcAft>
                <a:spcPts val="15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We have performed Structural analysis on spur gear using EN 8 .</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7620" lvl="0" indent="-342900" algn="just" fontAlgn="base">
              <a:lnSpc>
                <a:spcPct val="112000"/>
              </a:lnSpc>
              <a:spcAft>
                <a:spcPts val="15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We are using EN 8 Material because of EN 8 has high strength levels compared to normal bright mild steel, due to thermo-mechanical rolling. EN8 is suitable for all round engineering purposes that may require a steel of greater strength.  </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7620" lvl="0" indent="-342900" algn="just" fontAlgn="base">
              <a:lnSpc>
                <a:spcPct val="112000"/>
              </a:lnSpc>
              <a:spcAft>
                <a:spcPts val="15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For safe Design we have change the teeth on the gear to get maximum possible output.</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7620" lvl="0" indent="-342900" algn="just" fontAlgn="base">
              <a:lnSpc>
                <a:spcPct val="112000"/>
              </a:lnSpc>
              <a:spcAft>
                <a:spcPts val="15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Due to failure of previous gearbox </a:t>
            </a:r>
            <a:r>
              <a:rPr lang="en-IN" sz="1800" u="none" strike="noStrike" kern="12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should avoided by using appropriate mathematical approach using shear force diagram and bending moment diagram.  </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7620" algn="just">
              <a:lnSpc>
                <a:spcPct val="112000"/>
              </a:lnSpc>
              <a:spcAft>
                <a:spcPts val="15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2493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829066-1A46-4344-A425-E9E0417FD1D8}"/>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10DC015-BA9B-45B7-9883-BCCB20A32365}"/>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520C759-9028-45B2-B5CD-9744875B8C65}"/>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1A2583D-C4BD-4BBD-8D26-AC1191786A80}"/>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cs typeface="Times New Roman" panose="02020603050405020304" pitchFamily="18" charset="0"/>
              </a:rPr>
              <a:t>CONTENTS</a:t>
            </a:r>
            <a:endParaRPr lang="en-US" sz="2400" b="1" dirty="0">
              <a:solidFill>
                <a:schemeClr val="tx1"/>
              </a:solidFill>
            </a:endParaRPr>
          </a:p>
        </p:txBody>
      </p:sp>
      <p:sp>
        <p:nvSpPr>
          <p:cNvPr id="2" name="TextBox 1">
            <a:extLst>
              <a:ext uri="{FF2B5EF4-FFF2-40B4-BE49-F238E27FC236}">
                <a16:creationId xmlns:a16="http://schemas.microsoft.com/office/drawing/2014/main" id="{49E8219F-7D03-4787-82FB-7B15968A58BB}"/>
              </a:ext>
            </a:extLst>
          </p:cNvPr>
          <p:cNvSpPr txBox="1"/>
          <p:nvPr/>
        </p:nvSpPr>
        <p:spPr>
          <a:xfrm>
            <a:off x="364355" y="417631"/>
            <a:ext cx="8795922" cy="6124754"/>
          </a:xfrm>
          <a:prstGeom prst="rect">
            <a:avLst/>
          </a:prstGeom>
          <a:noFill/>
        </p:spPr>
        <p:txBody>
          <a:bodyPr wrap="square" rtlCol="0">
            <a:spAutoFit/>
          </a:bodyPr>
          <a:lstStyle/>
          <a:p>
            <a:pPr marL="342900" indent="-342900">
              <a:buFont typeface="Arial" panose="020B0604020202020204" pitchFamily="34" charset="0"/>
              <a:buChar char="•"/>
            </a:pPr>
            <a:r>
              <a:rPr lang="en-IN" sz="2800" b="1" dirty="0"/>
              <a:t>Introduction</a:t>
            </a:r>
          </a:p>
          <a:p>
            <a:pPr marL="342900" indent="-342900">
              <a:buFont typeface="Arial" panose="020B0604020202020204" pitchFamily="34" charset="0"/>
              <a:buChar char="•"/>
            </a:pPr>
            <a:endParaRPr lang="en-IN" sz="2800" b="1" dirty="0"/>
          </a:p>
          <a:p>
            <a:pPr marL="342900" indent="-342900">
              <a:buFont typeface="Arial" panose="020B0604020202020204" pitchFamily="34" charset="0"/>
              <a:buChar char="•"/>
            </a:pPr>
            <a:r>
              <a:rPr lang="en-IN" sz="2800" b="1" dirty="0"/>
              <a:t>Literature review</a:t>
            </a:r>
          </a:p>
          <a:p>
            <a:pPr marL="342900" indent="-342900">
              <a:buFont typeface="Arial" panose="020B0604020202020204" pitchFamily="34" charset="0"/>
              <a:buChar char="•"/>
            </a:pPr>
            <a:endParaRPr lang="en-IN" sz="2800" b="1" dirty="0">
              <a:latin typeface="Calibri" panose="020F0502020204030204" pitchFamily="34" charset="0"/>
            </a:endParaRPr>
          </a:p>
          <a:p>
            <a:pPr marL="342900" indent="-342900">
              <a:buFont typeface="Arial" panose="020B0604020202020204" pitchFamily="34" charset="0"/>
              <a:buChar char="•"/>
            </a:pPr>
            <a:r>
              <a:rPr lang="en-IN" sz="2800" b="1" dirty="0">
                <a:latin typeface="Calibri" panose="020F0502020204030204" pitchFamily="34" charset="0"/>
              </a:rPr>
              <a:t>Problem statement</a:t>
            </a:r>
          </a:p>
          <a:p>
            <a:pPr marL="342900" indent="-342900">
              <a:buFont typeface="Arial" panose="020B0604020202020204" pitchFamily="34" charset="0"/>
              <a:buChar char="•"/>
            </a:pPr>
            <a:endParaRPr lang="en-IN" sz="2800" b="1" dirty="0">
              <a:latin typeface="Calibri" panose="020F0502020204030204" pitchFamily="34" charset="0"/>
            </a:endParaRPr>
          </a:p>
          <a:p>
            <a:pPr marL="342900" indent="-342900">
              <a:buFont typeface="Arial" panose="020B0604020202020204" pitchFamily="34" charset="0"/>
              <a:buChar char="•"/>
            </a:pPr>
            <a:r>
              <a:rPr lang="en-IN" sz="2800" b="1" dirty="0">
                <a:latin typeface="Calibri" panose="020F0502020204030204" pitchFamily="34" charset="0"/>
              </a:rPr>
              <a:t>Methodology of Work</a:t>
            </a:r>
          </a:p>
          <a:p>
            <a:pPr marL="342900" indent="-342900">
              <a:buFont typeface="Arial" panose="020B0604020202020204" pitchFamily="34" charset="0"/>
              <a:buChar char="•"/>
            </a:pPr>
            <a:endParaRPr lang="en-IN" sz="2800" b="1" dirty="0">
              <a:latin typeface="Calibri" panose="020F0502020204030204" pitchFamily="34" charset="0"/>
            </a:endParaRPr>
          </a:p>
          <a:p>
            <a:pPr marL="342900" indent="-342900">
              <a:buFont typeface="Arial" panose="020B0604020202020204" pitchFamily="34" charset="0"/>
              <a:buChar char="•"/>
            </a:pPr>
            <a:r>
              <a:rPr lang="en-IN" sz="2800" b="1" dirty="0">
                <a:latin typeface="Calibri" panose="020F0502020204030204" pitchFamily="34" charset="0"/>
              </a:rPr>
              <a:t>Material Selection</a:t>
            </a:r>
          </a:p>
          <a:p>
            <a:pPr marL="342900" indent="-342900">
              <a:buFont typeface="Arial" panose="020B0604020202020204" pitchFamily="34" charset="0"/>
              <a:buChar char="•"/>
            </a:pPr>
            <a:endParaRPr lang="en-IN" sz="2800" b="1" dirty="0">
              <a:latin typeface="Calibri" panose="020F0502020204030204" pitchFamily="34" charset="0"/>
            </a:endParaRPr>
          </a:p>
          <a:p>
            <a:pPr marL="342900" indent="-342900">
              <a:buFont typeface="Arial" panose="020B0604020202020204" pitchFamily="34" charset="0"/>
              <a:buChar char="•"/>
            </a:pPr>
            <a:r>
              <a:rPr lang="en-IN" sz="2800" b="1" dirty="0">
                <a:latin typeface="Calibri" panose="020F0502020204030204" pitchFamily="34" charset="0"/>
              </a:rPr>
              <a:t>Gear Design</a:t>
            </a:r>
          </a:p>
          <a:p>
            <a:pPr marL="342900" indent="-342900">
              <a:buFont typeface="Arial" panose="020B0604020202020204" pitchFamily="34" charset="0"/>
              <a:buChar char="•"/>
            </a:pPr>
            <a:endParaRPr lang="en-IN" sz="2800" b="1" dirty="0">
              <a:latin typeface="Calibri" panose="020F0502020204030204" pitchFamily="34" charset="0"/>
            </a:endParaRPr>
          </a:p>
          <a:p>
            <a:pPr marL="342900" indent="-342900">
              <a:buFont typeface="Arial" panose="020B0604020202020204" pitchFamily="34" charset="0"/>
              <a:buChar char="•"/>
            </a:pPr>
            <a:r>
              <a:rPr lang="en-IN" sz="2800" b="1" dirty="0">
                <a:solidFill>
                  <a:srgbClr val="000000"/>
                </a:solidFill>
                <a:effectLst/>
                <a:latin typeface="Times New Roman" panose="02020603050405020304" pitchFamily="18" charset="0"/>
                <a:ea typeface="Calibri" panose="020F0502020204030204" pitchFamily="34" charset="0"/>
              </a:rPr>
              <a:t>Conclusion</a:t>
            </a:r>
            <a:endParaRPr lang="en-IN" sz="1800" dirty="0">
              <a:solidFill>
                <a:srgbClr val="000000"/>
              </a:solidFill>
              <a:effectLst/>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endParaRPr lang="en-IN" sz="2800" b="1" dirty="0">
              <a:latin typeface="Calibri" panose="020F0502020204030204" pitchFamily="34" charset="0"/>
            </a:endParaRPr>
          </a:p>
        </p:txBody>
      </p:sp>
    </p:spTree>
    <p:extLst>
      <p:ext uri="{BB962C8B-B14F-4D97-AF65-F5344CB8AC3E}">
        <p14:creationId xmlns:p14="http://schemas.microsoft.com/office/powerpoint/2010/main" val="380837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829066-1A46-4344-A425-E9E0417FD1D8}"/>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10DC015-BA9B-45B7-9883-BCCB20A32365}"/>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520C759-9028-45B2-B5CD-9744875B8C65}"/>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1A2583D-C4BD-4BBD-8D26-AC1191786A80}"/>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Introduction</a:t>
            </a:r>
          </a:p>
        </p:txBody>
      </p:sp>
      <p:sp>
        <p:nvSpPr>
          <p:cNvPr id="9" name="TextBox 8">
            <a:extLst>
              <a:ext uri="{FF2B5EF4-FFF2-40B4-BE49-F238E27FC236}">
                <a16:creationId xmlns:a16="http://schemas.microsoft.com/office/drawing/2014/main" id="{D3364BB7-04CD-4F67-A008-DC9212A66C40}"/>
              </a:ext>
            </a:extLst>
          </p:cNvPr>
          <p:cNvSpPr txBox="1"/>
          <p:nvPr/>
        </p:nvSpPr>
        <p:spPr>
          <a:xfrm>
            <a:off x="648176" y="543631"/>
            <a:ext cx="10895648" cy="6740307"/>
          </a:xfrm>
          <a:prstGeom prst="rect">
            <a:avLst/>
          </a:prstGeom>
          <a:noFill/>
        </p:spPr>
        <p:txBody>
          <a:bodyPr wrap="square">
            <a:spAutoFit/>
          </a:bodyPr>
          <a:lstStyle/>
          <a:p>
            <a:r>
              <a:rPr lang="en-US" sz="2400" b="1" dirty="0"/>
              <a:t>Introduction</a:t>
            </a:r>
            <a:r>
              <a:rPr lang="en-US" sz="2400" dirty="0"/>
              <a:t>:-</a:t>
            </a:r>
          </a:p>
          <a:p>
            <a:pPr marL="342900" indent="-342900">
              <a:buFont typeface="Wingdings" panose="05000000000000000000" pitchFamily="2" charset="2"/>
              <a:buChar char="§"/>
            </a:pPr>
            <a:r>
              <a:rPr lang="en-US" sz="2400" dirty="0"/>
              <a:t>The essential part while considering a vehicle for any of the application is their moment. The required moment of a vehicle is attained due to the power which is produced by an engine.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But the most important aspect is that the produced power should also pass to the various parts of a vehicle.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Here we are considering two stage full depth gearbox for transmission of power from engine to the wheels.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 The selection of each element and their materials is characterized by the various parameters like </a:t>
            </a:r>
          </a:p>
          <a:p>
            <a:r>
              <a:rPr lang="en-US" sz="2400" dirty="0"/>
              <a:t>      1. Required power </a:t>
            </a:r>
          </a:p>
          <a:p>
            <a:r>
              <a:rPr lang="en-US" sz="2400" dirty="0"/>
              <a:t>      2. Ultimate Tensile Strength</a:t>
            </a:r>
          </a:p>
          <a:p>
            <a:r>
              <a:rPr lang="en-US" sz="2400" dirty="0"/>
              <a:t>      3. Selection of material </a:t>
            </a:r>
          </a:p>
          <a:p>
            <a:r>
              <a:rPr lang="en-US" sz="2400" dirty="0"/>
              <a:t> </a:t>
            </a:r>
          </a:p>
          <a:p>
            <a:endParaRPr lang="en-IN" sz="2400" dirty="0"/>
          </a:p>
        </p:txBody>
      </p:sp>
    </p:spTree>
    <p:extLst>
      <p:ext uri="{BB962C8B-B14F-4D97-AF65-F5344CB8AC3E}">
        <p14:creationId xmlns:p14="http://schemas.microsoft.com/office/powerpoint/2010/main" val="211957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829066-1A46-4344-A425-E9E0417FD1D8}"/>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10DC015-BA9B-45B7-9883-BCCB20A32365}"/>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520C759-9028-45B2-B5CD-9744875B8C65}"/>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1A2583D-C4BD-4BBD-8D26-AC1191786A80}"/>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Literature Review</a:t>
            </a:r>
            <a:endParaRPr lang="en-IN" sz="2400" b="1" dirty="0">
              <a:solidFill>
                <a:schemeClr val="tx1"/>
              </a:solidFill>
              <a:latin typeface="Calibri" panose="020F0502020204030204" pitchFamily="34" charset="0"/>
            </a:endParaRPr>
          </a:p>
        </p:txBody>
      </p:sp>
      <p:sp>
        <p:nvSpPr>
          <p:cNvPr id="7" name="TextBox 6">
            <a:extLst>
              <a:ext uri="{FF2B5EF4-FFF2-40B4-BE49-F238E27FC236}">
                <a16:creationId xmlns:a16="http://schemas.microsoft.com/office/drawing/2014/main" id="{ECDFFE8D-8F04-43CF-BB23-1242C7E4BB0A}"/>
              </a:ext>
            </a:extLst>
          </p:cNvPr>
          <p:cNvSpPr txBox="1"/>
          <p:nvPr/>
        </p:nvSpPr>
        <p:spPr>
          <a:xfrm>
            <a:off x="761048" y="804208"/>
            <a:ext cx="10257472" cy="1938992"/>
          </a:xfrm>
          <a:prstGeom prst="rect">
            <a:avLst/>
          </a:prstGeom>
          <a:noFill/>
        </p:spPr>
        <p:txBody>
          <a:bodyPr wrap="square">
            <a:spAutoFit/>
          </a:bodyPr>
          <a:lstStyle/>
          <a:p>
            <a:pPr marL="342900" indent="-342900">
              <a:buFont typeface="Arial" panose="020B0604020202020204" pitchFamily="34" charset="0"/>
              <a:buChar char="•"/>
            </a:pPr>
            <a:r>
              <a:rPr lang="en-US" sz="2400" dirty="0"/>
              <a:t>The basic information regarding to the issue is been collected from Team Wings from </a:t>
            </a:r>
            <a:r>
              <a:rPr lang="en-US" sz="2400" dirty="0" err="1"/>
              <a:t>baja</a:t>
            </a:r>
            <a:r>
              <a:rPr lang="en-US" sz="2400" dirty="0"/>
              <a:t> team.</a:t>
            </a:r>
          </a:p>
          <a:p>
            <a:pPr marL="342900" indent="-342900">
              <a:buFont typeface="Arial" panose="020B0604020202020204" pitchFamily="34" charset="0"/>
              <a:buChar char="•"/>
            </a:pPr>
            <a:r>
              <a:rPr lang="en-US" sz="2400" dirty="0"/>
              <a:t>We  have studied the literatures available on  internet </a:t>
            </a:r>
          </a:p>
          <a:p>
            <a:pPr marL="342900" indent="-342900">
              <a:buFont typeface="Arial" panose="020B0604020202020204" pitchFamily="34" charset="0"/>
              <a:buChar char="•"/>
            </a:pPr>
            <a:r>
              <a:rPr lang="en-US" sz="2400" dirty="0"/>
              <a:t>Also there are lots of videos available on YouTube which really helps us to understood the problem and solution overcome that.</a:t>
            </a:r>
            <a:endParaRPr lang="en-IN" sz="2400" dirty="0"/>
          </a:p>
        </p:txBody>
      </p:sp>
      <p:graphicFrame>
        <p:nvGraphicFramePr>
          <p:cNvPr id="9" name="Table 8"/>
          <p:cNvGraphicFramePr>
            <a:graphicFrameLocks noGrp="1"/>
          </p:cNvGraphicFramePr>
          <p:nvPr>
            <p:extLst>
              <p:ext uri="{D42A27DB-BD31-4B8C-83A1-F6EECF244321}">
                <p14:modId xmlns:p14="http://schemas.microsoft.com/office/powerpoint/2010/main" val="242017347"/>
              </p:ext>
            </p:extLst>
          </p:nvPr>
        </p:nvGraphicFramePr>
        <p:xfrm>
          <a:off x="1640246" y="3151496"/>
          <a:ext cx="7808553" cy="2473960"/>
        </p:xfrm>
        <a:graphic>
          <a:graphicData uri="http://schemas.openxmlformats.org/drawingml/2006/table">
            <a:tbl>
              <a:tblPr firstRow="1" bandRow="1">
                <a:tableStyleId>{5C22544A-7EE6-4342-B048-85BDC9FD1C3A}</a:tableStyleId>
              </a:tblPr>
              <a:tblGrid>
                <a:gridCol w="972831">
                  <a:extLst>
                    <a:ext uri="{9D8B030D-6E8A-4147-A177-3AD203B41FA5}">
                      <a16:colId xmlns:a16="http://schemas.microsoft.com/office/drawing/2014/main" val="20000"/>
                    </a:ext>
                  </a:extLst>
                </a:gridCol>
                <a:gridCol w="2188867">
                  <a:extLst>
                    <a:ext uri="{9D8B030D-6E8A-4147-A177-3AD203B41FA5}">
                      <a16:colId xmlns:a16="http://schemas.microsoft.com/office/drawing/2014/main" val="20001"/>
                    </a:ext>
                  </a:extLst>
                </a:gridCol>
                <a:gridCol w="4646855">
                  <a:extLst>
                    <a:ext uri="{9D8B030D-6E8A-4147-A177-3AD203B41FA5}">
                      <a16:colId xmlns:a16="http://schemas.microsoft.com/office/drawing/2014/main" val="20002"/>
                    </a:ext>
                  </a:extLst>
                </a:gridCol>
              </a:tblGrid>
              <a:tr h="370840">
                <a:tc>
                  <a:txBody>
                    <a:bodyPr/>
                    <a:lstStyle/>
                    <a:p>
                      <a:pPr algn="ctr"/>
                      <a:r>
                        <a:rPr lang="en-US" dirty="0" err="1"/>
                        <a:t>Sr.No</a:t>
                      </a:r>
                      <a:endParaRPr lang="en-US" dirty="0"/>
                    </a:p>
                  </a:txBody>
                  <a:tcPr/>
                </a:tc>
                <a:tc>
                  <a:txBody>
                    <a:bodyPr/>
                    <a:lstStyle/>
                    <a:p>
                      <a:pPr algn="ctr"/>
                      <a:r>
                        <a:rPr lang="en-US" dirty="0"/>
                        <a:t>Author Name</a:t>
                      </a:r>
                    </a:p>
                  </a:txBody>
                  <a:tcPr/>
                </a:tc>
                <a:tc>
                  <a:txBody>
                    <a:bodyPr/>
                    <a:lstStyle/>
                    <a:p>
                      <a:pPr algn="ctr"/>
                      <a:r>
                        <a:rPr lang="en-US" dirty="0"/>
                        <a:t>Parameter</a:t>
                      </a:r>
                    </a:p>
                  </a:txBody>
                  <a:tcPr/>
                </a:tc>
                <a:extLst>
                  <a:ext uri="{0D108BD9-81ED-4DB2-BD59-A6C34878D82A}">
                    <a16:rowId xmlns:a16="http://schemas.microsoft.com/office/drawing/2014/main" val="10000"/>
                  </a:ext>
                </a:extLst>
              </a:tr>
              <a:tr h="370840">
                <a:tc>
                  <a:txBody>
                    <a:bodyPr/>
                    <a:lstStyle/>
                    <a:p>
                      <a:pPr algn="l"/>
                      <a:r>
                        <a:rPr lang="en-US" dirty="0"/>
                        <a:t>1.</a:t>
                      </a:r>
                    </a:p>
                  </a:txBody>
                  <a:tcPr/>
                </a:tc>
                <a:tc>
                  <a:txBody>
                    <a:bodyPr/>
                    <a:lstStyle/>
                    <a:p>
                      <a:pPr algn="l"/>
                      <a:r>
                        <a:rPr lang="en-US" dirty="0"/>
                        <a:t>L. </a:t>
                      </a:r>
                      <a:r>
                        <a:rPr lang="en-US" dirty="0" err="1"/>
                        <a:t>Karikalan</a:t>
                      </a:r>
                      <a:r>
                        <a:rPr lang="en-US" dirty="0"/>
                        <a:t>, K.</a:t>
                      </a:r>
                      <a:r>
                        <a:rPr lang="en-US" baseline="0" dirty="0"/>
                        <a:t> </a:t>
                      </a:r>
                      <a:r>
                        <a:rPr lang="en-US" baseline="0" dirty="0" err="1"/>
                        <a:t>Mathan</a:t>
                      </a:r>
                      <a:endParaRPr lang="en-US" dirty="0"/>
                    </a:p>
                  </a:txBody>
                  <a:tcPr/>
                </a:tc>
                <a:tc>
                  <a:txBody>
                    <a:bodyPr/>
                    <a:lstStyle/>
                    <a:p>
                      <a:pPr marL="342900" indent="-342900" algn="l">
                        <a:buAutoNum type="arabicPeriod"/>
                      </a:pPr>
                      <a:r>
                        <a:rPr lang="en-US" baseline="0" dirty="0"/>
                        <a:t>Proper material selection</a:t>
                      </a:r>
                    </a:p>
                    <a:p>
                      <a:pPr marL="342900" indent="-342900" algn="l">
                        <a:buAutoNum type="arabicPeriod"/>
                      </a:pPr>
                      <a:r>
                        <a:rPr lang="en-US" baseline="0" dirty="0"/>
                        <a:t>3D Modeling in NX Software</a:t>
                      </a:r>
                    </a:p>
                    <a:p>
                      <a:pPr marL="342900" indent="-342900" algn="l">
                        <a:buAutoNum type="arabicPeriod"/>
                      </a:pPr>
                      <a:r>
                        <a:rPr lang="en-US" baseline="0" dirty="0"/>
                        <a:t>In analysis of gears and casing done with a static structural heat flux, Stress &amp; Strain analysis</a:t>
                      </a:r>
                      <a:endParaRPr lang="en-US" dirty="0"/>
                    </a:p>
                  </a:txBody>
                  <a:tcPr/>
                </a:tc>
                <a:extLst>
                  <a:ext uri="{0D108BD9-81ED-4DB2-BD59-A6C34878D82A}">
                    <a16:rowId xmlns:a16="http://schemas.microsoft.com/office/drawing/2014/main" val="10001"/>
                  </a:ext>
                </a:extLst>
              </a:tr>
              <a:tr h="370840">
                <a:tc>
                  <a:txBody>
                    <a:bodyPr/>
                    <a:lstStyle/>
                    <a:p>
                      <a:pPr algn="l"/>
                      <a:r>
                        <a:rPr lang="en-US" dirty="0"/>
                        <a:t>2.</a:t>
                      </a:r>
                    </a:p>
                  </a:txBody>
                  <a:tcPr/>
                </a:tc>
                <a:tc>
                  <a:txBody>
                    <a:bodyPr/>
                    <a:lstStyle/>
                    <a:p>
                      <a:pPr algn="l"/>
                      <a:r>
                        <a:rPr lang="en-US" dirty="0" err="1"/>
                        <a:t>V.Pranay</a:t>
                      </a:r>
                      <a:r>
                        <a:rPr lang="en-US" dirty="0"/>
                        <a:t> Deepak Reddy</a:t>
                      </a:r>
                    </a:p>
                  </a:txBody>
                  <a:tcPr/>
                </a:tc>
                <a:tc>
                  <a:txBody>
                    <a:bodyPr/>
                    <a:lstStyle/>
                    <a:p>
                      <a:pPr marL="342900" indent="-342900" algn="l">
                        <a:buAutoNum type="arabicPeriod"/>
                      </a:pPr>
                      <a:r>
                        <a:rPr lang="en-US" dirty="0"/>
                        <a:t>Static structural analysis on Pinion &amp; Gear</a:t>
                      </a:r>
                    </a:p>
                    <a:p>
                      <a:pPr marL="342900" indent="-342900" algn="l">
                        <a:buAutoNum type="arabicPeriod"/>
                      </a:pPr>
                      <a:r>
                        <a:rPr lang="en-US" dirty="0"/>
                        <a:t> Vibration analysis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5201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829066-1A46-4344-A425-E9E0417FD1D8}"/>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10DC015-BA9B-45B7-9883-BCCB20A32365}"/>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520C759-9028-45B2-B5CD-9744875B8C65}"/>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1A2583D-C4BD-4BBD-8D26-AC1191786A80}"/>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15000"/>
              </a:lnSpc>
              <a:spcAft>
                <a:spcPts val="1000"/>
              </a:spcAft>
            </a:pPr>
            <a:r>
              <a:rPr lang="en-IN" sz="2400" b="1" dirty="0">
                <a:solidFill>
                  <a:schemeClr val="tx1"/>
                </a:solidFill>
              </a:rPr>
              <a:t>Objectives of the this work</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EA6D65CD-4247-4B55-AD49-A090D9ED3B17}"/>
              </a:ext>
            </a:extLst>
          </p:cNvPr>
          <p:cNvSpPr txBox="1"/>
          <p:nvPr/>
        </p:nvSpPr>
        <p:spPr>
          <a:xfrm>
            <a:off x="585926" y="665825"/>
            <a:ext cx="11221375" cy="3785652"/>
          </a:xfrm>
          <a:prstGeom prst="rect">
            <a:avLst/>
          </a:prstGeom>
          <a:noFill/>
        </p:spPr>
        <p:txBody>
          <a:bodyPr wrap="square" rtlCol="0">
            <a:spAutoFit/>
          </a:bodyPr>
          <a:lstStyle/>
          <a:p>
            <a:r>
              <a:rPr lang="en-IN" sz="2400" dirty="0"/>
              <a:t>Objectives are</a:t>
            </a:r>
          </a:p>
          <a:p>
            <a:endParaRPr lang="en-IN" sz="2400" dirty="0"/>
          </a:p>
          <a:p>
            <a:pPr marL="342900" indent="-342900">
              <a:buFont typeface="+mj-lt"/>
              <a:buAutoNum type="arabicPeriod"/>
            </a:pPr>
            <a:r>
              <a:rPr lang="en-IN" sz="2400" dirty="0"/>
              <a:t>To have a safe design in order to attain the maximum possible output.</a:t>
            </a:r>
          </a:p>
          <a:p>
            <a:pPr marL="342900" indent="-342900">
              <a:buFont typeface="+mj-lt"/>
              <a:buAutoNum type="arabicPeriod"/>
            </a:pPr>
            <a:endParaRPr lang="en-IN" sz="2400" dirty="0"/>
          </a:p>
          <a:p>
            <a:pPr marL="342900" indent="-342900">
              <a:buFont typeface="+mj-lt"/>
              <a:buAutoNum type="arabicPeriod"/>
            </a:pPr>
            <a:r>
              <a:rPr lang="en-IN" sz="2400" dirty="0"/>
              <a:t>To obtained the Failure previously should avoided by using appropriate mathematical approach.</a:t>
            </a:r>
          </a:p>
          <a:p>
            <a:pPr marL="342900" indent="-342900">
              <a:buFont typeface="+mj-lt"/>
              <a:buAutoNum type="arabicPeriod"/>
            </a:pPr>
            <a:endParaRPr lang="en-IN" sz="2400" dirty="0"/>
          </a:p>
          <a:p>
            <a:pPr marL="342900" indent="-342900">
              <a:buFont typeface="+mj-lt"/>
              <a:buAutoNum type="arabicPeriod"/>
            </a:pPr>
            <a:r>
              <a:rPr lang="en-IN" sz="2400" dirty="0"/>
              <a:t>To reduce Cost of work should be limited up to-certain limit.</a:t>
            </a:r>
          </a:p>
          <a:p>
            <a:pPr marL="342900" indent="-342900">
              <a:buFont typeface="+mj-lt"/>
              <a:buAutoNum type="arabicPeriod"/>
            </a:pPr>
            <a:endParaRPr lang="en-IN" sz="2400" dirty="0"/>
          </a:p>
          <a:p>
            <a:pPr marL="342900" indent="-342900">
              <a:buFont typeface="+mj-lt"/>
              <a:buAutoNum type="arabicPeriod"/>
            </a:pPr>
            <a:r>
              <a:rPr lang="en-IN" sz="2400" dirty="0"/>
              <a:t>To Applying the sustainable mechanical elements in a previously designed system</a:t>
            </a:r>
          </a:p>
        </p:txBody>
      </p:sp>
    </p:spTree>
    <p:extLst>
      <p:ext uri="{BB962C8B-B14F-4D97-AF65-F5344CB8AC3E}">
        <p14:creationId xmlns:p14="http://schemas.microsoft.com/office/powerpoint/2010/main" val="221214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829066-1A46-4344-A425-E9E0417FD1D8}"/>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10DC015-BA9B-45B7-9883-BCCB20A32365}"/>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520C759-9028-45B2-B5CD-9744875B8C65}"/>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1A2583D-C4BD-4BBD-8D26-AC1191786A80}"/>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Problem statement </a:t>
            </a:r>
            <a:endParaRPr lang="en-IN" sz="2400" b="1" dirty="0">
              <a:solidFill>
                <a:schemeClr val="tx1"/>
              </a:solidFill>
            </a:endParaRPr>
          </a:p>
        </p:txBody>
      </p:sp>
      <p:sp>
        <p:nvSpPr>
          <p:cNvPr id="3" name="TextBox 2">
            <a:extLst>
              <a:ext uri="{FF2B5EF4-FFF2-40B4-BE49-F238E27FC236}">
                <a16:creationId xmlns:a16="http://schemas.microsoft.com/office/drawing/2014/main" id="{F386A074-127B-43E9-923F-9B6AB3EF4A58}"/>
              </a:ext>
            </a:extLst>
          </p:cNvPr>
          <p:cNvSpPr txBox="1"/>
          <p:nvPr/>
        </p:nvSpPr>
        <p:spPr>
          <a:xfrm>
            <a:off x="440529" y="982424"/>
            <a:ext cx="916710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 In ATV Vehicle gearbox is failed due to the unbalanced forces exerted on the shaft . The shaft exceeded the limit due to  the improper reaction force provided by the bearing </a:t>
            </a:r>
          </a:p>
          <a:p>
            <a:endParaRPr lang="en-IN" sz="2400" dirty="0"/>
          </a:p>
          <a:p>
            <a:pPr algn="r"/>
            <a:r>
              <a:rPr lang="en-IN" sz="2400" dirty="0"/>
              <a:t> </a:t>
            </a:r>
          </a:p>
          <a:p>
            <a:pPr marL="285750" indent="-285750">
              <a:buFont typeface="Arial" panose="020B0604020202020204" pitchFamily="34" charset="0"/>
              <a:buChar char="•"/>
            </a:pPr>
            <a:r>
              <a:rPr lang="en-IN" sz="2400" dirty="0"/>
              <a:t>To select the proper Material  for a design of the gears and gearbox casing. To sustain the load which acted on the gears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For a casing of gearbox have a lower thermal conductivity because of power that can be transmitted at ambient temperature without resulting in the damage of inner working</a:t>
            </a:r>
          </a:p>
          <a:p>
            <a:pPr marL="285750" indent="-285750">
              <a:buFont typeface="Arial" panose="020B0604020202020204" pitchFamily="34" charset="0"/>
              <a:buChar char="•"/>
            </a:pPr>
            <a:endParaRPr lang="en-IN" sz="2400" dirty="0"/>
          </a:p>
          <a:p>
            <a:endParaRPr lang="en-IN" sz="2400" dirty="0"/>
          </a:p>
        </p:txBody>
      </p:sp>
    </p:spTree>
    <p:extLst>
      <p:ext uri="{BB962C8B-B14F-4D97-AF65-F5344CB8AC3E}">
        <p14:creationId xmlns:p14="http://schemas.microsoft.com/office/powerpoint/2010/main" val="370816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A7AE46-FC85-9D7B-CBD7-004EA3CA8B4A}"/>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32084F9-7BC7-ED43-8E9D-A2BE38E554CE}"/>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3CF64C1-67AA-3F79-54FB-4C275940C36E}"/>
              </a:ext>
            </a:extLst>
          </p:cNvPr>
          <p:cNvSpPr/>
          <p:nvPr/>
        </p:nvSpPr>
        <p:spPr>
          <a:xfrm>
            <a:off x="0" y="22626"/>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Methodology of work  </a:t>
            </a:r>
            <a:endParaRPr lang="en-IN" sz="2400" b="1" dirty="0">
              <a:solidFill>
                <a:schemeClr val="tx1"/>
              </a:solidFill>
            </a:endParaRPr>
          </a:p>
        </p:txBody>
      </p:sp>
      <p:sp>
        <p:nvSpPr>
          <p:cNvPr id="5" name="Rectangle 4">
            <a:extLst>
              <a:ext uri="{FF2B5EF4-FFF2-40B4-BE49-F238E27FC236}">
                <a16:creationId xmlns:a16="http://schemas.microsoft.com/office/drawing/2014/main" id="{CB2483C6-EA68-309B-8B4B-E462BA7B773E}"/>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11340191-AC58-0F69-0023-AE8C57C7B848}"/>
              </a:ext>
            </a:extLst>
          </p:cNvPr>
          <p:cNvGrpSpPr/>
          <p:nvPr/>
        </p:nvGrpSpPr>
        <p:grpSpPr>
          <a:xfrm>
            <a:off x="575235" y="681647"/>
            <a:ext cx="2403117" cy="884376"/>
            <a:chOff x="1450507" y="1002339"/>
            <a:chExt cx="1817155" cy="735964"/>
          </a:xfrm>
        </p:grpSpPr>
        <p:sp>
          <p:nvSpPr>
            <p:cNvPr id="28" name="Arrow: Chevron 27">
              <a:extLst>
                <a:ext uri="{FF2B5EF4-FFF2-40B4-BE49-F238E27FC236}">
                  <a16:creationId xmlns:a16="http://schemas.microsoft.com/office/drawing/2014/main" id="{5B194834-BB38-DDDB-EBFB-33E6A95DD69C}"/>
                </a:ext>
              </a:extLst>
            </p:cNvPr>
            <p:cNvSpPr/>
            <p:nvPr/>
          </p:nvSpPr>
          <p:spPr>
            <a:xfrm>
              <a:off x="1450507" y="1002339"/>
              <a:ext cx="1817155" cy="7268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Arrow: Chevron 6">
              <a:extLst>
                <a:ext uri="{FF2B5EF4-FFF2-40B4-BE49-F238E27FC236}">
                  <a16:creationId xmlns:a16="http://schemas.microsoft.com/office/drawing/2014/main" id="{F1F34A5B-3B96-9A5D-7A2A-6EB63EBF9A2D}"/>
                </a:ext>
              </a:extLst>
            </p:cNvPr>
            <p:cNvSpPr txBox="1"/>
            <p:nvPr/>
          </p:nvSpPr>
          <p:spPr>
            <a:xfrm>
              <a:off x="1998870" y="1011441"/>
              <a:ext cx="1090293" cy="7268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Longitudinal Dynamics</a:t>
              </a:r>
            </a:p>
          </p:txBody>
        </p:sp>
      </p:grpSp>
      <p:grpSp>
        <p:nvGrpSpPr>
          <p:cNvPr id="30" name="Group 29">
            <a:extLst>
              <a:ext uri="{FF2B5EF4-FFF2-40B4-BE49-F238E27FC236}">
                <a16:creationId xmlns:a16="http://schemas.microsoft.com/office/drawing/2014/main" id="{66F90450-5C0E-BB4B-435B-F5722B8213E4}"/>
              </a:ext>
            </a:extLst>
          </p:cNvPr>
          <p:cNvGrpSpPr/>
          <p:nvPr/>
        </p:nvGrpSpPr>
        <p:grpSpPr>
          <a:xfrm>
            <a:off x="2778744" y="692585"/>
            <a:ext cx="2403117" cy="873439"/>
            <a:chOff x="3270879" y="1011441"/>
            <a:chExt cx="1817155" cy="726862"/>
          </a:xfrm>
        </p:grpSpPr>
        <p:sp>
          <p:nvSpPr>
            <p:cNvPr id="31" name="Arrow: Chevron 30">
              <a:extLst>
                <a:ext uri="{FF2B5EF4-FFF2-40B4-BE49-F238E27FC236}">
                  <a16:creationId xmlns:a16="http://schemas.microsoft.com/office/drawing/2014/main" id="{0EA2ABF4-2E2D-0679-8A32-DA7452503B6B}"/>
                </a:ext>
              </a:extLst>
            </p:cNvPr>
            <p:cNvSpPr/>
            <p:nvPr/>
          </p:nvSpPr>
          <p:spPr>
            <a:xfrm>
              <a:off x="3270879" y="1011441"/>
              <a:ext cx="1817155" cy="7268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Arrow: Chevron 8">
              <a:extLst>
                <a:ext uri="{FF2B5EF4-FFF2-40B4-BE49-F238E27FC236}">
                  <a16:creationId xmlns:a16="http://schemas.microsoft.com/office/drawing/2014/main" id="{36AE09C8-1E62-4DE0-D299-8D4AB34CB767}"/>
                </a:ext>
              </a:extLst>
            </p:cNvPr>
            <p:cNvSpPr txBox="1"/>
            <p:nvPr/>
          </p:nvSpPr>
          <p:spPr>
            <a:xfrm>
              <a:off x="3634310" y="1011441"/>
              <a:ext cx="1090293" cy="7268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Transmission Selection</a:t>
              </a:r>
            </a:p>
          </p:txBody>
        </p:sp>
      </p:grpSp>
      <p:grpSp>
        <p:nvGrpSpPr>
          <p:cNvPr id="33" name="Group 32">
            <a:extLst>
              <a:ext uri="{FF2B5EF4-FFF2-40B4-BE49-F238E27FC236}">
                <a16:creationId xmlns:a16="http://schemas.microsoft.com/office/drawing/2014/main" id="{F028EE22-0FB5-9926-3A0C-5B7B47D4D3BE}"/>
              </a:ext>
            </a:extLst>
          </p:cNvPr>
          <p:cNvGrpSpPr/>
          <p:nvPr/>
        </p:nvGrpSpPr>
        <p:grpSpPr>
          <a:xfrm>
            <a:off x="5024072" y="692585"/>
            <a:ext cx="2403117" cy="873439"/>
            <a:chOff x="4906319" y="1011441"/>
            <a:chExt cx="1817155" cy="726862"/>
          </a:xfrm>
        </p:grpSpPr>
        <p:sp>
          <p:nvSpPr>
            <p:cNvPr id="34" name="Arrow: Chevron 33">
              <a:extLst>
                <a:ext uri="{FF2B5EF4-FFF2-40B4-BE49-F238E27FC236}">
                  <a16:creationId xmlns:a16="http://schemas.microsoft.com/office/drawing/2014/main" id="{D6E2C349-0438-4CC4-DB18-9DC250C140A2}"/>
                </a:ext>
              </a:extLst>
            </p:cNvPr>
            <p:cNvSpPr/>
            <p:nvPr/>
          </p:nvSpPr>
          <p:spPr>
            <a:xfrm>
              <a:off x="4906319" y="1011441"/>
              <a:ext cx="1817155" cy="7268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Arrow: Chevron 10">
              <a:extLst>
                <a:ext uri="{FF2B5EF4-FFF2-40B4-BE49-F238E27FC236}">
                  <a16:creationId xmlns:a16="http://schemas.microsoft.com/office/drawing/2014/main" id="{9A26AD03-FF44-EB87-D1C8-952A18AE423A}"/>
                </a:ext>
              </a:extLst>
            </p:cNvPr>
            <p:cNvSpPr txBox="1"/>
            <p:nvPr/>
          </p:nvSpPr>
          <p:spPr>
            <a:xfrm>
              <a:off x="5269750" y="1011441"/>
              <a:ext cx="1090293" cy="7268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Choosing Optimum Gear Ratio</a:t>
              </a:r>
            </a:p>
          </p:txBody>
        </p:sp>
      </p:grpSp>
      <p:grpSp>
        <p:nvGrpSpPr>
          <p:cNvPr id="36" name="Group 35">
            <a:extLst>
              <a:ext uri="{FF2B5EF4-FFF2-40B4-BE49-F238E27FC236}">
                <a16:creationId xmlns:a16="http://schemas.microsoft.com/office/drawing/2014/main" id="{4E4D4FF9-34A0-623A-91CF-D0BF56C76AA3}"/>
              </a:ext>
            </a:extLst>
          </p:cNvPr>
          <p:cNvGrpSpPr/>
          <p:nvPr/>
        </p:nvGrpSpPr>
        <p:grpSpPr>
          <a:xfrm>
            <a:off x="7227580" y="681648"/>
            <a:ext cx="2318503" cy="873439"/>
            <a:chOff x="6541759" y="1011441"/>
            <a:chExt cx="1817155" cy="726862"/>
          </a:xfrm>
        </p:grpSpPr>
        <p:sp>
          <p:nvSpPr>
            <p:cNvPr id="37" name="Arrow: Chevron 36">
              <a:extLst>
                <a:ext uri="{FF2B5EF4-FFF2-40B4-BE49-F238E27FC236}">
                  <a16:creationId xmlns:a16="http://schemas.microsoft.com/office/drawing/2014/main" id="{604735E2-0BB2-2FFA-A723-2D4AB64C2815}"/>
                </a:ext>
              </a:extLst>
            </p:cNvPr>
            <p:cNvSpPr/>
            <p:nvPr/>
          </p:nvSpPr>
          <p:spPr>
            <a:xfrm>
              <a:off x="6541759" y="1011441"/>
              <a:ext cx="1817155" cy="7268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Arrow: Chevron 12">
              <a:extLst>
                <a:ext uri="{FF2B5EF4-FFF2-40B4-BE49-F238E27FC236}">
                  <a16:creationId xmlns:a16="http://schemas.microsoft.com/office/drawing/2014/main" id="{71AE7C8F-7DFF-308B-E47C-1E391B92E9A3}"/>
                </a:ext>
              </a:extLst>
            </p:cNvPr>
            <p:cNvSpPr txBox="1"/>
            <p:nvPr/>
          </p:nvSpPr>
          <p:spPr>
            <a:xfrm>
              <a:off x="6905190" y="1011441"/>
              <a:ext cx="1090293" cy="7268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Transmission Element Design</a:t>
              </a:r>
            </a:p>
          </p:txBody>
        </p:sp>
      </p:grpSp>
      <p:grpSp>
        <p:nvGrpSpPr>
          <p:cNvPr id="39" name="Group 38">
            <a:extLst>
              <a:ext uri="{FF2B5EF4-FFF2-40B4-BE49-F238E27FC236}">
                <a16:creationId xmlns:a16="http://schemas.microsoft.com/office/drawing/2014/main" id="{A3BB3E3B-414E-B6F9-4CAA-56E6117C2798}"/>
              </a:ext>
            </a:extLst>
          </p:cNvPr>
          <p:cNvGrpSpPr/>
          <p:nvPr/>
        </p:nvGrpSpPr>
        <p:grpSpPr>
          <a:xfrm>
            <a:off x="9420839" y="692585"/>
            <a:ext cx="2240392" cy="873439"/>
            <a:chOff x="9812638" y="1011441"/>
            <a:chExt cx="1817155" cy="726862"/>
          </a:xfrm>
        </p:grpSpPr>
        <p:sp>
          <p:nvSpPr>
            <p:cNvPr id="40" name="Arrow: Chevron 39">
              <a:extLst>
                <a:ext uri="{FF2B5EF4-FFF2-40B4-BE49-F238E27FC236}">
                  <a16:creationId xmlns:a16="http://schemas.microsoft.com/office/drawing/2014/main" id="{4168E1CC-EA72-8771-6555-C3856AF6A62E}"/>
                </a:ext>
              </a:extLst>
            </p:cNvPr>
            <p:cNvSpPr/>
            <p:nvPr/>
          </p:nvSpPr>
          <p:spPr>
            <a:xfrm>
              <a:off x="9812638" y="1011441"/>
              <a:ext cx="1817155" cy="7268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Arrow: Chevron 16">
              <a:extLst>
                <a:ext uri="{FF2B5EF4-FFF2-40B4-BE49-F238E27FC236}">
                  <a16:creationId xmlns:a16="http://schemas.microsoft.com/office/drawing/2014/main" id="{A499DFAC-20A5-2F5D-9CCB-07612EB590AA}"/>
                </a:ext>
              </a:extLst>
            </p:cNvPr>
            <p:cNvSpPr txBox="1"/>
            <p:nvPr/>
          </p:nvSpPr>
          <p:spPr>
            <a:xfrm>
              <a:off x="10176069" y="1011441"/>
              <a:ext cx="1090293" cy="7268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DFMEA</a:t>
              </a:r>
            </a:p>
          </p:txBody>
        </p:sp>
      </p:grpSp>
      <p:graphicFrame>
        <p:nvGraphicFramePr>
          <p:cNvPr id="22" name="Diagram 21">
            <a:extLst>
              <a:ext uri="{FF2B5EF4-FFF2-40B4-BE49-F238E27FC236}">
                <a16:creationId xmlns:a16="http://schemas.microsoft.com/office/drawing/2014/main" id="{EA81380A-7B67-03F3-66F0-F57D674E2501}"/>
              </a:ext>
            </a:extLst>
          </p:cNvPr>
          <p:cNvGraphicFramePr/>
          <p:nvPr>
            <p:extLst>
              <p:ext uri="{D42A27DB-BD31-4B8C-83A1-F6EECF244321}">
                <p14:modId xmlns:p14="http://schemas.microsoft.com/office/powerpoint/2010/main" val="641544123"/>
              </p:ext>
            </p:extLst>
          </p:nvPr>
        </p:nvGraphicFramePr>
        <p:xfrm>
          <a:off x="1300424" y="2118813"/>
          <a:ext cx="10101131" cy="4388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Box 23">
            <a:extLst>
              <a:ext uri="{FF2B5EF4-FFF2-40B4-BE49-F238E27FC236}">
                <a16:creationId xmlns:a16="http://schemas.microsoft.com/office/drawing/2014/main" id="{A2E2DEC2-4704-CCFB-9D62-B163D6E1CBC9}"/>
              </a:ext>
            </a:extLst>
          </p:cNvPr>
          <p:cNvSpPr txBox="1"/>
          <p:nvPr/>
        </p:nvSpPr>
        <p:spPr>
          <a:xfrm>
            <a:off x="438365" y="1752931"/>
            <a:ext cx="2107611" cy="461665"/>
          </a:xfrm>
          <a:prstGeom prst="rect">
            <a:avLst/>
          </a:prstGeom>
          <a:noFill/>
        </p:spPr>
        <p:txBody>
          <a:bodyPr wrap="square">
            <a:spAutoFit/>
          </a:bodyPr>
          <a:lstStyle/>
          <a:p>
            <a:r>
              <a:rPr lang="en-IN" sz="2400" b="1" dirty="0"/>
              <a:t>Block Diagram </a:t>
            </a:r>
            <a:endParaRPr lang="en-IN" sz="2400" dirty="0"/>
          </a:p>
        </p:txBody>
      </p:sp>
    </p:spTree>
    <p:extLst>
      <p:ext uri="{BB962C8B-B14F-4D97-AF65-F5344CB8AC3E}">
        <p14:creationId xmlns:p14="http://schemas.microsoft.com/office/powerpoint/2010/main" val="23428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48A15-2C3D-E9F8-2F59-74D3815EE11D}"/>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73FDAFA-C882-3CAF-CA0A-35DAF97AFCD9}"/>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6D140EE-E2B4-4817-077E-D27A30110CF1}"/>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084C309-BA10-BA11-5E24-9AAD117DA34E}"/>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Material selection </a:t>
            </a:r>
          </a:p>
        </p:txBody>
      </p:sp>
      <p:graphicFrame>
        <p:nvGraphicFramePr>
          <p:cNvPr id="6" name="Table 5">
            <a:extLst>
              <a:ext uri="{FF2B5EF4-FFF2-40B4-BE49-F238E27FC236}">
                <a16:creationId xmlns:a16="http://schemas.microsoft.com/office/drawing/2014/main" id="{3698F963-972B-DEB6-D3B3-2DB69405AD19}"/>
              </a:ext>
            </a:extLst>
          </p:cNvPr>
          <p:cNvGraphicFramePr>
            <a:graphicFrameLocks noGrp="1"/>
          </p:cNvGraphicFramePr>
          <p:nvPr>
            <p:extLst>
              <p:ext uri="{D42A27DB-BD31-4B8C-83A1-F6EECF244321}">
                <p14:modId xmlns:p14="http://schemas.microsoft.com/office/powerpoint/2010/main" val="898197022"/>
              </p:ext>
            </p:extLst>
          </p:nvPr>
        </p:nvGraphicFramePr>
        <p:xfrm>
          <a:off x="1622239" y="4189160"/>
          <a:ext cx="8696136" cy="2107176"/>
        </p:xfrm>
        <a:graphic>
          <a:graphicData uri="http://schemas.openxmlformats.org/drawingml/2006/table">
            <a:tbl>
              <a:tblPr firstRow="1" bandRow="1">
                <a:tableStyleId>{5940675A-B579-460E-94D1-54222C63F5DA}</a:tableStyleId>
              </a:tblPr>
              <a:tblGrid>
                <a:gridCol w="2539104">
                  <a:extLst>
                    <a:ext uri="{9D8B030D-6E8A-4147-A177-3AD203B41FA5}">
                      <a16:colId xmlns:a16="http://schemas.microsoft.com/office/drawing/2014/main" val="1396049425"/>
                    </a:ext>
                  </a:extLst>
                </a:gridCol>
                <a:gridCol w="1803876">
                  <a:extLst>
                    <a:ext uri="{9D8B030D-6E8A-4147-A177-3AD203B41FA5}">
                      <a16:colId xmlns:a16="http://schemas.microsoft.com/office/drawing/2014/main" val="3443685164"/>
                    </a:ext>
                  </a:extLst>
                </a:gridCol>
                <a:gridCol w="2116947">
                  <a:extLst>
                    <a:ext uri="{9D8B030D-6E8A-4147-A177-3AD203B41FA5}">
                      <a16:colId xmlns:a16="http://schemas.microsoft.com/office/drawing/2014/main" val="2132597666"/>
                    </a:ext>
                  </a:extLst>
                </a:gridCol>
                <a:gridCol w="2236209">
                  <a:extLst>
                    <a:ext uri="{9D8B030D-6E8A-4147-A177-3AD203B41FA5}">
                      <a16:colId xmlns:a16="http://schemas.microsoft.com/office/drawing/2014/main" val="4067382393"/>
                    </a:ext>
                  </a:extLst>
                </a:gridCol>
              </a:tblGrid>
              <a:tr h="1467096">
                <a:tc rowSpan="2">
                  <a:txBody>
                    <a:bodyPr/>
                    <a:lstStyle/>
                    <a:p>
                      <a:r>
                        <a:rPr lang="en-IN" dirty="0"/>
                        <a:t>Gearbox Casing</a:t>
                      </a:r>
                    </a:p>
                  </a:txBody>
                  <a:tcPr/>
                </a:tc>
                <a:tc>
                  <a:txBody>
                    <a:bodyPr/>
                    <a:lstStyle/>
                    <a:p>
                      <a:r>
                        <a:rPr lang="en-IN" dirty="0">
                          <a:highlight>
                            <a:srgbClr val="FFFF00"/>
                          </a:highlight>
                        </a:rPr>
                        <a:t>Al6082</a:t>
                      </a:r>
                    </a:p>
                  </a:txBody>
                  <a:tcPr/>
                </a:tc>
                <a:tc>
                  <a:txBody>
                    <a:bodyPr/>
                    <a:lstStyle/>
                    <a:p>
                      <a:r>
                        <a:rPr lang="en-IN" dirty="0"/>
                        <a:t>Strength Alloy with Excellent Corrosion resistance</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High thermal conductivity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Better Melting Point, Light Weight </a:t>
                      </a:r>
                    </a:p>
                  </a:txBody>
                  <a:tcPr/>
                </a:tc>
                <a:extLst>
                  <a:ext uri="{0D108BD9-81ED-4DB2-BD59-A6C34878D82A}">
                    <a16:rowId xmlns:a16="http://schemas.microsoft.com/office/drawing/2014/main" val="3340552047"/>
                  </a:ext>
                </a:extLst>
              </a:tr>
              <a:tr h="401368">
                <a:tc vMerge="1">
                  <a:txBody>
                    <a:bodyPr/>
                    <a:lstStyle/>
                    <a:p>
                      <a:endParaRPr lang="en-IN" dirty="0"/>
                    </a:p>
                  </a:txBody>
                  <a:tcPr/>
                </a:tc>
                <a:tc>
                  <a:txBody>
                    <a:bodyPr/>
                    <a:lstStyle/>
                    <a:p>
                      <a:r>
                        <a:rPr lang="en-IN" dirty="0"/>
                        <a:t>Al6061</a:t>
                      </a:r>
                    </a:p>
                  </a:txBody>
                  <a:tcPr/>
                </a:tc>
                <a:tc>
                  <a:txBody>
                    <a:bodyPr/>
                    <a:lstStyle/>
                    <a:p>
                      <a:r>
                        <a:rPr lang="en-IN" dirty="0"/>
                        <a:t>Low strength, less corrosion resistant</a:t>
                      </a:r>
                    </a:p>
                  </a:txBody>
                  <a:tcPr/>
                </a:tc>
                <a:tc vMerge="1">
                  <a:txBody>
                    <a:bodyPr/>
                    <a:lstStyle/>
                    <a:p>
                      <a:endParaRPr lang="en-IN" dirty="0"/>
                    </a:p>
                  </a:txBody>
                  <a:tcPr/>
                </a:tc>
                <a:extLst>
                  <a:ext uri="{0D108BD9-81ED-4DB2-BD59-A6C34878D82A}">
                    <a16:rowId xmlns:a16="http://schemas.microsoft.com/office/drawing/2014/main" val="775383737"/>
                  </a:ext>
                </a:extLst>
              </a:tr>
            </a:tbl>
          </a:graphicData>
        </a:graphic>
      </p:graphicFrame>
      <p:graphicFrame>
        <p:nvGraphicFramePr>
          <p:cNvPr id="11" name="Table 10">
            <a:extLst>
              <a:ext uri="{FF2B5EF4-FFF2-40B4-BE49-F238E27FC236}">
                <a16:creationId xmlns:a16="http://schemas.microsoft.com/office/drawing/2014/main" id="{64178A45-7E69-4812-7BEC-D050954008FA}"/>
              </a:ext>
            </a:extLst>
          </p:cNvPr>
          <p:cNvGraphicFramePr>
            <a:graphicFrameLocks noGrp="1"/>
          </p:cNvGraphicFramePr>
          <p:nvPr>
            <p:extLst>
              <p:ext uri="{D42A27DB-BD31-4B8C-83A1-F6EECF244321}">
                <p14:modId xmlns:p14="http://schemas.microsoft.com/office/powerpoint/2010/main" val="4120527819"/>
              </p:ext>
            </p:extLst>
          </p:nvPr>
        </p:nvGraphicFramePr>
        <p:xfrm>
          <a:off x="3566605" y="745699"/>
          <a:ext cx="5058788" cy="884406"/>
        </p:xfrm>
        <a:graphic>
          <a:graphicData uri="http://schemas.openxmlformats.org/drawingml/2006/table">
            <a:tbl>
              <a:tblPr firstRow="1" bandRow="1">
                <a:tableStyleId>{5940675A-B579-460E-94D1-54222C63F5DA}</a:tableStyleId>
              </a:tblPr>
              <a:tblGrid>
                <a:gridCol w="2130248">
                  <a:extLst>
                    <a:ext uri="{9D8B030D-6E8A-4147-A177-3AD203B41FA5}">
                      <a16:colId xmlns:a16="http://schemas.microsoft.com/office/drawing/2014/main" val="4248271106"/>
                    </a:ext>
                  </a:extLst>
                </a:gridCol>
                <a:gridCol w="2928540">
                  <a:extLst>
                    <a:ext uri="{9D8B030D-6E8A-4147-A177-3AD203B41FA5}">
                      <a16:colId xmlns:a16="http://schemas.microsoft.com/office/drawing/2014/main" val="3632234823"/>
                    </a:ext>
                  </a:extLst>
                </a:gridCol>
              </a:tblGrid>
              <a:tr h="442203">
                <a:tc gridSpan="2">
                  <a:txBody>
                    <a:bodyPr/>
                    <a:lstStyle/>
                    <a:p>
                      <a:pPr algn="ctr">
                        <a:lnSpc>
                          <a:spcPct val="115000"/>
                        </a:lnSpc>
                        <a:spcAft>
                          <a:spcPts val="1000"/>
                        </a:spcAft>
                      </a:pPr>
                      <a:r>
                        <a:rPr lang="en-IN" sz="1600" b="1" dirty="0">
                          <a:effectLst/>
                        </a:rPr>
                        <a:t>Gear Design</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a:tc>
                <a:tc hMerge="1">
                  <a:txBody>
                    <a:bodyPr/>
                    <a:lstStyle/>
                    <a:p>
                      <a:endParaRPr lang="en-IN"/>
                    </a:p>
                  </a:txBody>
                  <a:tcPr/>
                </a:tc>
                <a:extLst>
                  <a:ext uri="{0D108BD9-81ED-4DB2-BD59-A6C34878D82A}">
                    <a16:rowId xmlns:a16="http://schemas.microsoft.com/office/drawing/2014/main" val="903264094"/>
                  </a:ext>
                </a:extLst>
              </a:tr>
              <a:tr h="442203">
                <a:tc>
                  <a:txBody>
                    <a:bodyPr/>
                    <a:lstStyle/>
                    <a:p>
                      <a:pPr algn="just">
                        <a:lnSpc>
                          <a:spcPct val="115000"/>
                        </a:lnSpc>
                        <a:spcAft>
                          <a:spcPts val="1000"/>
                        </a:spcAft>
                      </a:pPr>
                      <a:r>
                        <a:rPr lang="en-IN" sz="1600" b="1" dirty="0">
                          <a:effectLst/>
                        </a:rPr>
                        <a:t>Gear Material</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a:tc>
                <a:tc>
                  <a:txBody>
                    <a:bodyPr/>
                    <a:lstStyle/>
                    <a:p>
                      <a:pPr algn="just">
                        <a:lnSpc>
                          <a:spcPct val="115000"/>
                        </a:lnSpc>
                        <a:spcAft>
                          <a:spcPts val="1000"/>
                        </a:spcAft>
                      </a:pPr>
                      <a:r>
                        <a:rPr lang="en-IN" sz="1600" dirty="0">
                          <a:effectLst/>
                        </a:rPr>
                        <a:t>EN8</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tc>
                <a:extLst>
                  <a:ext uri="{0D108BD9-81ED-4DB2-BD59-A6C34878D82A}">
                    <a16:rowId xmlns:a16="http://schemas.microsoft.com/office/drawing/2014/main" val="2703106006"/>
                  </a:ext>
                </a:extLst>
              </a:tr>
            </a:tbl>
          </a:graphicData>
        </a:graphic>
      </p:graphicFrame>
      <p:graphicFrame>
        <p:nvGraphicFramePr>
          <p:cNvPr id="12" name="Table 11">
            <a:extLst>
              <a:ext uri="{FF2B5EF4-FFF2-40B4-BE49-F238E27FC236}">
                <a16:creationId xmlns:a16="http://schemas.microsoft.com/office/drawing/2014/main" id="{C8D7BE91-71AD-AB8A-61ED-28F5DD509DB3}"/>
              </a:ext>
            </a:extLst>
          </p:cNvPr>
          <p:cNvGraphicFramePr>
            <a:graphicFrameLocks noGrp="1"/>
          </p:cNvGraphicFramePr>
          <p:nvPr>
            <p:extLst>
              <p:ext uri="{D42A27DB-BD31-4B8C-83A1-F6EECF244321}">
                <p14:modId xmlns:p14="http://schemas.microsoft.com/office/powerpoint/2010/main" val="3978675926"/>
              </p:ext>
            </p:extLst>
          </p:nvPr>
        </p:nvGraphicFramePr>
        <p:xfrm>
          <a:off x="3566606" y="1618207"/>
          <a:ext cx="5058787" cy="1380967"/>
        </p:xfrm>
        <a:graphic>
          <a:graphicData uri="http://schemas.openxmlformats.org/drawingml/2006/table">
            <a:tbl>
              <a:tblPr firstRow="1" bandRow="1">
                <a:tableStyleId>{5940675A-B579-460E-94D1-54222C63F5DA}</a:tableStyleId>
              </a:tblPr>
              <a:tblGrid>
                <a:gridCol w="1032404">
                  <a:extLst>
                    <a:ext uri="{9D8B030D-6E8A-4147-A177-3AD203B41FA5}">
                      <a16:colId xmlns:a16="http://schemas.microsoft.com/office/drawing/2014/main" val="2913549845"/>
                    </a:ext>
                  </a:extLst>
                </a:gridCol>
                <a:gridCol w="2157154">
                  <a:extLst>
                    <a:ext uri="{9D8B030D-6E8A-4147-A177-3AD203B41FA5}">
                      <a16:colId xmlns:a16="http://schemas.microsoft.com/office/drawing/2014/main" val="3686406849"/>
                    </a:ext>
                  </a:extLst>
                </a:gridCol>
                <a:gridCol w="1869229">
                  <a:extLst>
                    <a:ext uri="{9D8B030D-6E8A-4147-A177-3AD203B41FA5}">
                      <a16:colId xmlns:a16="http://schemas.microsoft.com/office/drawing/2014/main" val="801697529"/>
                    </a:ext>
                  </a:extLst>
                </a:gridCol>
              </a:tblGrid>
              <a:tr h="594027">
                <a:tc>
                  <a:txBody>
                    <a:bodyPr/>
                    <a:lstStyle/>
                    <a:p>
                      <a:r>
                        <a:rPr lang="en-US" sz="1800" b="1" dirty="0"/>
                        <a:t>SR.</a:t>
                      </a:r>
                    </a:p>
                    <a:p>
                      <a:r>
                        <a:rPr lang="en-US" sz="1800" b="1" dirty="0"/>
                        <a:t>NO</a:t>
                      </a:r>
                    </a:p>
                  </a:txBody>
                  <a:tcPr/>
                </a:tc>
                <a:tc>
                  <a:txBody>
                    <a:bodyPr/>
                    <a:lstStyle/>
                    <a:p>
                      <a:r>
                        <a:rPr lang="en-US" sz="1800" b="1" baseline="0" dirty="0"/>
                        <a:t>PROPERTIES OF</a:t>
                      </a:r>
                    </a:p>
                    <a:p>
                      <a:r>
                        <a:rPr lang="en-US" sz="1800" b="1" baseline="0" dirty="0"/>
                        <a:t>MATERIAL </a:t>
                      </a:r>
                    </a:p>
                  </a:txBody>
                  <a:tcPr/>
                </a:tc>
                <a:tc>
                  <a:txBody>
                    <a:bodyPr/>
                    <a:lstStyle/>
                    <a:p>
                      <a:pPr algn="ctr"/>
                      <a:r>
                        <a:rPr lang="en-US" sz="1800" b="1" dirty="0"/>
                        <a:t>EN8</a:t>
                      </a:r>
                    </a:p>
                    <a:p>
                      <a:pPr algn="ctr"/>
                      <a:r>
                        <a:rPr lang="en-US" sz="1800" b="1" dirty="0"/>
                        <a:t>MATERIAL</a:t>
                      </a:r>
                    </a:p>
                  </a:txBody>
                  <a:tcPr/>
                </a:tc>
                <a:extLst>
                  <a:ext uri="{0D108BD9-81ED-4DB2-BD59-A6C34878D82A}">
                    <a16:rowId xmlns:a16="http://schemas.microsoft.com/office/drawing/2014/main" val="1192579398"/>
                  </a:ext>
                </a:extLst>
              </a:tr>
              <a:tr h="375127">
                <a:tc>
                  <a:txBody>
                    <a:bodyPr/>
                    <a:lstStyle/>
                    <a:p>
                      <a:r>
                        <a:rPr lang="en-US" sz="1800" b="1" dirty="0"/>
                        <a:t>1</a:t>
                      </a:r>
                    </a:p>
                  </a:txBody>
                  <a:tcPr/>
                </a:tc>
                <a:tc>
                  <a:txBody>
                    <a:bodyPr/>
                    <a:lstStyle/>
                    <a:p>
                      <a:pPr algn="ctr"/>
                      <a:r>
                        <a:rPr lang="en-US" sz="1800" dirty="0"/>
                        <a:t>YTS</a:t>
                      </a:r>
                    </a:p>
                  </a:txBody>
                  <a:tcPr/>
                </a:tc>
                <a:tc>
                  <a:txBody>
                    <a:bodyPr/>
                    <a:lstStyle/>
                    <a:p>
                      <a:pPr algn="ctr"/>
                      <a:r>
                        <a:rPr lang="en-US" sz="1800" dirty="0"/>
                        <a:t>575</a:t>
                      </a:r>
                    </a:p>
                  </a:txBody>
                  <a:tcPr/>
                </a:tc>
                <a:extLst>
                  <a:ext uri="{0D108BD9-81ED-4DB2-BD59-A6C34878D82A}">
                    <a16:rowId xmlns:a16="http://schemas.microsoft.com/office/drawing/2014/main" val="2314491106"/>
                  </a:ext>
                </a:extLst>
              </a:tr>
              <a:tr h="282156">
                <a:tc>
                  <a:txBody>
                    <a:bodyPr/>
                    <a:lstStyle/>
                    <a:p>
                      <a:r>
                        <a:rPr lang="en-US" sz="1800" b="1" dirty="0"/>
                        <a:t>2</a:t>
                      </a:r>
                    </a:p>
                  </a:txBody>
                  <a:tcPr/>
                </a:tc>
                <a:tc>
                  <a:txBody>
                    <a:bodyPr/>
                    <a:lstStyle/>
                    <a:p>
                      <a:pPr algn="ctr"/>
                      <a:r>
                        <a:rPr lang="en-US" sz="1800" dirty="0"/>
                        <a:t>UTS</a:t>
                      </a:r>
                    </a:p>
                  </a:txBody>
                  <a:tcPr/>
                </a:tc>
                <a:tc>
                  <a:txBody>
                    <a:bodyPr/>
                    <a:lstStyle/>
                    <a:p>
                      <a:pPr algn="ctr"/>
                      <a:r>
                        <a:rPr lang="en-US" sz="1800" dirty="0"/>
                        <a:t>650</a:t>
                      </a:r>
                    </a:p>
                  </a:txBody>
                  <a:tcPr/>
                </a:tc>
                <a:extLst>
                  <a:ext uri="{0D108BD9-81ED-4DB2-BD59-A6C34878D82A}">
                    <a16:rowId xmlns:a16="http://schemas.microsoft.com/office/drawing/2014/main" val="3364356669"/>
                  </a:ext>
                </a:extLst>
              </a:tr>
            </a:tbl>
          </a:graphicData>
        </a:graphic>
      </p:graphicFrame>
      <p:sp>
        <p:nvSpPr>
          <p:cNvPr id="13" name="TextBox 12">
            <a:extLst>
              <a:ext uri="{FF2B5EF4-FFF2-40B4-BE49-F238E27FC236}">
                <a16:creationId xmlns:a16="http://schemas.microsoft.com/office/drawing/2014/main" id="{DF5E66FE-1BE8-8826-A479-69FB7F78BDB5}"/>
              </a:ext>
            </a:extLst>
          </p:cNvPr>
          <p:cNvSpPr txBox="1"/>
          <p:nvPr/>
        </p:nvSpPr>
        <p:spPr>
          <a:xfrm>
            <a:off x="447862" y="2999174"/>
            <a:ext cx="11044889" cy="1200329"/>
          </a:xfrm>
          <a:prstGeom prst="rect">
            <a:avLst/>
          </a:prstGeom>
          <a:noFill/>
        </p:spPr>
        <p:txBody>
          <a:bodyPr wrap="square">
            <a:spAutoFit/>
          </a:bodyPr>
          <a:lstStyle/>
          <a:p>
            <a:r>
              <a:rPr lang="en-US" sz="1800" dirty="0"/>
              <a:t>As compared with the other high grade materials available the particular selected material is much cost effective and it is a material posses high strength w. r. to other EN grade materials. The proper heat treatment processes also employed in order to occur the maximum possible hardness. The selection also done with respect to machinability of EN8.</a:t>
            </a:r>
            <a:endParaRPr lang="en-IN" sz="1800" dirty="0"/>
          </a:p>
        </p:txBody>
      </p:sp>
    </p:spTree>
    <p:extLst>
      <p:ext uri="{BB962C8B-B14F-4D97-AF65-F5344CB8AC3E}">
        <p14:creationId xmlns:p14="http://schemas.microsoft.com/office/powerpoint/2010/main" val="156703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1F28AE-6B7A-9D9C-01AC-D1504CC810EC}"/>
              </a:ext>
            </a:extLst>
          </p:cNvPr>
          <p:cNvSpPr/>
          <p:nvPr/>
        </p:nvSpPr>
        <p:spPr>
          <a:xfrm>
            <a:off x="0" y="6627614"/>
            <a:ext cx="12192000" cy="7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280A97DD-E5A5-A54A-D0BF-3B55B53EF7B6}"/>
              </a:ext>
            </a:extLst>
          </p:cNvPr>
          <p:cNvSpPr/>
          <p:nvPr/>
        </p:nvSpPr>
        <p:spPr>
          <a:xfrm>
            <a:off x="0" y="6736081"/>
            <a:ext cx="12192000" cy="861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EB3F354-65E8-1E24-7DF2-AD83BB635A5F}"/>
              </a:ext>
            </a:extLst>
          </p:cNvPr>
          <p:cNvSpPr/>
          <p:nvPr/>
        </p:nvSpPr>
        <p:spPr>
          <a:xfrm>
            <a:off x="0" y="350193"/>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1FCF751-0C6E-9909-35D8-ECC76C3588B4}"/>
              </a:ext>
            </a:extLst>
          </p:cNvPr>
          <p:cNvSpPr/>
          <p:nvPr/>
        </p:nvSpPr>
        <p:spPr>
          <a:xfrm>
            <a:off x="0" y="38470"/>
            <a:ext cx="12192000" cy="290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Gear Design</a:t>
            </a:r>
          </a:p>
        </p:txBody>
      </p:sp>
      <p:pic>
        <p:nvPicPr>
          <p:cNvPr id="6" name="Picture 5">
            <a:extLst>
              <a:ext uri="{FF2B5EF4-FFF2-40B4-BE49-F238E27FC236}">
                <a16:creationId xmlns:a16="http://schemas.microsoft.com/office/drawing/2014/main" id="{791AAD05-F942-076E-70F8-EB0F0B95BE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698" y="3998895"/>
            <a:ext cx="2784764" cy="195006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FC0B0B4F-9026-8D00-5652-C3B6664E2A73}"/>
              </a:ext>
            </a:extLst>
          </p:cNvPr>
          <p:cNvSpPr txBox="1"/>
          <p:nvPr/>
        </p:nvSpPr>
        <p:spPr>
          <a:xfrm>
            <a:off x="449564" y="674574"/>
            <a:ext cx="7334655" cy="646331"/>
          </a:xfrm>
          <a:prstGeom prst="rect">
            <a:avLst/>
          </a:prstGeom>
          <a:noFill/>
        </p:spPr>
        <p:txBody>
          <a:bodyPr wrap="square" rtlCol="0">
            <a:spAutoFit/>
          </a:bodyPr>
          <a:lstStyle/>
          <a:p>
            <a:r>
              <a:rPr lang="en-US" dirty="0"/>
              <a:t>From design criteria followed, The most important parameter for gear design i.e. module is found to be as :-</a:t>
            </a:r>
            <a:endParaRPr lang="en-IN" dirty="0"/>
          </a:p>
        </p:txBody>
      </p:sp>
      <p:graphicFrame>
        <p:nvGraphicFramePr>
          <p:cNvPr id="8" name="Table 7">
            <a:extLst>
              <a:ext uri="{FF2B5EF4-FFF2-40B4-BE49-F238E27FC236}">
                <a16:creationId xmlns:a16="http://schemas.microsoft.com/office/drawing/2014/main" id="{188F7896-5002-0FE6-63C2-17D54A6DB79C}"/>
              </a:ext>
            </a:extLst>
          </p:cNvPr>
          <p:cNvGraphicFramePr>
            <a:graphicFrameLocks noGrp="1"/>
          </p:cNvGraphicFramePr>
          <p:nvPr>
            <p:extLst>
              <p:ext uri="{D42A27DB-BD31-4B8C-83A1-F6EECF244321}">
                <p14:modId xmlns:p14="http://schemas.microsoft.com/office/powerpoint/2010/main" val="2707057692"/>
              </p:ext>
            </p:extLst>
          </p:nvPr>
        </p:nvGraphicFramePr>
        <p:xfrm>
          <a:off x="449564" y="1349980"/>
          <a:ext cx="11204555" cy="2494280"/>
        </p:xfrm>
        <a:graphic>
          <a:graphicData uri="http://schemas.openxmlformats.org/drawingml/2006/table">
            <a:tbl>
              <a:tblPr firstRow="1" bandRow="1">
                <a:tableStyleId>{5940675A-B579-460E-94D1-54222C63F5DA}</a:tableStyleId>
              </a:tblPr>
              <a:tblGrid>
                <a:gridCol w="1576460">
                  <a:extLst>
                    <a:ext uri="{9D8B030D-6E8A-4147-A177-3AD203B41FA5}">
                      <a16:colId xmlns:a16="http://schemas.microsoft.com/office/drawing/2014/main" val="1747049760"/>
                    </a:ext>
                  </a:extLst>
                </a:gridCol>
                <a:gridCol w="2905362">
                  <a:extLst>
                    <a:ext uri="{9D8B030D-6E8A-4147-A177-3AD203B41FA5}">
                      <a16:colId xmlns:a16="http://schemas.microsoft.com/office/drawing/2014/main" val="307096385"/>
                    </a:ext>
                  </a:extLst>
                </a:gridCol>
                <a:gridCol w="2240911">
                  <a:extLst>
                    <a:ext uri="{9D8B030D-6E8A-4147-A177-3AD203B41FA5}">
                      <a16:colId xmlns:a16="http://schemas.microsoft.com/office/drawing/2014/main" val="2747345676"/>
                    </a:ext>
                  </a:extLst>
                </a:gridCol>
                <a:gridCol w="2240911">
                  <a:extLst>
                    <a:ext uri="{9D8B030D-6E8A-4147-A177-3AD203B41FA5}">
                      <a16:colId xmlns:a16="http://schemas.microsoft.com/office/drawing/2014/main" val="3454411581"/>
                    </a:ext>
                  </a:extLst>
                </a:gridCol>
                <a:gridCol w="2240911">
                  <a:extLst>
                    <a:ext uri="{9D8B030D-6E8A-4147-A177-3AD203B41FA5}">
                      <a16:colId xmlns:a16="http://schemas.microsoft.com/office/drawing/2014/main" val="2496832785"/>
                    </a:ext>
                  </a:extLst>
                </a:gridCol>
              </a:tblGrid>
              <a:tr h="370840">
                <a:tc rowSpan="2">
                  <a:txBody>
                    <a:bodyPr/>
                    <a:lstStyle/>
                    <a:p>
                      <a:r>
                        <a:rPr lang="en-IN" b="1" dirty="0"/>
                        <a:t>Parameters</a:t>
                      </a:r>
                    </a:p>
                  </a:txBody>
                  <a:tcPr/>
                </a:tc>
                <a:tc gridSpan="4">
                  <a:txBody>
                    <a:bodyPr/>
                    <a:lstStyle/>
                    <a:p>
                      <a:pPr algn="ctr"/>
                      <a:r>
                        <a:rPr lang="en-IN" b="1" dirty="0"/>
                        <a:t>Components</a:t>
                      </a:r>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2711956212"/>
                  </a:ext>
                </a:extLst>
              </a:tr>
              <a:tr h="370840">
                <a:tc vMerge="1">
                  <a:txBody>
                    <a:bodyPr/>
                    <a:lstStyle/>
                    <a:p>
                      <a:endParaRPr lang="en-IN" dirty="0"/>
                    </a:p>
                  </a:txBody>
                  <a:tcPr/>
                </a:tc>
                <a:tc>
                  <a:txBody>
                    <a:bodyPr/>
                    <a:lstStyle/>
                    <a:p>
                      <a:r>
                        <a:rPr lang="en-IN" dirty="0"/>
                        <a:t>Input Pinion</a:t>
                      </a:r>
                    </a:p>
                  </a:txBody>
                  <a:tcPr/>
                </a:tc>
                <a:tc>
                  <a:txBody>
                    <a:bodyPr/>
                    <a:lstStyle/>
                    <a:p>
                      <a:r>
                        <a:rPr lang="en-IN" dirty="0"/>
                        <a:t>Intermediate Gear</a:t>
                      </a:r>
                    </a:p>
                  </a:txBody>
                  <a:tcPr/>
                </a:tc>
                <a:tc>
                  <a:txBody>
                    <a:bodyPr/>
                    <a:lstStyle/>
                    <a:p>
                      <a:r>
                        <a:rPr lang="en-IN" dirty="0"/>
                        <a:t>Intermediate</a:t>
                      </a:r>
                    </a:p>
                    <a:p>
                      <a:r>
                        <a:rPr lang="en-IN" dirty="0"/>
                        <a:t>Pinion</a:t>
                      </a:r>
                    </a:p>
                  </a:txBody>
                  <a:tcPr/>
                </a:tc>
                <a:tc>
                  <a:txBody>
                    <a:bodyPr/>
                    <a:lstStyle/>
                    <a:p>
                      <a:r>
                        <a:rPr lang="en-IN" dirty="0"/>
                        <a:t>Integrated Spool</a:t>
                      </a:r>
                    </a:p>
                  </a:txBody>
                  <a:tcPr/>
                </a:tc>
                <a:extLst>
                  <a:ext uri="{0D108BD9-81ED-4DB2-BD59-A6C34878D82A}">
                    <a16:rowId xmlns:a16="http://schemas.microsoft.com/office/drawing/2014/main" val="171113361"/>
                  </a:ext>
                </a:extLst>
              </a:tr>
              <a:tr h="370840">
                <a:tc>
                  <a:txBody>
                    <a:bodyPr/>
                    <a:lstStyle/>
                    <a:p>
                      <a:r>
                        <a:rPr lang="en-IN" b="0" dirty="0"/>
                        <a:t>No. of Teeth</a:t>
                      </a:r>
                    </a:p>
                  </a:txBody>
                  <a:tcPr/>
                </a:tc>
                <a:tc>
                  <a:txBody>
                    <a:bodyPr/>
                    <a:lstStyle/>
                    <a:p>
                      <a:r>
                        <a:rPr lang="en-IN" dirty="0"/>
                        <a:t>18</a:t>
                      </a:r>
                    </a:p>
                  </a:txBody>
                  <a:tcPr/>
                </a:tc>
                <a:tc>
                  <a:txBody>
                    <a:bodyPr/>
                    <a:lstStyle/>
                    <a:p>
                      <a:r>
                        <a:rPr lang="en-IN" dirty="0"/>
                        <a:t>50</a:t>
                      </a:r>
                    </a:p>
                  </a:txBody>
                  <a:tcPr/>
                </a:tc>
                <a:tc>
                  <a:txBody>
                    <a:bodyPr/>
                    <a:lstStyle/>
                    <a:p>
                      <a:r>
                        <a:rPr lang="en-IN" dirty="0"/>
                        <a:t>20</a:t>
                      </a:r>
                    </a:p>
                  </a:txBody>
                  <a:tcPr/>
                </a:tc>
                <a:tc>
                  <a:txBody>
                    <a:bodyPr/>
                    <a:lstStyle/>
                    <a:p>
                      <a:r>
                        <a:rPr lang="en-IN" dirty="0"/>
                        <a:t>59</a:t>
                      </a:r>
                    </a:p>
                  </a:txBody>
                  <a:tcPr/>
                </a:tc>
                <a:extLst>
                  <a:ext uri="{0D108BD9-81ED-4DB2-BD59-A6C34878D82A}">
                    <a16:rowId xmlns:a16="http://schemas.microsoft.com/office/drawing/2014/main" val="2491699936"/>
                  </a:ext>
                </a:extLst>
              </a:tr>
              <a:tr h="370840">
                <a:tc>
                  <a:txBody>
                    <a:bodyPr/>
                    <a:lstStyle/>
                    <a:p>
                      <a:r>
                        <a:rPr lang="en-IN" dirty="0"/>
                        <a:t>Module</a:t>
                      </a:r>
                    </a:p>
                  </a:txBody>
                  <a:tcPr/>
                </a:tc>
                <a:tc>
                  <a:txBody>
                    <a:bodyPr/>
                    <a:lstStyle/>
                    <a:p>
                      <a:r>
                        <a:rPr lang="en-IN" dirty="0"/>
                        <a:t>1.5</a:t>
                      </a:r>
                    </a:p>
                  </a:txBody>
                  <a:tcPr/>
                </a:tc>
                <a:tc>
                  <a:txBody>
                    <a:bodyPr/>
                    <a:lstStyle/>
                    <a:p>
                      <a:r>
                        <a:rPr lang="en-IN" dirty="0"/>
                        <a:t>1.5</a:t>
                      </a:r>
                    </a:p>
                  </a:txBody>
                  <a:tcPr/>
                </a:tc>
                <a:tc>
                  <a:txBody>
                    <a:bodyPr/>
                    <a:lstStyle/>
                    <a:p>
                      <a:r>
                        <a:rPr lang="en-IN" dirty="0"/>
                        <a:t>2</a:t>
                      </a:r>
                    </a:p>
                  </a:txBody>
                  <a:tcPr/>
                </a:tc>
                <a:tc>
                  <a:txBody>
                    <a:bodyPr/>
                    <a:lstStyle/>
                    <a:p>
                      <a:r>
                        <a:rPr lang="en-IN" dirty="0"/>
                        <a:t>2</a:t>
                      </a:r>
                    </a:p>
                  </a:txBody>
                  <a:tcPr/>
                </a:tc>
                <a:extLst>
                  <a:ext uri="{0D108BD9-81ED-4DB2-BD59-A6C34878D82A}">
                    <a16:rowId xmlns:a16="http://schemas.microsoft.com/office/drawing/2014/main" val="3744074207"/>
                  </a:ext>
                </a:extLst>
              </a:tr>
              <a:tr h="370840">
                <a:tc>
                  <a:txBody>
                    <a:bodyPr/>
                    <a:lstStyle/>
                    <a:p>
                      <a:r>
                        <a:rPr lang="en-IN" dirty="0"/>
                        <a:t>PCD</a:t>
                      </a:r>
                    </a:p>
                  </a:txBody>
                  <a:tcPr/>
                </a:tc>
                <a:tc>
                  <a:txBody>
                    <a:bodyPr/>
                    <a:lstStyle/>
                    <a:p>
                      <a:r>
                        <a:rPr lang="en-IN" dirty="0"/>
                        <a:t>31.5</a:t>
                      </a:r>
                    </a:p>
                  </a:txBody>
                  <a:tcPr/>
                </a:tc>
                <a:tc>
                  <a:txBody>
                    <a:bodyPr/>
                    <a:lstStyle/>
                    <a:p>
                      <a:r>
                        <a:rPr lang="en-IN" dirty="0"/>
                        <a:t>87.5</a:t>
                      </a:r>
                    </a:p>
                  </a:txBody>
                  <a:tcPr/>
                </a:tc>
                <a:tc>
                  <a:txBody>
                    <a:bodyPr/>
                    <a:lstStyle/>
                    <a:p>
                      <a:r>
                        <a:rPr lang="en-IN" dirty="0"/>
                        <a:t>40</a:t>
                      </a:r>
                    </a:p>
                  </a:txBody>
                  <a:tcPr/>
                </a:tc>
                <a:tc>
                  <a:txBody>
                    <a:bodyPr/>
                    <a:lstStyle/>
                    <a:p>
                      <a:r>
                        <a:rPr lang="en-IN" dirty="0"/>
                        <a:t>118</a:t>
                      </a:r>
                    </a:p>
                  </a:txBody>
                  <a:tcPr/>
                </a:tc>
                <a:extLst>
                  <a:ext uri="{0D108BD9-81ED-4DB2-BD59-A6C34878D82A}">
                    <a16:rowId xmlns:a16="http://schemas.microsoft.com/office/drawing/2014/main" val="3319123864"/>
                  </a:ext>
                </a:extLst>
              </a:tr>
              <a:tr h="370840">
                <a:tc>
                  <a:txBody>
                    <a:bodyPr/>
                    <a:lstStyle/>
                    <a:p>
                      <a:r>
                        <a:rPr lang="en-IN" dirty="0"/>
                        <a:t>C/C Distance</a:t>
                      </a:r>
                    </a:p>
                  </a:txBody>
                  <a:tcPr/>
                </a:tc>
                <a:tc gridSpan="2">
                  <a:txBody>
                    <a:bodyPr/>
                    <a:lstStyle/>
                    <a:p>
                      <a:pPr algn="ctr"/>
                      <a:r>
                        <a:rPr lang="en-IN" dirty="0"/>
                        <a:t>68mm</a:t>
                      </a:r>
                    </a:p>
                  </a:txBody>
                  <a:tcPr/>
                </a:tc>
                <a:tc hMerge="1">
                  <a:txBody>
                    <a:bodyPr/>
                    <a:lstStyle/>
                    <a:p>
                      <a:endParaRPr lang="en-IN" dirty="0"/>
                    </a:p>
                  </a:txBody>
                  <a:tcPr/>
                </a:tc>
                <a:tc gridSpan="2">
                  <a:txBody>
                    <a:bodyPr/>
                    <a:lstStyle/>
                    <a:p>
                      <a:pPr algn="ctr"/>
                      <a:r>
                        <a:rPr lang="en-IN" dirty="0"/>
                        <a:t>        98.75mm</a:t>
                      </a:r>
                    </a:p>
                  </a:txBody>
                  <a:tcPr/>
                </a:tc>
                <a:tc hMerge="1">
                  <a:txBody>
                    <a:bodyPr/>
                    <a:lstStyle/>
                    <a:p>
                      <a:endParaRPr lang="en-IN" dirty="0"/>
                    </a:p>
                  </a:txBody>
                  <a:tcPr/>
                </a:tc>
                <a:extLst>
                  <a:ext uri="{0D108BD9-81ED-4DB2-BD59-A6C34878D82A}">
                    <a16:rowId xmlns:a16="http://schemas.microsoft.com/office/drawing/2014/main" val="1294118748"/>
                  </a:ext>
                </a:extLst>
              </a:tr>
            </a:tbl>
          </a:graphicData>
        </a:graphic>
      </p:graphicFrame>
      <p:pic>
        <p:nvPicPr>
          <p:cNvPr id="9" name="Picture 8">
            <a:extLst>
              <a:ext uri="{FF2B5EF4-FFF2-40B4-BE49-F238E27FC236}">
                <a16:creationId xmlns:a16="http://schemas.microsoft.com/office/drawing/2014/main" id="{A73443B8-0C9B-5530-9039-80032DE426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65" y="3998895"/>
            <a:ext cx="2784764" cy="1950069"/>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389C86FA-C748-6C86-0191-B74F5E9E2520}"/>
              </a:ext>
            </a:extLst>
          </p:cNvPr>
          <p:cNvSpPr txBox="1"/>
          <p:nvPr/>
        </p:nvSpPr>
        <p:spPr>
          <a:xfrm>
            <a:off x="814921" y="6127375"/>
            <a:ext cx="1489229" cy="369332"/>
          </a:xfrm>
          <a:prstGeom prst="rect">
            <a:avLst/>
          </a:prstGeom>
          <a:noFill/>
        </p:spPr>
        <p:txBody>
          <a:bodyPr wrap="square">
            <a:spAutoFit/>
          </a:bodyPr>
          <a:lstStyle/>
          <a:p>
            <a:r>
              <a:rPr lang="en-IN" sz="1800" b="1" dirty="0">
                <a:solidFill>
                  <a:srgbClr val="FF0000"/>
                </a:solidFill>
                <a:effectLst/>
                <a:latin typeface="Calibri" panose="020F0502020204030204" pitchFamily="34" charset="0"/>
                <a:ea typeface="Calibri" panose="020F0502020204030204" pitchFamily="34" charset="0"/>
              </a:rPr>
              <a:t>Input Pinion</a:t>
            </a:r>
            <a:endParaRPr lang="en-IN" dirty="0"/>
          </a:p>
        </p:txBody>
      </p:sp>
      <p:pic>
        <p:nvPicPr>
          <p:cNvPr id="11" name="Picture 10">
            <a:extLst>
              <a:ext uri="{FF2B5EF4-FFF2-40B4-BE49-F238E27FC236}">
                <a16:creationId xmlns:a16="http://schemas.microsoft.com/office/drawing/2014/main" id="{72B40CFC-A1C4-8F24-BFE6-835F5D026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282" y="3998895"/>
            <a:ext cx="2784764" cy="195006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C9399691-7169-9477-AABF-958195D572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5865" y="3998895"/>
            <a:ext cx="3155855" cy="1950069"/>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EFAADF2C-70CB-E06B-51C7-EFD0B79B8669}"/>
              </a:ext>
            </a:extLst>
          </p:cNvPr>
          <p:cNvSpPr txBox="1"/>
          <p:nvPr/>
        </p:nvSpPr>
        <p:spPr>
          <a:xfrm>
            <a:off x="3294539" y="6127375"/>
            <a:ext cx="2057401" cy="369332"/>
          </a:xfrm>
          <a:prstGeom prst="rect">
            <a:avLst/>
          </a:prstGeom>
          <a:noFill/>
        </p:spPr>
        <p:txBody>
          <a:bodyPr wrap="square">
            <a:spAutoFit/>
          </a:bodyPr>
          <a:lstStyle/>
          <a:p>
            <a:r>
              <a:rPr lang="en-IN" b="1" dirty="0">
                <a:solidFill>
                  <a:srgbClr val="FF0000"/>
                </a:solidFill>
                <a:latin typeface="Calibri" panose="020F0502020204030204" pitchFamily="34" charset="0"/>
              </a:rPr>
              <a:t>Intermediate Gear</a:t>
            </a:r>
            <a:endParaRPr lang="en-IN" dirty="0"/>
          </a:p>
        </p:txBody>
      </p:sp>
      <p:sp>
        <p:nvSpPr>
          <p:cNvPr id="15" name="TextBox 14">
            <a:extLst>
              <a:ext uri="{FF2B5EF4-FFF2-40B4-BE49-F238E27FC236}">
                <a16:creationId xmlns:a16="http://schemas.microsoft.com/office/drawing/2014/main" id="{06737288-FEBD-22A5-42DA-C78E63BC47AD}"/>
              </a:ext>
            </a:extLst>
          </p:cNvPr>
          <p:cNvSpPr txBox="1"/>
          <p:nvPr/>
        </p:nvSpPr>
        <p:spPr>
          <a:xfrm>
            <a:off x="6342329" y="6127375"/>
            <a:ext cx="2252319" cy="369332"/>
          </a:xfrm>
          <a:prstGeom prst="rect">
            <a:avLst/>
          </a:prstGeom>
          <a:noFill/>
        </p:spPr>
        <p:txBody>
          <a:bodyPr wrap="square">
            <a:spAutoFit/>
          </a:bodyPr>
          <a:lstStyle/>
          <a:p>
            <a:r>
              <a:rPr lang="en-IN" b="1" dirty="0">
                <a:solidFill>
                  <a:srgbClr val="FF0000"/>
                </a:solidFill>
                <a:latin typeface="Calibri" panose="020F0502020204030204" pitchFamily="34" charset="0"/>
              </a:rPr>
              <a:t>Intermediate Pinion</a:t>
            </a:r>
            <a:endParaRPr lang="en-IN" dirty="0"/>
          </a:p>
        </p:txBody>
      </p:sp>
      <p:sp>
        <p:nvSpPr>
          <p:cNvPr id="16" name="TextBox 15">
            <a:extLst>
              <a:ext uri="{FF2B5EF4-FFF2-40B4-BE49-F238E27FC236}">
                <a16:creationId xmlns:a16="http://schemas.microsoft.com/office/drawing/2014/main" id="{D9753D49-B9E1-D1F5-8EFA-228EE7CA4A66}"/>
              </a:ext>
            </a:extLst>
          </p:cNvPr>
          <p:cNvSpPr txBox="1"/>
          <p:nvPr/>
        </p:nvSpPr>
        <p:spPr>
          <a:xfrm>
            <a:off x="9585037" y="6127375"/>
            <a:ext cx="2399087" cy="369332"/>
          </a:xfrm>
          <a:prstGeom prst="rect">
            <a:avLst/>
          </a:prstGeom>
          <a:noFill/>
        </p:spPr>
        <p:txBody>
          <a:bodyPr wrap="square">
            <a:spAutoFit/>
          </a:bodyPr>
          <a:lstStyle/>
          <a:p>
            <a:r>
              <a:rPr lang="en-IN" b="1" dirty="0">
                <a:solidFill>
                  <a:srgbClr val="FF0000"/>
                </a:solidFill>
                <a:latin typeface="Calibri" panose="020F0502020204030204" pitchFamily="34" charset="0"/>
              </a:rPr>
              <a:t>Integrated Spool</a:t>
            </a:r>
            <a:endParaRPr lang="en-IN" dirty="0"/>
          </a:p>
        </p:txBody>
      </p:sp>
      <p:sp>
        <p:nvSpPr>
          <p:cNvPr id="17" name="TextBox 16">
            <a:extLst>
              <a:ext uri="{FF2B5EF4-FFF2-40B4-BE49-F238E27FC236}">
                <a16:creationId xmlns:a16="http://schemas.microsoft.com/office/drawing/2014/main" id="{5889ECAC-657F-C045-6F1B-178ED49DC480}"/>
              </a:ext>
            </a:extLst>
          </p:cNvPr>
          <p:cNvSpPr txBox="1"/>
          <p:nvPr/>
        </p:nvSpPr>
        <p:spPr>
          <a:xfrm>
            <a:off x="110279" y="405398"/>
            <a:ext cx="2214986"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t>Gear Design:-</a:t>
            </a:r>
          </a:p>
        </p:txBody>
      </p:sp>
    </p:spTree>
    <p:extLst>
      <p:ext uri="{BB962C8B-B14F-4D97-AF65-F5344CB8AC3E}">
        <p14:creationId xmlns:p14="http://schemas.microsoft.com/office/powerpoint/2010/main" val="2570035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910</TotalTime>
  <Words>965</Words>
  <Application>Microsoft Office PowerPoint</Application>
  <PresentationFormat>Widescreen</PresentationFormat>
  <Paragraphs>165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Times New Roman</vt:lpstr>
      <vt:lpstr>Wingdings</vt:lpstr>
      <vt:lpstr>Office Theme</vt:lpstr>
      <vt:lpstr>Maharashtra Institute of Technology (Mechanical department)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AWARE</dc:creator>
  <cp:lastModifiedBy>SAGAR AWARE</cp:lastModifiedBy>
  <cp:revision>75</cp:revision>
  <dcterms:created xsi:type="dcterms:W3CDTF">2021-11-12T10:17:48Z</dcterms:created>
  <dcterms:modified xsi:type="dcterms:W3CDTF">2023-02-07T06:39:28Z</dcterms:modified>
</cp:coreProperties>
</file>