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555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97430"/>
            <a:ext cx="20104100" cy="981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Vaisakh</dc:creator>
  <dc:title>Prophaze_Company Profile V1</dc:title>
  <dcterms:created xsi:type="dcterms:W3CDTF">2023-07-21T11:16:17Z</dcterms:created>
  <dcterms:modified xsi:type="dcterms:W3CDTF">2023-07-21T11:16:17Z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2023-05-13T00:00:00Z</vt:filetime>
  </property>
  <property fmtid="{D5CDD505-2E9C-101B-9397-08002B2CF9AE}" pid="3" name="Creator">
    <vt:lpwstr>Adobe Illustrator 25.4 (Windows)</vt:lpwstr>
  </property>
  <property fmtid="{D5CDD505-2E9C-101B-9397-08002B2CF9AE}" pid="4" name="LastSaved">
    <vt:filetime>2023-07-21T00:00:00Z</vt:filetime>
  </property>
</Properties>
</file>