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1" r:id="rId6"/>
    <p:sldId id="272" r:id="rId7"/>
    <p:sldId id="273" r:id="rId8"/>
    <p:sldId id="274" r:id="rId9"/>
    <p:sldId id="263" r:id="rId10"/>
    <p:sldId id="265" r:id="rId11"/>
    <p:sldId id="266" r:id="rId12"/>
    <p:sldId id="275" r:id="rId13"/>
    <p:sldId id="269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86" autoAdjust="0"/>
  </p:normalViewPr>
  <p:slideViewPr>
    <p:cSldViewPr>
      <p:cViewPr varScale="1">
        <p:scale>
          <a:sx n="84" d="100"/>
          <a:sy n="84" d="100"/>
        </p:scale>
        <p:origin x="65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885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885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885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6B-4728-BDD4-7D054B462D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550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550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6B-4728-BDD4-7D054B462D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2614208"/>
        <c:axId val="62735749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4925" cap="rnd">
              <a:solidFill>
                <a:schemeClr val="dk1">
                  <a:tint val="7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6B-4728-BDD4-7D054B462D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2614208"/>
        <c:axId val="627357496"/>
      </c:lineChart>
      <c:catAx>
        <c:axId val="492614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357496"/>
        <c:crosses val="autoZero"/>
        <c:auto val="1"/>
        <c:lblAlgn val="ctr"/>
        <c:lblOffset val="100"/>
        <c:noMultiLvlLbl val="0"/>
      </c:catAx>
      <c:valAx>
        <c:axId val="627357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614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F4830-5CD4-4C71-985C-0708E9B0BE14}" type="doc">
      <dgm:prSet loTypeId="urn:microsoft.com/office/officeart/2005/8/layout/process3" loCatId="process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8450B70-D18C-4E1D-97E9-FA8BA06091D9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D3A29EAE-789C-47E5-9852-BCEC72920C67}" type="parTrans" cxnId="{E5063A27-7015-42DC-B1DA-489D94936D4B}">
      <dgm:prSet/>
      <dgm:spPr/>
      <dgm:t>
        <a:bodyPr/>
        <a:lstStyle/>
        <a:p>
          <a:endParaRPr lang="en-US"/>
        </a:p>
      </dgm:t>
    </dgm:pt>
    <dgm:pt modelId="{5476BBDE-A636-40EE-8272-09D0B7700854}" type="sibTrans" cxnId="{E5063A27-7015-42DC-B1DA-489D94936D4B}">
      <dgm:prSet/>
      <dgm:spPr/>
      <dgm:t>
        <a:bodyPr/>
        <a:lstStyle/>
        <a:p>
          <a:endParaRPr lang="en-US"/>
        </a:p>
      </dgm:t>
    </dgm:pt>
    <dgm:pt modelId="{C1B61D4D-7B51-471F-A0A6-E55A5EC41A8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5710F621-701D-41BB-85BB-C0B920115602}" type="parTrans" cxnId="{EE0A8727-A6A5-4A4A-8E84-2B46A6195433}">
      <dgm:prSet/>
      <dgm:spPr/>
      <dgm:t>
        <a:bodyPr/>
        <a:lstStyle/>
        <a:p>
          <a:endParaRPr lang="en-US"/>
        </a:p>
      </dgm:t>
    </dgm:pt>
    <dgm:pt modelId="{3F762C5C-6E64-4A25-ACCC-7257C2D7624F}" type="sibTrans" cxnId="{EE0A8727-A6A5-4A4A-8E84-2B46A6195433}">
      <dgm:prSet/>
      <dgm:spPr/>
      <dgm:t>
        <a:bodyPr/>
        <a:lstStyle/>
        <a:p>
          <a:endParaRPr lang="en-US"/>
        </a:p>
      </dgm:t>
    </dgm:pt>
    <dgm:pt modelId="{F20117B0-FCD8-4927-B2D0-4FE779DC2A9B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B7B5CF59-8994-46C1-B996-2D89DD31FA35}" type="parTrans" cxnId="{616F7DC2-8C47-419A-9301-3002DA2ECB22}">
      <dgm:prSet/>
      <dgm:spPr/>
      <dgm:t>
        <a:bodyPr/>
        <a:lstStyle/>
        <a:p>
          <a:endParaRPr lang="en-US"/>
        </a:p>
      </dgm:t>
    </dgm:pt>
    <dgm:pt modelId="{73C4C127-0365-4ABF-A0E4-A1536DE07080}" type="sibTrans" cxnId="{616F7DC2-8C47-419A-9301-3002DA2ECB22}">
      <dgm:prSet/>
      <dgm:spPr/>
      <dgm:t>
        <a:bodyPr/>
        <a:lstStyle/>
        <a:p>
          <a:endParaRPr lang="en-US"/>
        </a:p>
      </dgm:t>
    </dgm:pt>
    <dgm:pt modelId="{255827E2-CE07-427C-839C-BE2E51FCDBB8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CC67C3C2-15A4-4506-BA33-B1FE8A669FD6}" type="parTrans" cxnId="{57307241-4596-4C81-AEDD-3103B1A40EE5}">
      <dgm:prSet/>
      <dgm:spPr/>
      <dgm:t>
        <a:bodyPr/>
        <a:lstStyle/>
        <a:p>
          <a:endParaRPr lang="en-US"/>
        </a:p>
      </dgm:t>
    </dgm:pt>
    <dgm:pt modelId="{22B85B52-EEDB-48AC-9998-BE0D123F7FE8}" type="sibTrans" cxnId="{57307241-4596-4C81-AEDD-3103B1A40EE5}">
      <dgm:prSet/>
      <dgm:spPr/>
      <dgm:t>
        <a:bodyPr/>
        <a:lstStyle/>
        <a:p>
          <a:endParaRPr lang="en-US"/>
        </a:p>
      </dgm:t>
    </dgm:pt>
    <dgm:pt modelId="{0D636056-30D8-4434-99F7-E38A6E2B8161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BB5BFE0E-B039-45BE-BD5F-A1F8AB17574F}" type="parTrans" cxnId="{509F2F7C-8BDB-46E3-A012-91E3DFD74DCA}">
      <dgm:prSet/>
      <dgm:spPr/>
      <dgm:t>
        <a:bodyPr/>
        <a:lstStyle/>
        <a:p>
          <a:endParaRPr lang="en-US"/>
        </a:p>
      </dgm:t>
    </dgm:pt>
    <dgm:pt modelId="{29834D85-C3E6-4A35-9EB5-194ABE6020BC}" type="sibTrans" cxnId="{509F2F7C-8BDB-46E3-A012-91E3DFD74DCA}">
      <dgm:prSet/>
      <dgm:spPr/>
      <dgm:t>
        <a:bodyPr/>
        <a:lstStyle/>
        <a:p>
          <a:endParaRPr lang="en-US"/>
        </a:p>
      </dgm:t>
    </dgm:pt>
    <dgm:pt modelId="{EB73341C-FA6D-4FF7-B456-80B171416073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5C5935E1-BAE2-4D91-8B68-D10D7258F065}" type="parTrans" cxnId="{6C0BB095-DBF9-4112-9471-CA1181FC05C4}">
      <dgm:prSet/>
      <dgm:spPr/>
      <dgm:t>
        <a:bodyPr/>
        <a:lstStyle/>
        <a:p>
          <a:endParaRPr lang="en-US"/>
        </a:p>
      </dgm:t>
    </dgm:pt>
    <dgm:pt modelId="{B0586EBB-0B75-4D86-AC0E-E8B7B8946A17}" type="sibTrans" cxnId="{6C0BB095-DBF9-4112-9471-CA1181FC05C4}">
      <dgm:prSet/>
      <dgm:spPr/>
      <dgm:t>
        <a:bodyPr/>
        <a:lstStyle/>
        <a:p>
          <a:endParaRPr lang="en-US"/>
        </a:p>
      </dgm:t>
    </dgm:pt>
    <dgm:pt modelId="{3791C0EA-2A16-4B79-AE66-267F4C96876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51AE5850-1421-4D2B-9EDB-A11AC19873DC}" type="parTrans" cxnId="{6CCAD765-FAAF-43CB-B066-63D48E3ACEB0}">
      <dgm:prSet/>
      <dgm:spPr/>
      <dgm:t>
        <a:bodyPr/>
        <a:lstStyle/>
        <a:p>
          <a:endParaRPr lang="en-US"/>
        </a:p>
      </dgm:t>
    </dgm:pt>
    <dgm:pt modelId="{E6EC0DB1-165D-4E4E-A44A-0C2D946F2E51}" type="sibTrans" cxnId="{6CCAD765-FAAF-43CB-B066-63D48E3ACEB0}">
      <dgm:prSet/>
      <dgm:spPr/>
      <dgm:t>
        <a:bodyPr/>
        <a:lstStyle/>
        <a:p>
          <a:endParaRPr lang="en-US"/>
        </a:p>
      </dgm:t>
    </dgm:pt>
    <dgm:pt modelId="{B2C469B4-0CDE-40F9-9410-C16C43AD7482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158A2766-962C-4CB8-A9B4-88F62B127508}" type="parTrans" cxnId="{869E22BB-6B2C-43BA-987A-7E9AF44CDAD1}">
      <dgm:prSet/>
      <dgm:spPr/>
      <dgm:t>
        <a:bodyPr/>
        <a:lstStyle/>
        <a:p>
          <a:endParaRPr lang="en-US"/>
        </a:p>
      </dgm:t>
    </dgm:pt>
    <dgm:pt modelId="{5C75794C-4B94-4990-B1F7-BF2E1A096A86}" type="sibTrans" cxnId="{869E22BB-6B2C-43BA-987A-7E9AF44CDAD1}">
      <dgm:prSet/>
      <dgm:spPr/>
      <dgm:t>
        <a:bodyPr/>
        <a:lstStyle/>
        <a:p>
          <a:endParaRPr lang="en-US"/>
        </a:p>
      </dgm:t>
    </dgm:pt>
    <dgm:pt modelId="{C27AB41A-C17C-4E00-83D2-888DA29D59E4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81B042-020C-4DB2-B88E-26517E745D11}" type="parTrans" cxnId="{40BE75CB-9DD3-476E-A7D6-4F01D90157AC}">
      <dgm:prSet/>
      <dgm:spPr/>
      <dgm:t>
        <a:bodyPr/>
        <a:lstStyle/>
        <a:p>
          <a:endParaRPr lang="en-US"/>
        </a:p>
      </dgm:t>
    </dgm:pt>
    <dgm:pt modelId="{9ACB7BBD-81A5-4225-9C59-10DF6A486F5D}" type="sibTrans" cxnId="{40BE75CB-9DD3-476E-A7D6-4F01D90157AC}">
      <dgm:prSet/>
      <dgm:spPr/>
      <dgm:t>
        <a:bodyPr/>
        <a:lstStyle/>
        <a:p>
          <a:endParaRPr lang="en-US"/>
        </a:p>
      </dgm:t>
    </dgm:pt>
    <dgm:pt modelId="{8E7F8217-0DB9-4629-911A-FDD541556543}" type="pres">
      <dgm:prSet presAssocID="{A33F4830-5CD4-4C71-985C-0708E9B0BE14}" presName="linearFlow" presStyleCnt="0">
        <dgm:presLayoutVars>
          <dgm:dir/>
          <dgm:animLvl val="lvl"/>
          <dgm:resizeHandles val="exact"/>
        </dgm:presLayoutVars>
      </dgm:prSet>
      <dgm:spPr/>
    </dgm:pt>
    <dgm:pt modelId="{49372269-069F-4A07-B44F-0F2731C4D081}" type="pres">
      <dgm:prSet presAssocID="{98450B70-D18C-4E1D-97E9-FA8BA06091D9}" presName="composite" presStyleCnt="0"/>
      <dgm:spPr/>
    </dgm:pt>
    <dgm:pt modelId="{46CCBD25-6DD8-4B98-B439-F2EE2FC1A30F}" type="pres">
      <dgm:prSet presAssocID="{98450B70-D18C-4E1D-97E9-FA8BA06091D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8FC45A9-338B-41DB-8010-D719660CA594}" type="pres">
      <dgm:prSet presAssocID="{98450B70-D18C-4E1D-97E9-FA8BA06091D9}" presName="parSh" presStyleLbl="node1" presStyleIdx="0" presStyleCnt="3"/>
      <dgm:spPr/>
    </dgm:pt>
    <dgm:pt modelId="{2A008F4D-892D-4BBA-B7C7-AD34BA2A756B}" type="pres">
      <dgm:prSet presAssocID="{98450B70-D18C-4E1D-97E9-FA8BA06091D9}" presName="desTx" presStyleLbl="fgAcc1" presStyleIdx="0" presStyleCnt="3">
        <dgm:presLayoutVars>
          <dgm:bulletEnabled val="1"/>
        </dgm:presLayoutVars>
      </dgm:prSet>
      <dgm:spPr/>
    </dgm:pt>
    <dgm:pt modelId="{E005DAF4-FA6F-4138-AADE-48D9ECAB6A04}" type="pres">
      <dgm:prSet presAssocID="{5476BBDE-A636-40EE-8272-09D0B7700854}" presName="sibTrans" presStyleLbl="sibTrans2D1" presStyleIdx="0" presStyleCnt="2"/>
      <dgm:spPr/>
    </dgm:pt>
    <dgm:pt modelId="{751FCFBD-EC0A-403E-B7B6-D0F1B3A6B87C}" type="pres">
      <dgm:prSet presAssocID="{5476BBDE-A636-40EE-8272-09D0B7700854}" presName="connTx" presStyleLbl="sibTrans2D1" presStyleIdx="0" presStyleCnt="2"/>
      <dgm:spPr/>
    </dgm:pt>
    <dgm:pt modelId="{91A745A8-924C-4499-9E86-BABB67D11F41}" type="pres">
      <dgm:prSet presAssocID="{F20117B0-FCD8-4927-B2D0-4FE779DC2A9B}" presName="composite" presStyleCnt="0"/>
      <dgm:spPr/>
    </dgm:pt>
    <dgm:pt modelId="{C2CD6E9F-A5E7-41CB-A47F-9B6D4DC5AA4F}" type="pres">
      <dgm:prSet presAssocID="{F20117B0-FCD8-4927-B2D0-4FE779DC2A9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205485E-B096-4C3C-A749-72E89BED19DB}" type="pres">
      <dgm:prSet presAssocID="{F20117B0-FCD8-4927-B2D0-4FE779DC2A9B}" presName="parSh" presStyleLbl="node1" presStyleIdx="1" presStyleCnt="3"/>
      <dgm:spPr/>
    </dgm:pt>
    <dgm:pt modelId="{F7AFAA9C-1B1F-41D6-AEA8-DC1B3F9A7B8E}" type="pres">
      <dgm:prSet presAssocID="{F20117B0-FCD8-4927-B2D0-4FE779DC2A9B}" presName="desTx" presStyleLbl="fgAcc1" presStyleIdx="1" presStyleCnt="3">
        <dgm:presLayoutVars>
          <dgm:bulletEnabled val="1"/>
        </dgm:presLayoutVars>
      </dgm:prSet>
      <dgm:spPr/>
    </dgm:pt>
    <dgm:pt modelId="{648FB28F-4454-48E4-9C16-0627EE062040}" type="pres">
      <dgm:prSet presAssocID="{73C4C127-0365-4ABF-A0E4-A1536DE07080}" presName="sibTrans" presStyleLbl="sibTrans2D1" presStyleIdx="1" presStyleCnt="2"/>
      <dgm:spPr/>
    </dgm:pt>
    <dgm:pt modelId="{19912984-DE6C-43BF-8640-7DFD0ADDC8F2}" type="pres">
      <dgm:prSet presAssocID="{73C4C127-0365-4ABF-A0E4-A1536DE07080}" presName="connTx" presStyleLbl="sibTrans2D1" presStyleIdx="1" presStyleCnt="2"/>
      <dgm:spPr/>
    </dgm:pt>
    <dgm:pt modelId="{A2FEE9F4-73BB-4477-A9FE-B7694A7009D1}" type="pres">
      <dgm:prSet presAssocID="{0D636056-30D8-4434-99F7-E38A6E2B8161}" presName="composite" presStyleCnt="0"/>
      <dgm:spPr/>
    </dgm:pt>
    <dgm:pt modelId="{2D44A492-CA16-4541-B360-8C43D27FE07B}" type="pres">
      <dgm:prSet presAssocID="{0D636056-30D8-4434-99F7-E38A6E2B8161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58449A1-21A5-47BD-9A7F-95A3F865E87C}" type="pres">
      <dgm:prSet presAssocID="{0D636056-30D8-4434-99F7-E38A6E2B8161}" presName="parSh" presStyleLbl="node1" presStyleIdx="2" presStyleCnt="3"/>
      <dgm:spPr/>
    </dgm:pt>
    <dgm:pt modelId="{9B5B3697-B95E-4914-BEF2-510776314F58}" type="pres">
      <dgm:prSet presAssocID="{0D636056-30D8-4434-99F7-E38A6E2B8161}" presName="desTx" presStyleLbl="fgAcc1" presStyleIdx="2" presStyleCnt="3">
        <dgm:presLayoutVars>
          <dgm:bulletEnabled val="1"/>
        </dgm:presLayoutVars>
      </dgm:prSet>
      <dgm:spPr/>
    </dgm:pt>
  </dgm:ptLst>
  <dgm:cxnLst>
    <dgm:cxn modelId="{B0EC7404-75B4-429D-B9FF-12E75E575FF7}" type="presOf" srcId="{0D636056-30D8-4434-99F7-E38A6E2B8161}" destId="{2D44A492-CA16-4541-B360-8C43D27FE07B}" srcOrd="0" destOrd="0" presId="urn:microsoft.com/office/officeart/2005/8/layout/process3"/>
    <dgm:cxn modelId="{F84C3D25-62FA-402E-9090-E4D2D0B9F727}" type="presOf" srcId="{F20117B0-FCD8-4927-B2D0-4FE779DC2A9B}" destId="{C2CD6E9F-A5E7-41CB-A47F-9B6D4DC5AA4F}" srcOrd="0" destOrd="0" presId="urn:microsoft.com/office/officeart/2005/8/layout/process3"/>
    <dgm:cxn modelId="{E5063A27-7015-42DC-B1DA-489D94936D4B}" srcId="{A33F4830-5CD4-4C71-985C-0708E9B0BE14}" destId="{98450B70-D18C-4E1D-97E9-FA8BA06091D9}" srcOrd="0" destOrd="0" parTransId="{D3A29EAE-789C-47E5-9852-BCEC72920C67}" sibTransId="{5476BBDE-A636-40EE-8272-09D0B7700854}"/>
    <dgm:cxn modelId="{EE0A8727-A6A5-4A4A-8E84-2B46A6195433}" srcId="{98450B70-D18C-4E1D-97E9-FA8BA06091D9}" destId="{C1B61D4D-7B51-471F-A0A6-E55A5EC41A8E}" srcOrd="0" destOrd="0" parTransId="{5710F621-701D-41BB-85BB-C0B920115602}" sibTransId="{3F762C5C-6E64-4A25-ACCC-7257C2D7624F}"/>
    <dgm:cxn modelId="{52278F27-3609-4C8D-8D0C-FDB7CEFDF163}" type="presOf" srcId="{C27AB41A-C17C-4E00-83D2-888DA29D59E4}" destId="{9B5B3697-B95E-4914-BEF2-510776314F58}" srcOrd="0" destOrd="1" presId="urn:microsoft.com/office/officeart/2005/8/layout/process3"/>
    <dgm:cxn modelId="{71D5E031-D54A-4330-AC08-6D9569A1C3BC}" type="presOf" srcId="{255827E2-CE07-427C-839C-BE2E51FCDBB8}" destId="{F7AFAA9C-1B1F-41D6-AEA8-DC1B3F9A7B8E}" srcOrd="0" destOrd="0" presId="urn:microsoft.com/office/officeart/2005/8/layout/process3"/>
    <dgm:cxn modelId="{6A5D6936-C2D7-4AD3-8094-7E6AE8CC4A0E}" type="presOf" srcId="{73C4C127-0365-4ABF-A0E4-A1536DE07080}" destId="{19912984-DE6C-43BF-8640-7DFD0ADDC8F2}" srcOrd="1" destOrd="0" presId="urn:microsoft.com/office/officeart/2005/8/layout/process3"/>
    <dgm:cxn modelId="{2E2D5C37-8018-484D-A3D0-605FF29B2FD9}" type="presOf" srcId="{F20117B0-FCD8-4927-B2D0-4FE779DC2A9B}" destId="{F205485E-B096-4C3C-A749-72E89BED19DB}" srcOrd="1" destOrd="0" presId="urn:microsoft.com/office/officeart/2005/8/layout/process3"/>
    <dgm:cxn modelId="{D10D1C5D-AF62-4EAF-BAAD-BB7C3C484A04}" type="presOf" srcId="{0D636056-30D8-4434-99F7-E38A6E2B8161}" destId="{358449A1-21A5-47BD-9A7F-95A3F865E87C}" srcOrd="1" destOrd="0" presId="urn:microsoft.com/office/officeart/2005/8/layout/process3"/>
    <dgm:cxn modelId="{57307241-4596-4C81-AEDD-3103B1A40EE5}" srcId="{F20117B0-FCD8-4927-B2D0-4FE779DC2A9B}" destId="{255827E2-CE07-427C-839C-BE2E51FCDBB8}" srcOrd="0" destOrd="0" parTransId="{CC67C3C2-15A4-4506-BA33-B1FE8A669FD6}" sibTransId="{22B85B52-EEDB-48AC-9998-BE0D123F7FE8}"/>
    <dgm:cxn modelId="{FC948B61-8110-4FBB-A636-5B55984E5818}" type="presOf" srcId="{C1B61D4D-7B51-471F-A0A6-E55A5EC41A8E}" destId="{2A008F4D-892D-4BBA-B7C7-AD34BA2A756B}" srcOrd="0" destOrd="0" presId="urn:microsoft.com/office/officeart/2005/8/layout/process3"/>
    <dgm:cxn modelId="{6CCAD765-FAAF-43CB-B066-63D48E3ACEB0}" srcId="{F20117B0-FCD8-4927-B2D0-4FE779DC2A9B}" destId="{3791C0EA-2A16-4B79-AE66-267F4C96876D}" srcOrd="1" destOrd="0" parTransId="{51AE5850-1421-4D2B-9EDB-A11AC19873DC}" sibTransId="{E6EC0DB1-165D-4E4E-A44A-0C2D946F2E51}"/>
    <dgm:cxn modelId="{4D5B974F-7FCE-434B-98A3-96BD6DECF035}" type="presOf" srcId="{5476BBDE-A636-40EE-8272-09D0B7700854}" destId="{751FCFBD-EC0A-403E-B7B6-D0F1B3A6B87C}" srcOrd="1" destOrd="0" presId="urn:microsoft.com/office/officeart/2005/8/layout/process3"/>
    <dgm:cxn modelId="{509F2F7C-8BDB-46E3-A012-91E3DFD74DCA}" srcId="{A33F4830-5CD4-4C71-985C-0708E9B0BE14}" destId="{0D636056-30D8-4434-99F7-E38A6E2B8161}" srcOrd="2" destOrd="0" parTransId="{BB5BFE0E-B039-45BE-BD5F-A1F8AB17574F}" sibTransId="{29834D85-C3E6-4A35-9EB5-194ABE6020BC}"/>
    <dgm:cxn modelId="{A3051686-CA7B-40D1-83BF-9B750FF3E5D8}" type="presOf" srcId="{98450B70-D18C-4E1D-97E9-FA8BA06091D9}" destId="{46CCBD25-6DD8-4B98-B439-F2EE2FC1A30F}" srcOrd="0" destOrd="0" presId="urn:microsoft.com/office/officeart/2005/8/layout/process3"/>
    <dgm:cxn modelId="{711D9F88-6AE3-4B1C-AFC8-239E05431026}" type="presOf" srcId="{3791C0EA-2A16-4B79-AE66-267F4C96876D}" destId="{F7AFAA9C-1B1F-41D6-AEA8-DC1B3F9A7B8E}" srcOrd="0" destOrd="1" presId="urn:microsoft.com/office/officeart/2005/8/layout/process3"/>
    <dgm:cxn modelId="{6C0BB095-DBF9-4112-9471-CA1181FC05C4}" srcId="{98450B70-D18C-4E1D-97E9-FA8BA06091D9}" destId="{EB73341C-FA6D-4FF7-B456-80B171416073}" srcOrd="1" destOrd="0" parTransId="{5C5935E1-BAE2-4D91-8B68-D10D7258F065}" sibTransId="{B0586EBB-0B75-4D86-AC0E-E8B7B8946A17}"/>
    <dgm:cxn modelId="{DB85DB96-9EE5-4F0A-881D-4F0651F1DCE0}" type="presOf" srcId="{5476BBDE-A636-40EE-8272-09D0B7700854}" destId="{E005DAF4-FA6F-4138-AADE-48D9ECAB6A04}" srcOrd="0" destOrd="0" presId="urn:microsoft.com/office/officeart/2005/8/layout/process3"/>
    <dgm:cxn modelId="{9D975FAD-B9D0-4B5E-B36B-BFB6CF4EE49D}" type="presOf" srcId="{73C4C127-0365-4ABF-A0E4-A1536DE07080}" destId="{648FB28F-4454-48E4-9C16-0627EE062040}" srcOrd="0" destOrd="0" presId="urn:microsoft.com/office/officeart/2005/8/layout/process3"/>
    <dgm:cxn modelId="{869E22BB-6B2C-43BA-987A-7E9AF44CDAD1}" srcId="{0D636056-30D8-4434-99F7-E38A6E2B8161}" destId="{B2C469B4-0CDE-40F9-9410-C16C43AD7482}" srcOrd="0" destOrd="0" parTransId="{158A2766-962C-4CB8-A9B4-88F62B127508}" sibTransId="{5C75794C-4B94-4990-B1F7-BF2E1A096A86}"/>
    <dgm:cxn modelId="{B4D7FBBC-61FB-48E4-B524-C23FD79788D9}" type="presOf" srcId="{98450B70-D18C-4E1D-97E9-FA8BA06091D9}" destId="{18FC45A9-338B-41DB-8010-D719660CA594}" srcOrd="1" destOrd="0" presId="urn:microsoft.com/office/officeart/2005/8/layout/process3"/>
    <dgm:cxn modelId="{616F7DC2-8C47-419A-9301-3002DA2ECB22}" srcId="{A33F4830-5CD4-4C71-985C-0708E9B0BE14}" destId="{F20117B0-FCD8-4927-B2D0-4FE779DC2A9B}" srcOrd="1" destOrd="0" parTransId="{B7B5CF59-8994-46C1-B996-2D89DD31FA35}" sibTransId="{73C4C127-0365-4ABF-A0E4-A1536DE07080}"/>
    <dgm:cxn modelId="{40BE75CB-9DD3-476E-A7D6-4F01D90157AC}" srcId="{0D636056-30D8-4434-99F7-E38A6E2B8161}" destId="{C27AB41A-C17C-4E00-83D2-888DA29D59E4}" srcOrd="1" destOrd="0" parTransId="{C081B042-020C-4DB2-B88E-26517E745D11}" sibTransId="{9ACB7BBD-81A5-4225-9C59-10DF6A486F5D}"/>
    <dgm:cxn modelId="{650A02CC-0AD3-48C9-B3BD-AD4D4B59C3E7}" type="presOf" srcId="{A33F4830-5CD4-4C71-985C-0708E9B0BE14}" destId="{8E7F8217-0DB9-4629-911A-FDD541556543}" srcOrd="0" destOrd="0" presId="urn:microsoft.com/office/officeart/2005/8/layout/process3"/>
    <dgm:cxn modelId="{2B7784F1-5248-4655-9F34-D4499BF0B969}" type="presOf" srcId="{EB73341C-FA6D-4FF7-B456-80B171416073}" destId="{2A008F4D-892D-4BBA-B7C7-AD34BA2A756B}" srcOrd="0" destOrd="1" presId="urn:microsoft.com/office/officeart/2005/8/layout/process3"/>
    <dgm:cxn modelId="{0CC0FBFD-25B8-4AA7-B4CE-9DE280490CD9}" type="presOf" srcId="{B2C469B4-0CDE-40F9-9410-C16C43AD7482}" destId="{9B5B3697-B95E-4914-BEF2-510776314F58}" srcOrd="0" destOrd="0" presId="urn:microsoft.com/office/officeart/2005/8/layout/process3"/>
    <dgm:cxn modelId="{17C454C1-BB01-4022-89DF-F681ACFF72BD}" type="presParOf" srcId="{8E7F8217-0DB9-4629-911A-FDD541556543}" destId="{49372269-069F-4A07-B44F-0F2731C4D081}" srcOrd="0" destOrd="0" presId="urn:microsoft.com/office/officeart/2005/8/layout/process3"/>
    <dgm:cxn modelId="{1B6A0BEB-D263-49FE-B797-2A475F8E140D}" type="presParOf" srcId="{49372269-069F-4A07-B44F-0F2731C4D081}" destId="{46CCBD25-6DD8-4B98-B439-F2EE2FC1A30F}" srcOrd="0" destOrd="0" presId="urn:microsoft.com/office/officeart/2005/8/layout/process3"/>
    <dgm:cxn modelId="{8A316EB8-5CC6-40C2-87F1-CFD3F24A286B}" type="presParOf" srcId="{49372269-069F-4A07-B44F-0F2731C4D081}" destId="{18FC45A9-338B-41DB-8010-D719660CA594}" srcOrd="1" destOrd="0" presId="urn:microsoft.com/office/officeart/2005/8/layout/process3"/>
    <dgm:cxn modelId="{4F41969E-5721-4DE0-8257-C85002A2B433}" type="presParOf" srcId="{49372269-069F-4A07-B44F-0F2731C4D081}" destId="{2A008F4D-892D-4BBA-B7C7-AD34BA2A756B}" srcOrd="2" destOrd="0" presId="urn:microsoft.com/office/officeart/2005/8/layout/process3"/>
    <dgm:cxn modelId="{298B5EFF-3E1E-4FDC-95D3-6A30AF68AE71}" type="presParOf" srcId="{8E7F8217-0DB9-4629-911A-FDD541556543}" destId="{E005DAF4-FA6F-4138-AADE-48D9ECAB6A04}" srcOrd="1" destOrd="0" presId="urn:microsoft.com/office/officeart/2005/8/layout/process3"/>
    <dgm:cxn modelId="{AC17B225-6A03-4E18-A001-7832070F7B7A}" type="presParOf" srcId="{E005DAF4-FA6F-4138-AADE-48D9ECAB6A04}" destId="{751FCFBD-EC0A-403E-B7B6-D0F1B3A6B87C}" srcOrd="0" destOrd="0" presId="urn:microsoft.com/office/officeart/2005/8/layout/process3"/>
    <dgm:cxn modelId="{79E6FD9B-0E9A-44EA-B365-B3D84273F6F6}" type="presParOf" srcId="{8E7F8217-0DB9-4629-911A-FDD541556543}" destId="{91A745A8-924C-4499-9E86-BABB67D11F41}" srcOrd="2" destOrd="0" presId="urn:microsoft.com/office/officeart/2005/8/layout/process3"/>
    <dgm:cxn modelId="{DA52A4E2-4633-475C-B109-27F777694647}" type="presParOf" srcId="{91A745A8-924C-4499-9E86-BABB67D11F41}" destId="{C2CD6E9F-A5E7-41CB-A47F-9B6D4DC5AA4F}" srcOrd="0" destOrd="0" presId="urn:microsoft.com/office/officeart/2005/8/layout/process3"/>
    <dgm:cxn modelId="{F7A6CC6F-B00F-4385-A59A-AF37208B436C}" type="presParOf" srcId="{91A745A8-924C-4499-9E86-BABB67D11F41}" destId="{F205485E-B096-4C3C-A749-72E89BED19DB}" srcOrd="1" destOrd="0" presId="urn:microsoft.com/office/officeart/2005/8/layout/process3"/>
    <dgm:cxn modelId="{C7DAA430-F12B-438C-8B63-2472EC13ACC9}" type="presParOf" srcId="{91A745A8-924C-4499-9E86-BABB67D11F41}" destId="{F7AFAA9C-1B1F-41D6-AEA8-DC1B3F9A7B8E}" srcOrd="2" destOrd="0" presId="urn:microsoft.com/office/officeart/2005/8/layout/process3"/>
    <dgm:cxn modelId="{97D259E7-D9EE-4F18-9A27-959E3C2688A3}" type="presParOf" srcId="{8E7F8217-0DB9-4629-911A-FDD541556543}" destId="{648FB28F-4454-48E4-9C16-0627EE062040}" srcOrd="3" destOrd="0" presId="urn:microsoft.com/office/officeart/2005/8/layout/process3"/>
    <dgm:cxn modelId="{68802896-E97E-4583-B5A2-C580E6E0D2FB}" type="presParOf" srcId="{648FB28F-4454-48E4-9C16-0627EE062040}" destId="{19912984-DE6C-43BF-8640-7DFD0ADDC8F2}" srcOrd="0" destOrd="0" presId="urn:microsoft.com/office/officeart/2005/8/layout/process3"/>
    <dgm:cxn modelId="{BEA14C93-B8C9-4788-8CDB-2E33919BD997}" type="presParOf" srcId="{8E7F8217-0DB9-4629-911A-FDD541556543}" destId="{A2FEE9F4-73BB-4477-A9FE-B7694A7009D1}" srcOrd="4" destOrd="0" presId="urn:microsoft.com/office/officeart/2005/8/layout/process3"/>
    <dgm:cxn modelId="{B1F262FA-F7EB-489F-9952-F08A0D8BDAF2}" type="presParOf" srcId="{A2FEE9F4-73BB-4477-A9FE-B7694A7009D1}" destId="{2D44A492-CA16-4541-B360-8C43D27FE07B}" srcOrd="0" destOrd="0" presId="urn:microsoft.com/office/officeart/2005/8/layout/process3"/>
    <dgm:cxn modelId="{ED2E3B4F-3C30-4EA4-89F8-238CF7230A94}" type="presParOf" srcId="{A2FEE9F4-73BB-4477-A9FE-B7694A7009D1}" destId="{358449A1-21A5-47BD-9A7F-95A3F865E87C}" srcOrd="1" destOrd="0" presId="urn:microsoft.com/office/officeart/2005/8/layout/process3"/>
    <dgm:cxn modelId="{28514FBB-1111-4B90-8F2E-1C8E59310D07}" type="presParOf" srcId="{A2FEE9F4-73BB-4477-A9FE-B7694A7009D1}" destId="{9B5B3697-B95E-4914-BEF2-510776314F5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C45A9-338B-41DB-8010-D719660CA594}">
      <dsp:nvSpPr>
        <dsp:cNvPr id="0" name=""/>
        <dsp:cNvSpPr/>
      </dsp:nvSpPr>
      <dsp:spPr>
        <a:xfrm>
          <a:off x="2341" y="1526740"/>
          <a:ext cx="1064797" cy="648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Group A</a:t>
          </a:r>
        </a:p>
      </dsp:txBody>
      <dsp:txXfrm>
        <a:off x="2341" y="1526740"/>
        <a:ext cx="1064797" cy="425919"/>
      </dsp:txXfrm>
    </dsp:sp>
    <dsp:sp modelId="{2A008F4D-892D-4BBA-B7C7-AD34BA2A756B}">
      <dsp:nvSpPr>
        <dsp:cNvPr id="0" name=""/>
        <dsp:cNvSpPr/>
      </dsp:nvSpPr>
      <dsp:spPr>
        <a:xfrm>
          <a:off x="220433" y="1952659"/>
          <a:ext cx="1064797" cy="86400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Task 1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Task 2</a:t>
          </a:r>
        </a:p>
      </dsp:txBody>
      <dsp:txXfrm>
        <a:off x="245739" y="1977965"/>
        <a:ext cx="1014185" cy="813388"/>
      </dsp:txXfrm>
    </dsp:sp>
    <dsp:sp modelId="{E005DAF4-FA6F-4138-AADE-48D9ECAB6A04}">
      <dsp:nvSpPr>
        <dsp:cNvPr id="0" name=""/>
        <dsp:cNvSpPr/>
      </dsp:nvSpPr>
      <dsp:spPr>
        <a:xfrm>
          <a:off x="1228559" y="1607148"/>
          <a:ext cx="342209" cy="265103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228559" y="1660169"/>
        <a:ext cx="262678" cy="159061"/>
      </dsp:txXfrm>
    </dsp:sp>
    <dsp:sp modelId="{F205485E-B096-4C3C-A749-72E89BED19DB}">
      <dsp:nvSpPr>
        <dsp:cNvPr id="0" name=""/>
        <dsp:cNvSpPr/>
      </dsp:nvSpPr>
      <dsp:spPr>
        <a:xfrm>
          <a:off x="1712817" y="1526740"/>
          <a:ext cx="1064797" cy="648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Group B</a:t>
          </a:r>
        </a:p>
      </dsp:txBody>
      <dsp:txXfrm>
        <a:off x="1712817" y="1526740"/>
        <a:ext cx="1064797" cy="425919"/>
      </dsp:txXfrm>
    </dsp:sp>
    <dsp:sp modelId="{F7AFAA9C-1B1F-41D6-AEA8-DC1B3F9A7B8E}">
      <dsp:nvSpPr>
        <dsp:cNvPr id="0" name=""/>
        <dsp:cNvSpPr/>
      </dsp:nvSpPr>
      <dsp:spPr>
        <a:xfrm>
          <a:off x="1930909" y="1952659"/>
          <a:ext cx="1064797" cy="86400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Task 1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Task 2</a:t>
          </a:r>
        </a:p>
      </dsp:txBody>
      <dsp:txXfrm>
        <a:off x="1956215" y="1977965"/>
        <a:ext cx="1014185" cy="813388"/>
      </dsp:txXfrm>
    </dsp:sp>
    <dsp:sp modelId="{648FB28F-4454-48E4-9C16-0627EE062040}">
      <dsp:nvSpPr>
        <dsp:cNvPr id="0" name=""/>
        <dsp:cNvSpPr/>
      </dsp:nvSpPr>
      <dsp:spPr>
        <a:xfrm>
          <a:off x="2939035" y="1607148"/>
          <a:ext cx="342209" cy="265103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939035" y="1660169"/>
        <a:ext cx="262678" cy="159061"/>
      </dsp:txXfrm>
    </dsp:sp>
    <dsp:sp modelId="{358449A1-21A5-47BD-9A7F-95A3F865E87C}">
      <dsp:nvSpPr>
        <dsp:cNvPr id="0" name=""/>
        <dsp:cNvSpPr/>
      </dsp:nvSpPr>
      <dsp:spPr>
        <a:xfrm>
          <a:off x="3423294" y="1526740"/>
          <a:ext cx="1064797" cy="648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Group C</a:t>
          </a:r>
        </a:p>
      </dsp:txBody>
      <dsp:txXfrm>
        <a:off x="3423294" y="1526740"/>
        <a:ext cx="1064797" cy="425919"/>
      </dsp:txXfrm>
    </dsp:sp>
    <dsp:sp modelId="{9B5B3697-B95E-4914-BEF2-510776314F58}">
      <dsp:nvSpPr>
        <dsp:cNvPr id="0" name=""/>
        <dsp:cNvSpPr/>
      </dsp:nvSpPr>
      <dsp:spPr>
        <a:xfrm>
          <a:off x="3641385" y="1952659"/>
          <a:ext cx="1064797" cy="86400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Task 1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Task 2</a:t>
          </a:r>
        </a:p>
      </dsp:txBody>
      <dsp:txXfrm>
        <a:off x="3666691" y="1977965"/>
        <a:ext cx="1014185" cy="813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11/18/2024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11/18/2024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1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descr="Map of Africa"/>
          <p:cNvGrpSpPr/>
          <p:nvPr/>
        </p:nvGrpSpPr>
        <p:grpSpPr bwMode="gray">
          <a:xfrm>
            <a:off x="6189663" y="-10886"/>
            <a:ext cx="5995988" cy="6234113"/>
            <a:chOff x="6189663" y="3175"/>
            <a:chExt cx="5995988" cy="6234113"/>
          </a:xfrm>
        </p:grpSpPr>
        <p:sp>
          <p:nvSpPr>
            <p:cNvPr id="6" name="Freeform 5"/>
            <p:cNvSpPr>
              <a:spLocks/>
            </p:cNvSpPr>
            <p:nvPr/>
          </p:nvSpPr>
          <p:spPr bwMode="gray">
            <a:xfrm>
              <a:off x="7243763" y="25400"/>
              <a:ext cx="15875" cy="12700"/>
            </a:xfrm>
            <a:custGeom>
              <a:avLst/>
              <a:gdLst>
                <a:gd name="T0" fmla="*/ 3 w 5"/>
                <a:gd name="T1" fmla="*/ 3 h 4"/>
                <a:gd name="T2" fmla="*/ 4 w 5"/>
                <a:gd name="T3" fmla="*/ 3 h 4"/>
                <a:gd name="T4" fmla="*/ 5 w 5"/>
                <a:gd name="T5" fmla="*/ 1 h 4"/>
                <a:gd name="T6" fmla="*/ 1 w 5"/>
                <a:gd name="T7" fmla="*/ 0 h 4"/>
                <a:gd name="T8" fmla="*/ 1 w 5"/>
                <a:gd name="T9" fmla="*/ 2 h 4"/>
                <a:gd name="T10" fmla="*/ 3 w 5"/>
                <a:gd name="T1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3" y="3"/>
                    <a:pt x="3" y="4"/>
                    <a:pt x="4" y="3"/>
                  </a:cubicBezTo>
                  <a:cubicBezTo>
                    <a:pt x="4" y="3"/>
                    <a:pt x="5" y="1"/>
                    <a:pt x="5" y="1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2"/>
                    <a:pt x="2" y="2"/>
                    <a:pt x="3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gray">
            <a:xfrm>
              <a:off x="7221538" y="3175"/>
              <a:ext cx="9525" cy="9525"/>
            </a:xfrm>
            <a:custGeom>
              <a:avLst/>
              <a:gdLst>
                <a:gd name="T0" fmla="*/ 1 w 3"/>
                <a:gd name="T1" fmla="*/ 2 h 3"/>
                <a:gd name="T2" fmla="*/ 2 w 3"/>
                <a:gd name="T3" fmla="*/ 0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0"/>
                    <a:pt x="2" y="0"/>
                  </a:cubicBezTo>
                  <a:cubicBezTo>
                    <a:pt x="1" y="0"/>
                    <a:pt x="0" y="3"/>
                    <a:pt x="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gray">
            <a:xfrm>
              <a:off x="8256588" y="955675"/>
              <a:ext cx="225425" cy="130175"/>
            </a:xfrm>
            <a:custGeom>
              <a:avLst/>
              <a:gdLst>
                <a:gd name="T0" fmla="*/ 64 w 71"/>
                <a:gd name="T1" fmla="*/ 10 h 41"/>
                <a:gd name="T2" fmla="*/ 68 w 71"/>
                <a:gd name="T3" fmla="*/ 3 h 41"/>
                <a:gd name="T4" fmla="*/ 71 w 71"/>
                <a:gd name="T5" fmla="*/ 0 h 41"/>
                <a:gd name="T6" fmla="*/ 63 w 71"/>
                <a:gd name="T7" fmla="*/ 2 h 41"/>
                <a:gd name="T8" fmla="*/ 54 w 71"/>
                <a:gd name="T9" fmla="*/ 4 h 41"/>
                <a:gd name="T10" fmla="*/ 47 w 71"/>
                <a:gd name="T11" fmla="*/ 5 h 41"/>
                <a:gd name="T12" fmla="*/ 40 w 71"/>
                <a:gd name="T13" fmla="*/ 6 h 41"/>
                <a:gd name="T14" fmla="*/ 32 w 71"/>
                <a:gd name="T15" fmla="*/ 5 h 41"/>
                <a:gd name="T16" fmla="*/ 25 w 71"/>
                <a:gd name="T17" fmla="*/ 4 h 41"/>
                <a:gd name="T18" fmla="*/ 21 w 71"/>
                <a:gd name="T19" fmla="*/ 2 h 41"/>
                <a:gd name="T20" fmla="*/ 17 w 71"/>
                <a:gd name="T21" fmla="*/ 2 h 41"/>
                <a:gd name="T22" fmla="*/ 9 w 71"/>
                <a:gd name="T23" fmla="*/ 4 h 41"/>
                <a:gd name="T24" fmla="*/ 6 w 71"/>
                <a:gd name="T25" fmla="*/ 4 h 41"/>
                <a:gd name="T26" fmla="*/ 1 w 71"/>
                <a:gd name="T27" fmla="*/ 10 h 41"/>
                <a:gd name="T28" fmla="*/ 4 w 71"/>
                <a:gd name="T29" fmla="*/ 15 h 41"/>
                <a:gd name="T30" fmla="*/ 6 w 71"/>
                <a:gd name="T31" fmla="*/ 19 h 41"/>
                <a:gd name="T32" fmla="*/ 12 w 71"/>
                <a:gd name="T33" fmla="*/ 17 h 41"/>
                <a:gd name="T34" fmla="*/ 16 w 71"/>
                <a:gd name="T35" fmla="*/ 19 h 41"/>
                <a:gd name="T36" fmla="*/ 24 w 71"/>
                <a:gd name="T37" fmla="*/ 23 h 41"/>
                <a:gd name="T38" fmla="*/ 32 w 71"/>
                <a:gd name="T39" fmla="*/ 27 h 41"/>
                <a:gd name="T40" fmla="*/ 35 w 71"/>
                <a:gd name="T41" fmla="*/ 29 h 41"/>
                <a:gd name="T42" fmla="*/ 45 w 71"/>
                <a:gd name="T43" fmla="*/ 35 h 41"/>
                <a:gd name="T44" fmla="*/ 47 w 71"/>
                <a:gd name="T45" fmla="*/ 38 h 41"/>
                <a:gd name="T46" fmla="*/ 54 w 71"/>
                <a:gd name="T47" fmla="*/ 39 h 41"/>
                <a:gd name="T48" fmla="*/ 60 w 71"/>
                <a:gd name="T49" fmla="*/ 40 h 41"/>
                <a:gd name="T50" fmla="*/ 60 w 71"/>
                <a:gd name="T51" fmla="*/ 36 h 41"/>
                <a:gd name="T52" fmla="*/ 62 w 71"/>
                <a:gd name="T53" fmla="*/ 32 h 41"/>
                <a:gd name="T54" fmla="*/ 63 w 71"/>
                <a:gd name="T55" fmla="*/ 30 h 41"/>
                <a:gd name="T56" fmla="*/ 61 w 71"/>
                <a:gd name="T57" fmla="*/ 27 h 41"/>
                <a:gd name="T58" fmla="*/ 59 w 71"/>
                <a:gd name="T59" fmla="*/ 24 h 41"/>
                <a:gd name="T60" fmla="*/ 59 w 71"/>
                <a:gd name="T61" fmla="*/ 19 h 41"/>
                <a:gd name="T62" fmla="*/ 61 w 71"/>
                <a:gd name="T63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" h="41">
                  <a:moveTo>
                    <a:pt x="63" y="12"/>
                  </a:moveTo>
                  <a:cubicBezTo>
                    <a:pt x="63" y="11"/>
                    <a:pt x="63" y="11"/>
                    <a:pt x="64" y="10"/>
                  </a:cubicBezTo>
                  <a:cubicBezTo>
                    <a:pt x="64" y="9"/>
                    <a:pt x="64" y="8"/>
                    <a:pt x="66" y="7"/>
                  </a:cubicBezTo>
                  <a:cubicBezTo>
                    <a:pt x="67" y="6"/>
                    <a:pt x="67" y="4"/>
                    <a:pt x="68" y="3"/>
                  </a:cubicBezTo>
                  <a:cubicBezTo>
                    <a:pt x="68" y="2"/>
                    <a:pt x="69" y="2"/>
                    <a:pt x="70" y="1"/>
                  </a:cubicBezTo>
                  <a:cubicBezTo>
                    <a:pt x="70" y="1"/>
                    <a:pt x="71" y="1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  <a:cubicBezTo>
                    <a:pt x="65" y="0"/>
                    <a:pt x="64" y="2"/>
                    <a:pt x="63" y="2"/>
                  </a:cubicBezTo>
                  <a:cubicBezTo>
                    <a:pt x="61" y="2"/>
                    <a:pt x="60" y="1"/>
                    <a:pt x="58" y="2"/>
                  </a:cubicBezTo>
                  <a:cubicBezTo>
                    <a:pt x="57" y="4"/>
                    <a:pt x="56" y="4"/>
                    <a:pt x="54" y="4"/>
                  </a:cubicBezTo>
                  <a:cubicBezTo>
                    <a:pt x="53" y="4"/>
                    <a:pt x="52" y="3"/>
                    <a:pt x="50" y="3"/>
                  </a:cubicBezTo>
                  <a:cubicBezTo>
                    <a:pt x="49" y="3"/>
                    <a:pt x="48" y="4"/>
                    <a:pt x="47" y="5"/>
                  </a:cubicBezTo>
                  <a:cubicBezTo>
                    <a:pt x="47" y="5"/>
                    <a:pt x="46" y="5"/>
                    <a:pt x="45" y="6"/>
                  </a:cubicBezTo>
                  <a:cubicBezTo>
                    <a:pt x="43" y="7"/>
                    <a:pt x="41" y="7"/>
                    <a:pt x="40" y="6"/>
                  </a:cubicBezTo>
                  <a:cubicBezTo>
                    <a:pt x="38" y="6"/>
                    <a:pt x="37" y="5"/>
                    <a:pt x="35" y="5"/>
                  </a:cubicBezTo>
                  <a:cubicBezTo>
                    <a:pt x="34" y="5"/>
                    <a:pt x="33" y="6"/>
                    <a:pt x="32" y="5"/>
                  </a:cubicBezTo>
                  <a:cubicBezTo>
                    <a:pt x="31" y="5"/>
                    <a:pt x="31" y="4"/>
                    <a:pt x="30" y="4"/>
                  </a:cubicBezTo>
                  <a:cubicBezTo>
                    <a:pt x="28" y="4"/>
                    <a:pt x="27" y="4"/>
                    <a:pt x="25" y="4"/>
                  </a:cubicBezTo>
                  <a:cubicBezTo>
                    <a:pt x="24" y="4"/>
                    <a:pt x="23" y="4"/>
                    <a:pt x="23" y="3"/>
                  </a:cubicBezTo>
                  <a:cubicBezTo>
                    <a:pt x="22" y="3"/>
                    <a:pt x="22" y="2"/>
                    <a:pt x="21" y="2"/>
                  </a:cubicBezTo>
                  <a:cubicBezTo>
                    <a:pt x="21" y="1"/>
                    <a:pt x="20" y="1"/>
                    <a:pt x="19" y="1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3"/>
                    <a:pt x="15" y="4"/>
                    <a:pt x="14" y="5"/>
                  </a:cubicBezTo>
                  <a:cubicBezTo>
                    <a:pt x="12" y="5"/>
                    <a:pt x="10" y="5"/>
                    <a:pt x="9" y="4"/>
                  </a:cubicBez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3"/>
                    <a:pt x="6" y="4"/>
                  </a:cubicBezTo>
                  <a:cubicBezTo>
                    <a:pt x="5" y="5"/>
                    <a:pt x="5" y="6"/>
                    <a:pt x="4" y="7"/>
                  </a:cubicBezTo>
                  <a:cubicBezTo>
                    <a:pt x="3" y="8"/>
                    <a:pt x="1" y="9"/>
                    <a:pt x="1" y="10"/>
                  </a:cubicBezTo>
                  <a:cubicBezTo>
                    <a:pt x="0" y="12"/>
                    <a:pt x="2" y="12"/>
                    <a:pt x="3" y="13"/>
                  </a:cubicBezTo>
                  <a:cubicBezTo>
                    <a:pt x="4" y="14"/>
                    <a:pt x="4" y="14"/>
                    <a:pt x="4" y="15"/>
                  </a:cubicBezTo>
                  <a:cubicBezTo>
                    <a:pt x="4" y="16"/>
                    <a:pt x="5" y="16"/>
                    <a:pt x="5" y="17"/>
                  </a:cubicBezTo>
                  <a:cubicBezTo>
                    <a:pt x="6" y="18"/>
                    <a:pt x="5" y="18"/>
                    <a:pt x="6" y="19"/>
                  </a:cubicBezTo>
                  <a:cubicBezTo>
                    <a:pt x="7" y="20"/>
                    <a:pt x="9" y="17"/>
                    <a:pt x="10" y="16"/>
                  </a:cubicBezTo>
                  <a:cubicBezTo>
                    <a:pt x="11" y="16"/>
                    <a:pt x="12" y="17"/>
                    <a:pt x="12" y="17"/>
                  </a:cubicBezTo>
                  <a:cubicBezTo>
                    <a:pt x="13" y="17"/>
                    <a:pt x="13" y="18"/>
                    <a:pt x="14" y="18"/>
                  </a:cubicBezTo>
                  <a:cubicBezTo>
                    <a:pt x="14" y="19"/>
                    <a:pt x="15" y="19"/>
                    <a:pt x="16" y="19"/>
                  </a:cubicBezTo>
                  <a:cubicBezTo>
                    <a:pt x="17" y="19"/>
                    <a:pt x="18" y="21"/>
                    <a:pt x="19" y="21"/>
                  </a:cubicBezTo>
                  <a:cubicBezTo>
                    <a:pt x="21" y="22"/>
                    <a:pt x="23" y="22"/>
                    <a:pt x="24" y="23"/>
                  </a:cubicBezTo>
                  <a:cubicBezTo>
                    <a:pt x="26" y="23"/>
                    <a:pt x="26" y="25"/>
                    <a:pt x="28" y="26"/>
                  </a:cubicBezTo>
                  <a:cubicBezTo>
                    <a:pt x="29" y="26"/>
                    <a:pt x="31" y="25"/>
                    <a:pt x="32" y="27"/>
                  </a:cubicBezTo>
                  <a:cubicBezTo>
                    <a:pt x="32" y="27"/>
                    <a:pt x="33" y="28"/>
                    <a:pt x="33" y="28"/>
                  </a:cubicBezTo>
                  <a:cubicBezTo>
                    <a:pt x="34" y="29"/>
                    <a:pt x="34" y="29"/>
                    <a:pt x="35" y="29"/>
                  </a:cubicBezTo>
                  <a:cubicBezTo>
                    <a:pt x="38" y="30"/>
                    <a:pt x="40" y="30"/>
                    <a:pt x="43" y="32"/>
                  </a:cubicBezTo>
                  <a:cubicBezTo>
                    <a:pt x="44" y="33"/>
                    <a:pt x="44" y="34"/>
                    <a:pt x="45" y="35"/>
                  </a:cubicBezTo>
                  <a:cubicBezTo>
                    <a:pt x="45" y="36"/>
                    <a:pt x="46" y="36"/>
                    <a:pt x="46" y="37"/>
                  </a:cubicBezTo>
                  <a:cubicBezTo>
                    <a:pt x="46" y="38"/>
                    <a:pt x="47" y="38"/>
                    <a:pt x="47" y="38"/>
                  </a:cubicBezTo>
                  <a:cubicBezTo>
                    <a:pt x="49" y="39"/>
                    <a:pt x="51" y="38"/>
                    <a:pt x="52" y="39"/>
                  </a:cubicBezTo>
                  <a:cubicBezTo>
                    <a:pt x="53" y="39"/>
                    <a:pt x="53" y="39"/>
                    <a:pt x="54" y="39"/>
                  </a:cubicBezTo>
                  <a:cubicBezTo>
                    <a:pt x="56" y="40"/>
                    <a:pt x="57" y="39"/>
                    <a:pt x="59" y="40"/>
                  </a:cubicBezTo>
                  <a:cubicBezTo>
                    <a:pt x="59" y="40"/>
                    <a:pt x="59" y="41"/>
                    <a:pt x="60" y="40"/>
                  </a:cubicBezTo>
                  <a:cubicBezTo>
                    <a:pt x="60" y="40"/>
                    <a:pt x="60" y="39"/>
                    <a:pt x="60" y="38"/>
                  </a:cubicBezTo>
                  <a:cubicBezTo>
                    <a:pt x="60" y="38"/>
                    <a:pt x="58" y="36"/>
                    <a:pt x="60" y="36"/>
                  </a:cubicBezTo>
                  <a:cubicBezTo>
                    <a:pt x="61" y="36"/>
                    <a:pt x="62" y="36"/>
                    <a:pt x="62" y="35"/>
                  </a:cubicBezTo>
                  <a:cubicBezTo>
                    <a:pt x="62" y="34"/>
                    <a:pt x="60" y="32"/>
                    <a:pt x="62" y="32"/>
                  </a:cubicBezTo>
                  <a:cubicBezTo>
                    <a:pt x="62" y="32"/>
                    <a:pt x="63" y="32"/>
                    <a:pt x="63" y="32"/>
                  </a:cubicBezTo>
                  <a:cubicBezTo>
                    <a:pt x="64" y="32"/>
                    <a:pt x="64" y="31"/>
                    <a:pt x="63" y="30"/>
                  </a:cubicBezTo>
                  <a:cubicBezTo>
                    <a:pt x="63" y="30"/>
                    <a:pt x="63" y="29"/>
                    <a:pt x="62" y="29"/>
                  </a:cubicBezTo>
                  <a:cubicBezTo>
                    <a:pt x="62" y="28"/>
                    <a:pt x="62" y="28"/>
                    <a:pt x="61" y="27"/>
                  </a:cubicBezTo>
                  <a:cubicBezTo>
                    <a:pt x="61" y="26"/>
                    <a:pt x="61" y="26"/>
                    <a:pt x="61" y="25"/>
                  </a:cubicBezTo>
                  <a:cubicBezTo>
                    <a:pt x="60" y="25"/>
                    <a:pt x="59" y="25"/>
                    <a:pt x="59" y="24"/>
                  </a:cubicBezTo>
                  <a:cubicBezTo>
                    <a:pt x="59" y="24"/>
                    <a:pt x="59" y="22"/>
                    <a:pt x="59" y="22"/>
                  </a:cubicBezTo>
                  <a:cubicBezTo>
                    <a:pt x="59" y="21"/>
                    <a:pt x="59" y="20"/>
                    <a:pt x="59" y="19"/>
                  </a:cubicBezTo>
                  <a:cubicBezTo>
                    <a:pt x="60" y="19"/>
                    <a:pt x="61" y="19"/>
                    <a:pt x="61" y="18"/>
                  </a:cubicBezTo>
                  <a:cubicBezTo>
                    <a:pt x="61" y="17"/>
                    <a:pt x="61" y="16"/>
                    <a:pt x="61" y="15"/>
                  </a:cubicBezTo>
                  <a:cubicBezTo>
                    <a:pt x="61" y="14"/>
                    <a:pt x="62" y="13"/>
                    <a:pt x="63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">
            <a:xfrm>
              <a:off x="7559675" y="817563"/>
              <a:ext cx="82550" cy="60325"/>
            </a:xfrm>
            <a:custGeom>
              <a:avLst/>
              <a:gdLst>
                <a:gd name="T0" fmla="*/ 19 w 26"/>
                <a:gd name="T1" fmla="*/ 0 h 19"/>
                <a:gd name="T2" fmla="*/ 17 w 26"/>
                <a:gd name="T3" fmla="*/ 0 h 19"/>
                <a:gd name="T4" fmla="*/ 13 w 26"/>
                <a:gd name="T5" fmla="*/ 2 h 19"/>
                <a:gd name="T6" fmla="*/ 9 w 26"/>
                <a:gd name="T7" fmla="*/ 5 h 19"/>
                <a:gd name="T8" fmla="*/ 3 w 26"/>
                <a:gd name="T9" fmla="*/ 8 h 19"/>
                <a:gd name="T10" fmla="*/ 3 w 26"/>
                <a:gd name="T11" fmla="*/ 11 h 19"/>
                <a:gd name="T12" fmla="*/ 8 w 26"/>
                <a:gd name="T13" fmla="*/ 12 h 19"/>
                <a:gd name="T14" fmla="*/ 10 w 26"/>
                <a:gd name="T15" fmla="*/ 15 h 19"/>
                <a:gd name="T16" fmla="*/ 12 w 26"/>
                <a:gd name="T17" fmla="*/ 16 h 19"/>
                <a:gd name="T18" fmla="*/ 13 w 26"/>
                <a:gd name="T19" fmla="*/ 18 h 19"/>
                <a:gd name="T20" fmla="*/ 18 w 26"/>
                <a:gd name="T21" fmla="*/ 17 h 19"/>
                <a:gd name="T22" fmla="*/ 21 w 26"/>
                <a:gd name="T23" fmla="*/ 14 h 19"/>
                <a:gd name="T24" fmla="*/ 24 w 26"/>
                <a:gd name="T25" fmla="*/ 10 h 19"/>
                <a:gd name="T26" fmla="*/ 25 w 26"/>
                <a:gd name="T27" fmla="*/ 6 h 19"/>
                <a:gd name="T28" fmla="*/ 21 w 26"/>
                <a:gd name="T29" fmla="*/ 6 h 19"/>
                <a:gd name="T30" fmla="*/ 19 w 26"/>
                <a:gd name="T31" fmla="*/ 4 h 19"/>
                <a:gd name="T32" fmla="*/ 19 w 26"/>
                <a:gd name="T33" fmla="*/ 2 h 19"/>
                <a:gd name="T34" fmla="*/ 19 w 26"/>
                <a:gd name="T3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9">
                  <a:moveTo>
                    <a:pt x="19" y="0"/>
                  </a:moveTo>
                  <a:cubicBezTo>
                    <a:pt x="19" y="0"/>
                    <a:pt x="18" y="0"/>
                    <a:pt x="17" y="0"/>
                  </a:cubicBezTo>
                  <a:cubicBezTo>
                    <a:pt x="16" y="0"/>
                    <a:pt x="14" y="1"/>
                    <a:pt x="13" y="2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7" y="6"/>
                    <a:pt x="5" y="7"/>
                    <a:pt x="3" y="8"/>
                  </a:cubicBezTo>
                  <a:cubicBezTo>
                    <a:pt x="2" y="9"/>
                    <a:pt x="0" y="11"/>
                    <a:pt x="3" y="11"/>
                  </a:cubicBezTo>
                  <a:cubicBezTo>
                    <a:pt x="4" y="12"/>
                    <a:pt x="6" y="11"/>
                    <a:pt x="8" y="12"/>
                  </a:cubicBezTo>
                  <a:cubicBezTo>
                    <a:pt x="9" y="12"/>
                    <a:pt x="8" y="15"/>
                    <a:pt x="10" y="15"/>
                  </a:cubicBezTo>
                  <a:cubicBezTo>
                    <a:pt x="10" y="16"/>
                    <a:pt x="11" y="16"/>
                    <a:pt x="12" y="16"/>
                  </a:cubicBezTo>
                  <a:cubicBezTo>
                    <a:pt x="12" y="17"/>
                    <a:pt x="13" y="17"/>
                    <a:pt x="13" y="18"/>
                  </a:cubicBezTo>
                  <a:cubicBezTo>
                    <a:pt x="15" y="19"/>
                    <a:pt x="16" y="18"/>
                    <a:pt x="18" y="17"/>
                  </a:cubicBezTo>
                  <a:cubicBezTo>
                    <a:pt x="20" y="17"/>
                    <a:pt x="21" y="16"/>
                    <a:pt x="21" y="14"/>
                  </a:cubicBezTo>
                  <a:cubicBezTo>
                    <a:pt x="22" y="12"/>
                    <a:pt x="23" y="11"/>
                    <a:pt x="24" y="10"/>
                  </a:cubicBezTo>
                  <a:cubicBezTo>
                    <a:pt x="26" y="9"/>
                    <a:pt x="26" y="7"/>
                    <a:pt x="25" y="6"/>
                  </a:cubicBezTo>
                  <a:cubicBezTo>
                    <a:pt x="24" y="5"/>
                    <a:pt x="22" y="5"/>
                    <a:pt x="21" y="6"/>
                  </a:cubicBezTo>
                  <a:cubicBezTo>
                    <a:pt x="20" y="6"/>
                    <a:pt x="19" y="6"/>
                    <a:pt x="19" y="4"/>
                  </a:cubicBezTo>
                  <a:cubicBezTo>
                    <a:pt x="19" y="4"/>
                    <a:pt x="19" y="3"/>
                    <a:pt x="19" y="2"/>
                  </a:cubicBezTo>
                  <a:cubicBezTo>
                    <a:pt x="19" y="2"/>
                    <a:pt x="20" y="1"/>
                    <a:pt x="1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">
            <a:xfrm>
              <a:off x="7661275" y="808038"/>
              <a:ext cx="34925" cy="25400"/>
            </a:xfrm>
            <a:custGeom>
              <a:avLst/>
              <a:gdLst>
                <a:gd name="T0" fmla="*/ 5 w 11"/>
                <a:gd name="T1" fmla="*/ 5 h 8"/>
                <a:gd name="T2" fmla="*/ 6 w 11"/>
                <a:gd name="T3" fmla="*/ 5 h 8"/>
                <a:gd name="T4" fmla="*/ 9 w 11"/>
                <a:gd name="T5" fmla="*/ 7 h 8"/>
                <a:gd name="T6" fmla="*/ 11 w 11"/>
                <a:gd name="T7" fmla="*/ 6 h 8"/>
                <a:gd name="T8" fmla="*/ 11 w 11"/>
                <a:gd name="T9" fmla="*/ 4 h 8"/>
                <a:gd name="T10" fmla="*/ 10 w 11"/>
                <a:gd name="T11" fmla="*/ 2 h 8"/>
                <a:gd name="T12" fmla="*/ 9 w 11"/>
                <a:gd name="T13" fmla="*/ 1 h 8"/>
                <a:gd name="T14" fmla="*/ 7 w 11"/>
                <a:gd name="T15" fmla="*/ 1 h 8"/>
                <a:gd name="T16" fmla="*/ 3 w 11"/>
                <a:gd name="T17" fmla="*/ 0 h 8"/>
                <a:gd name="T18" fmla="*/ 1 w 11"/>
                <a:gd name="T19" fmla="*/ 2 h 8"/>
                <a:gd name="T20" fmla="*/ 3 w 11"/>
                <a:gd name="T21" fmla="*/ 3 h 8"/>
                <a:gd name="T22" fmla="*/ 5 w 11"/>
                <a:gd name="T23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8">
                  <a:moveTo>
                    <a:pt x="5" y="5"/>
                  </a:moveTo>
                  <a:cubicBezTo>
                    <a:pt x="5" y="5"/>
                    <a:pt x="6" y="5"/>
                    <a:pt x="6" y="5"/>
                  </a:cubicBezTo>
                  <a:cubicBezTo>
                    <a:pt x="7" y="5"/>
                    <a:pt x="9" y="6"/>
                    <a:pt x="9" y="7"/>
                  </a:cubicBezTo>
                  <a:cubicBezTo>
                    <a:pt x="10" y="8"/>
                    <a:pt x="11" y="7"/>
                    <a:pt x="11" y="6"/>
                  </a:cubicBezTo>
                  <a:cubicBezTo>
                    <a:pt x="11" y="5"/>
                    <a:pt x="11" y="4"/>
                    <a:pt x="11" y="4"/>
                  </a:cubicBezTo>
                  <a:cubicBezTo>
                    <a:pt x="11" y="3"/>
                    <a:pt x="10" y="3"/>
                    <a:pt x="10" y="2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4" y="4"/>
                    <a:pt x="4" y="4"/>
                    <a:pt x="5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gray">
            <a:xfrm>
              <a:off x="7991475" y="563563"/>
              <a:ext cx="71438" cy="142875"/>
            </a:xfrm>
            <a:custGeom>
              <a:avLst/>
              <a:gdLst>
                <a:gd name="T0" fmla="*/ 14 w 23"/>
                <a:gd name="T1" fmla="*/ 9 h 45"/>
                <a:gd name="T2" fmla="*/ 9 w 23"/>
                <a:gd name="T3" fmla="*/ 10 h 45"/>
                <a:gd name="T4" fmla="*/ 6 w 23"/>
                <a:gd name="T5" fmla="*/ 13 h 45"/>
                <a:gd name="T6" fmla="*/ 2 w 23"/>
                <a:gd name="T7" fmla="*/ 15 h 45"/>
                <a:gd name="T8" fmla="*/ 0 w 23"/>
                <a:gd name="T9" fmla="*/ 19 h 45"/>
                <a:gd name="T10" fmla="*/ 1 w 23"/>
                <a:gd name="T11" fmla="*/ 23 h 45"/>
                <a:gd name="T12" fmla="*/ 1 w 23"/>
                <a:gd name="T13" fmla="*/ 28 h 45"/>
                <a:gd name="T14" fmla="*/ 5 w 23"/>
                <a:gd name="T15" fmla="*/ 30 h 45"/>
                <a:gd name="T16" fmla="*/ 3 w 23"/>
                <a:gd name="T17" fmla="*/ 33 h 45"/>
                <a:gd name="T18" fmla="*/ 5 w 23"/>
                <a:gd name="T19" fmla="*/ 36 h 45"/>
                <a:gd name="T20" fmla="*/ 5 w 23"/>
                <a:gd name="T21" fmla="*/ 38 h 45"/>
                <a:gd name="T22" fmla="*/ 6 w 23"/>
                <a:gd name="T23" fmla="*/ 39 h 45"/>
                <a:gd name="T24" fmla="*/ 9 w 23"/>
                <a:gd name="T25" fmla="*/ 42 h 45"/>
                <a:gd name="T26" fmla="*/ 11 w 23"/>
                <a:gd name="T27" fmla="*/ 43 h 45"/>
                <a:gd name="T28" fmla="*/ 13 w 23"/>
                <a:gd name="T29" fmla="*/ 44 h 45"/>
                <a:gd name="T30" fmla="*/ 14 w 23"/>
                <a:gd name="T31" fmla="*/ 45 h 45"/>
                <a:gd name="T32" fmla="*/ 15 w 23"/>
                <a:gd name="T33" fmla="*/ 43 h 45"/>
                <a:gd name="T34" fmla="*/ 16 w 23"/>
                <a:gd name="T35" fmla="*/ 39 h 45"/>
                <a:gd name="T36" fmla="*/ 18 w 23"/>
                <a:gd name="T37" fmla="*/ 35 h 45"/>
                <a:gd name="T38" fmla="*/ 19 w 23"/>
                <a:gd name="T39" fmla="*/ 31 h 45"/>
                <a:gd name="T40" fmla="*/ 20 w 23"/>
                <a:gd name="T41" fmla="*/ 29 h 45"/>
                <a:gd name="T42" fmla="*/ 20 w 23"/>
                <a:gd name="T43" fmla="*/ 26 h 45"/>
                <a:gd name="T44" fmla="*/ 22 w 23"/>
                <a:gd name="T45" fmla="*/ 23 h 45"/>
                <a:gd name="T46" fmla="*/ 23 w 23"/>
                <a:gd name="T47" fmla="*/ 19 h 45"/>
                <a:gd name="T48" fmla="*/ 22 w 23"/>
                <a:gd name="T49" fmla="*/ 15 h 45"/>
                <a:gd name="T50" fmla="*/ 22 w 23"/>
                <a:gd name="T51" fmla="*/ 10 h 45"/>
                <a:gd name="T52" fmla="*/ 22 w 23"/>
                <a:gd name="T53" fmla="*/ 8 h 45"/>
                <a:gd name="T54" fmla="*/ 21 w 23"/>
                <a:gd name="T55" fmla="*/ 6 h 45"/>
                <a:gd name="T56" fmla="*/ 20 w 23"/>
                <a:gd name="T57" fmla="*/ 2 h 45"/>
                <a:gd name="T58" fmla="*/ 19 w 23"/>
                <a:gd name="T59" fmla="*/ 1 h 45"/>
                <a:gd name="T60" fmla="*/ 18 w 23"/>
                <a:gd name="T61" fmla="*/ 0 h 45"/>
                <a:gd name="T62" fmla="*/ 18 w 23"/>
                <a:gd name="T63" fmla="*/ 2 h 45"/>
                <a:gd name="T64" fmla="*/ 17 w 23"/>
                <a:gd name="T65" fmla="*/ 8 h 45"/>
                <a:gd name="T66" fmla="*/ 14 w 23"/>
                <a:gd name="T67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45">
                  <a:moveTo>
                    <a:pt x="14" y="9"/>
                  </a:moveTo>
                  <a:cubicBezTo>
                    <a:pt x="12" y="9"/>
                    <a:pt x="10" y="9"/>
                    <a:pt x="9" y="10"/>
                  </a:cubicBezTo>
                  <a:cubicBezTo>
                    <a:pt x="8" y="11"/>
                    <a:pt x="7" y="12"/>
                    <a:pt x="6" y="13"/>
                  </a:cubicBezTo>
                  <a:cubicBezTo>
                    <a:pt x="5" y="14"/>
                    <a:pt x="4" y="15"/>
                    <a:pt x="2" y="15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0" y="21"/>
                    <a:pt x="1" y="22"/>
                    <a:pt x="1" y="23"/>
                  </a:cubicBezTo>
                  <a:cubicBezTo>
                    <a:pt x="1" y="25"/>
                    <a:pt x="1" y="26"/>
                    <a:pt x="1" y="28"/>
                  </a:cubicBezTo>
                  <a:cubicBezTo>
                    <a:pt x="2" y="30"/>
                    <a:pt x="4" y="28"/>
                    <a:pt x="5" y="30"/>
                  </a:cubicBezTo>
                  <a:cubicBezTo>
                    <a:pt x="5" y="32"/>
                    <a:pt x="4" y="33"/>
                    <a:pt x="3" y="33"/>
                  </a:cubicBezTo>
                  <a:cubicBezTo>
                    <a:pt x="2" y="35"/>
                    <a:pt x="4" y="35"/>
                    <a:pt x="5" y="36"/>
                  </a:cubicBezTo>
                  <a:cubicBezTo>
                    <a:pt x="6" y="36"/>
                    <a:pt x="5" y="37"/>
                    <a:pt x="5" y="38"/>
                  </a:cubicBezTo>
                  <a:cubicBezTo>
                    <a:pt x="5" y="39"/>
                    <a:pt x="6" y="39"/>
                    <a:pt x="6" y="39"/>
                  </a:cubicBezTo>
                  <a:cubicBezTo>
                    <a:pt x="7" y="40"/>
                    <a:pt x="8" y="41"/>
                    <a:pt x="9" y="42"/>
                  </a:cubicBezTo>
                  <a:cubicBezTo>
                    <a:pt x="11" y="42"/>
                    <a:pt x="10" y="42"/>
                    <a:pt x="11" y="43"/>
                  </a:cubicBezTo>
                  <a:cubicBezTo>
                    <a:pt x="12" y="43"/>
                    <a:pt x="12" y="43"/>
                    <a:pt x="13" y="44"/>
                  </a:cubicBezTo>
                  <a:cubicBezTo>
                    <a:pt x="14" y="44"/>
                    <a:pt x="14" y="45"/>
                    <a:pt x="14" y="45"/>
                  </a:cubicBezTo>
                  <a:cubicBezTo>
                    <a:pt x="15" y="45"/>
                    <a:pt x="15" y="44"/>
                    <a:pt x="15" y="43"/>
                  </a:cubicBezTo>
                  <a:cubicBezTo>
                    <a:pt x="16" y="42"/>
                    <a:pt x="16" y="40"/>
                    <a:pt x="16" y="39"/>
                  </a:cubicBezTo>
                  <a:cubicBezTo>
                    <a:pt x="16" y="37"/>
                    <a:pt x="17" y="36"/>
                    <a:pt x="18" y="35"/>
                  </a:cubicBezTo>
                  <a:cubicBezTo>
                    <a:pt x="18" y="34"/>
                    <a:pt x="18" y="32"/>
                    <a:pt x="19" y="31"/>
                  </a:cubicBezTo>
                  <a:cubicBezTo>
                    <a:pt x="19" y="30"/>
                    <a:pt x="20" y="29"/>
                    <a:pt x="20" y="29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1" y="25"/>
                    <a:pt x="21" y="24"/>
                    <a:pt x="22" y="23"/>
                  </a:cubicBezTo>
                  <a:cubicBezTo>
                    <a:pt x="23" y="22"/>
                    <a:pt x="23" y="21"/>
                    <a:pt x="23" y="19"/>
                  </a:cubicBezTo>
                  <a:cubicBezTo>
                    <a:pt x="23" y="18"/>
                    <a:pt x="23" y="16"/>
                    <a:pt x="22" y="15"/>
                  </a:cubicBez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2" y="8"/>
                    <a:pt x="22" y="8"/>
                  </a:cubicBezTo>
                  <a:cubicBezTo>
                    <a:pt x="22" y="7"/>
                    <a:pt x="21" y="6"/>
                    <a:pt x="21" y="6"/>
                  </a:cubicBezTo>
                  <a:cubicBezTo>
                    <a:pt x="20" y="4"/>
                    <a:pt x="21" y="3"/>
                    <a:pt x="20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1"/>
                    <a:pt x="19" y="0"/>
                    <a:pt x="18" y="0"/>
                  </a:cubicBezTo>
                  <a:cubicBezTo>
                    <a:pt x="17" y="0"/>
                    <a:pt x="18" y="2"/>
                    <a:pt x="18" y="2"/>
                  </a:cubicBezTo>
                  <a:cubicBezTo>
                    <a:pt x="18" y="4"/>
                    <a:pt x="18" y="6"/>
                    <a:pt x="17" y="8"/>
                  </a:cubicBezTo>
                  <a:cubicBezTo>
                    <a:pt x="16" y="9"/>
                    <a:pt x="15" y="9"/>
                    <a:pt x="14" y="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gray">
            <a:xfrm>
              <a:off x="7959725" y="712788"/>
              <a:ext cx="122238" cy="198438"/>
            </a:xfrm>
            <a:custGeom>
              <a:avLst/>
              <a:gdLst>
                <a:gd name="T0" fmla="*/ 0 w 39"/>
                <a:gd name="T1" fmla="*/ 17 h 63"/>
                <a:gd name="T2" fmla="*/ 3 w 39"/>
                <a:gd name="T3" fmla="*/ 17 h 63"/>
                <a:gd name="T4" fmla="*/ 6 w 39"/>
                <a:gd name="T5" fmla="*/ 18 h 63"/>
                <a:gd name="T6" fmla="*/ 7 w 39"/>
                <a:gd name="T7" fmla="*/ 21 h 63"/>
                <a:gd name="T8" fmla="*/ 8 w 39"/>
                <a:gd name="T9" fmla="*/ 24 h 63"/>
                <a:gd name="T10" fmla="*/ 7 w 39"/>
                <a:gd name="T11" fmla="*/ 30 h 63"/>
                <a:gd name="T12" fmla="*/ 7 w 39"/>
                <a:gd name="T13" fmla="*/ 34 h 63"/>
                <a:gd name="T14" fmla="*/ 7 w 39"/>
                <a:gd name="T15" fmla="*/ 36 h 63"/>
                <a:gd name="T16" fmla="*/ 9 w 39"/>
                <a:gd name="T17" fmla="*/ 38 h 63"/>
                <a:gd name="T18" fmla="*/ 8 w 39"/>
                <a:gd name="T19" fmla="*/ 45 h 63"/>
                <a:gd name="T20" fmla="*/ 6 w 39"/>
                <a:gd name="T21" fmla="*/ 47 h 63"/>
                <a:gd name="T22" fmla="*/ 6 w 39"/>
                <a:gd name="T23" fmla="*/ 51 h 63"/>
                <a:gd name="T24" fmla="*/ 7 w 39"/>
                <a:gd name="T25" fmla="*/ 56 h 63"/>
                <a:gd name="T26" fmla="*/ 10 w 39"/>
                <a:gd name="T27" fmla="*/ 58 h 63"/>
                <a:gd name="T28" fmla="*/ 12 w 39"/>
                <a:gd name="T29" fmla="*/ 60 h 63"/>
                <a:gd name="T30" fmla="*/ 20 w 39"/>
                <a:gd name="T31" fmla="*/ 57 h 63"/>
                <a:gd name="T32" fmla="*/ 20 w 39"/>
                <a:gd name="T33" fmla="*/ 54 h 63"/>
                <a:gd name="T34" fmla="*/ 26 w 39"/>
                <a:gd name="T35" fmla="*/ 53 h 63"/>
                <a:gd name="T36" fmla="*/ 29 w 39"/>
                <a:gd name="T37" fmla="*/ 55 h 63"/>
                <a:gd name="T38" fmla="*/ 31 w 39"/>
                <a:gd name="T39" fmla="*/ 54 h 63"/>
                <a:gd name="T40" fmla="*/ 32 w 39"/>
                <a:gd name="T41" fmla="*/ 51 h 63"/>
                <a:gd name="T42" fmla="*/ 32 w 39"/>
                <a:gd name="T43" fmla="*/ 48 h 63"/>
                <a:gd name="T44" fmla="*/ 34 w 39"/>
                <a:gd name="T45" fmla="*/ 41 h 63"/>
                <a:gd name="T46" fmla="*/ 35 w 39"/>
                <a:gd name="T47" fmla="*/ 38 h 63"/>
                <a:gd name="T48" fmla="*/ 35 w 39"/>
                <a:gd name="T49" fmla="*/ 35 h 63"/>
                <a:gd name="T50" fmla="*/ 36 w 39"/>
                <a:gd name="T51" fmla="*/ 31 h 63"/>
                <a:gd name="T52" fmla="*/ 37 w 39"/>
                <a:gd name="T53" fmla="*/ 28 h 63"/>
                <a:gd name="T54" fmla="*/ 37 w 39"/>
                <a:gd name="T55" fmla="*/ 24 h 63"/>
                <a:gd name="T56" fmla="*/ 38 w 39"/>
                <a:gd name="T57" fmla="*/ 21 h 63"/>
                <a:gd name="T58" fmla="*/ 36 w 39"/>
                <a:gd name="T59" fmla="*/ 15 h 63"/>
                <a:gd name="T60" fmla="*/ 33 w 39"/>
                <a:gd name="T61" fmla="*/ 10 h 63"/>
                <a:gd name="T62" fmla="*/ 31 w 39"/>
                <a:gd name="T63" fmla="*/ 8 h 63"/>
                <a:gd name="T64" fmla="*/ 32 w 39"/>
                <a:gd name="T65" fmla="*/ 5 h 63"/>
                <a:gd name="T66" fmla="*/ 27 w 39"/>
                <a:gd name="T67" fmla="*/ 2 h 63"/>
                <a:gd name="T68" fmla="*/ 25 w 39"/>
                <a:gd name="T69" fmla="*/ 0 h 63"/>
                <a:gd name="T70" fmla="*/ 23 w 39"/>
                <a:gd name="T71" fmla="*/ 2 h 63"/>
                <a:gd name="T72" fmla="*/ 18 w 39"/>
                <a:gd name="T73" fmla="*/ 6 h 63"/>
                <a:gd name="T74" fmla="*/ 13 w 39"/>
                <a:gd name="T75" fmla="*/ 11 h 63"/>
                <a:gd name="T76" fmla="*/ 9 w 39"/>
                <a:gd name="T77" fmla="*/ 10 h 63"/>
                <a:gd name="T78" fmla="*/ 6 w 39"/>
                <a:gd name="T79" fmla="*/ 10 h 63"/>
                <a:gd name="T80" fmla="*/ 4 w 39"/>
                <a:gd name="T81" fmla="*/ 8 h 63"/>
                <a:gd name="T82" fmla="*/ 2 w 39"/>
                <a:gd name="T83" fmla="*/ 10 h 63"/>
                <a:gd name="T84" fmla="*/ 2 w 39"/>
                <a:gd name="T85" fmla="*/ 14 h 63"/>
                <a:gd name="T86" fmla="*/ 0 w 39"/>
                <a:gd name="T87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" h="63">
                  <a:moveTo>
                    <a:pt x="0" y="17"/>
                  </a:moveTo>
                  <a:cubicBezTo>
                    <a:pt x="1" y="18"/>
                    <a:pt x="2" y="17"/>
                    <a:pt x="3" y="17"/>
                  </a:cubicBezTo>
                  <a:cubicBezTo>
                    <a:pt x="4" y="17"/>
                    <a:pt x="5" y="18"/>
                    <a:pt x="6" y="18"/>
                  </a:cubicBezTo>
                  <a:cubicBezTo>
                    <a:pt x="6" y="19"/>
                    <a:pt x="6" y="20"/>
                    <a:pt x="7" y="21"/>
                  </a:cubicBezTo>
                  <a:cubicBezTo>
                    <a:pt x="7" y="22"/>
                    <a:pt x="8" y="23"/>
                    <a:pt x="8" y="24"/>
                  </a:cubicBezTo>
                  <a:cubicBezTo>
                    <a:pt x="9" y="26"/>
                    <a:pt x="7" y="28"/>
                    <a:pt x="7" y="30"/>
                  </a:cubicBezTo>
                  <a:cubicBezTo>
                    <a:pt x="6" y="32"/>
                    <a:pt x="7" y="33"/>
                    <a:pt x="7" y="34"/>
                  </a:cubicBezTo>
                  <a:cubicBezTo>
                    <a:pt x="8" y="35"/>
                    <a:pt x="7" y="36"/>
                    <a:pt x="7" y="36"/>
                  </a:cubicBezTo>
                  <a:cubicBezTo>
                    <a:pt x="8" y="37"/>
                    <a:pt x="8" y="37"/>
                    <a:pt x="9" y="38"/>
                  </a:cubicBezTo>
                  <a:cubicBezTo>
                    <a:pt x="11" y="40"/>
                    <a:pt x="9" y="42"/>
                    <a:pt x="8" y="45"/>
                  </a:cubicBezTo>
                  <a:cubicBezTo>
                    <a:pt x="7" y="46"/>
                    <a:pt x="6" y="46"/>
                    <a:pt x="6" y="47"/>
                  </a:cubicBezTo>
                  <a:cubicBezTo>
                    <a:pt x="6" y="49"/>
                    <a:pt x="6" y="50"/>
                    <a:pt x="6" y="51"/>
                  </a:cubicBezTo>
                  <a:cubicBezTo>
                    <a:pt x="6" y="53"/>
                    <a:pt x="4" y="55"/>
                    <a:pt x="7" y="56"/>
                  </a:cubicBezTo>
                  <a:cubicBezTo>
                    <a:pt x="8" y="57"/>
                    <a:pt x="9" y="57"/>
                    <a:pt x="10" y="58"/>
                  </a:cubicBezTo>
                  <a:cubicBezTo>
                    <a:pt x="10" y="58"/>
                    <a:pt x="11" y="59"/>
                    <a:pt x="12" y="60"/>
                  </a:cubicBezTo>
                  <a:cubicBezTo>
                    <a:pt x="15" y="63"/>
                    <a:pt x="18" y="60"/>
                    <a:pt x="20" y="57"/>
                  </a:cubicBezTo>
                  <a:cubicBezTo>
                    <a:pt x="21" y="56"/>
                    <a:pt x="20" y="55"/>
                    <a:pt x="20" y="54"/>
                  </a:cubicBezTo>
                  <a:cubicBezTo>
                    <a:pt x="21" y="51"/>
                    <a:pt x="25" y="53"/>
                    <a:pt x="26" y="53"/>
                  </a:cubicBezTo>
                  <a:cubicBezTo>
                    <a:pt x="28" y="53"/>
                    <a:pt x="28" y="54"/>
                    <a:pt x="29" y="55"/>
                  </a:cubicBezTo>
                  <a:cubicBezTo>
                    <a:pt x="30" y="56"/>
                    <a:pt x="31" y="56"/>
                    <a:pt x="31" y="54"/>
                  </a:cubicBezTo>
                  <a:cubicBezTo>
                    <a:pt x="32" y="53"/>
                    <a:pt x="32" y="52"/>
                    <a:pt x="32" y="51"/>
                  </a:cubicBezTo>
                  <a:cubicBezTo>
                    <a:pt x="32" y="50"/>
                    <a:pt x="32" y="49"/>
                    <a:pt x="32" y="48"/>
                  </a:cubicBezTo>
                  <a:cubicBezTo>
                    <a:pt x="33" y="45"/>
                    <a:pt x="33" y="44"/>
                    <a:pt x="34" y="41"/>
                  </a:cubicBezTo>
                  <a:cubicBezTo>
                    <a:pt x="34" y="40"/>
                    <a:pt x="35" y="40"/>
                    <a:pt x="35" y="38"/>
                  </a:cubicBezTo>
                  <a:cubicBezTo>
                    <a:pt x="35" y="37"/>
                    <a:pt x="35" y="36"/>
                    <a:pt x="35" y="35"/>
                  </a:cubicBezTo>
                  <a:cubicBezTo>
                    <a:pt x="35" y="34"/>
                    <a:pt x="35" y="32"/>
                    <a:pt x="36" y="31"/>
                  </a:cubicBezTo>
                  <a:cubicBezTo>
                    <a:pt x="36" y="30"/>
                    <a:pt x="36" y="29"/>
                    <a:pt x="37" y="28"/>
                  </a:cubicBezTo>
                  <a:cubicBezTo>
                    <a:pt x="37" y="27"/>
                    <a:pt x="37" y="26"/>
                    <a:pt x="37" y="24"/>
                  </a:cubicBezTo>
                  <a:cubicBezTo>
                    <a:pt x="38" y="23"/>
                    <a:pt x="38" y="22"/>
                    <a:pt x="38" y="21"/>
                  </a:cubicBezTo>
                  <a:cubicBezTo>
                    <a:pt x="39" y="19"/>
                    <a:pt x="37" y="17"/>
                    <a:pt x="36" y="15"/>
                  </a:cubicBezTo>
                  <a:cubicBezTo>
                    <a:pt x="36" y="13"/>
                    <a:pt x="36" y="11"/>
                    <a:pt x="33" y="10"/>
                  </a:cubicBezTo>
                  <a:cubicBezTo>
                    <a:pt x="33" y="9"/>
                    <a:pt x="31" y="9"/>
                    <a:pt x="31" y="8"/>
                  </a:cubicBezTo>
                  <a:cubicBezTo>
                    <a:pt x="30" y="7"/>
                    <a:pt x="32" y="6"/>
                    <a:pt x="32" y="5"/>
                  </a:cubicBezTo>
                  <a:cubicBezTo>
                    <a:pt x="33" y="1"/>
                    <a:pt x="29" y="3"/>
                    <a:pt x="27" y="2"/>
                  </a:cubicBezTo>
                  <a:cubicBezTo>
                    <a:pt x="26" y="1"/>
                    <a:pt x="27" y="0"/>
                    <a:pt x="25" y="0"/>
                  </a:cubicBezTo>
                  <a:cubicBezTo>
                    <a:pt x="24" y="0"/>
                    <a:pt x="23" y="1"/>
                    <a:pt x="23" y="2"/>
                  </a:cubicBezTo>
                  <a:cubicBezTo>
                    <a:pt x="21" y="4"/>
                    <a:pt x="19" y="4"/>
                    <a:pt x="18" y="6"/>
                  </a:cubicBezTo>
                  <a:cubicBezTo>
                    <a:pt x="16" y="8"/>
                    <a:pt x="15" y="10"/>
                    <a:pt x="13" y="11"/>
                  </a:cubicBezTo>
                  <a:cubicBezTo>
                    <a:pt x="11" y="11"/>
                    <a:pt x="10" y="11"/>
                    <a:pt x="9" y="10"/>
                  </a:cubicBezTo>
                  <a:cubicBezTo>
                    <a:pt x="8" y="10"/>
                    <a:pt x="7" y="11"/>
                    <a:pt x="6" y="10"/>
                  </a:cubicBezTo>
                  <a:cubicBezTo>
                    <a:pt x="4" y="10"/>
                    <a:pt x="4" y="8"/>
                    <a:pt x="4" y="8"/>
                  </a:cubicBezTo>
                  <a:cubicBezTo>
                    <a:pt x="2" y="7"/>
                    <a:pt x="2" y="10"/>
                    <a:pt x="2" y="10"/>
                  </a:cubicBezTo>
                  <a:cubicBezTo>
                    <a:pt x="2" y="12"/>
                    <a:pt x="2" y="13"/>
                    <a:pt x="2" y="14"/>
                  </a:cubicBezTo>
                  <a:cubicBezTo>
                    <a:pt x="1" y="15"/>
                    <a:pt x="0" y="15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gray">
            <a:xfrm>
              <a:off x="8097838" y="576263"/>
              <a:ext cx="25400" cy="19050"/>
            </a:xfrm>
            <a:custGeom>
              <a:avLst/>
              <a:gdLst>
                <a:gd name="T0" fmla="*/ 1 w 8"/>
                <a:gd name="T1" fmla="*/ 3 h 6"/>
                <a:gd name="T2" fmla="*/ 3 w 8"/>
                <a:gd name="T3" fmla="*/ 4 h 6"/>
                <a:gd name="T4" fmla="*/ 5 w 8"/>
                <a:gd name="T5" fmla="*/ 5 h 6"/>
                <a:gd name="T6" fmla="*/ 7 w 8"/>
                <a:gd name="T7" fmla="*/ 5 h 6"/>
                <a:gd name="T8" fmla="*/ 7 w 8"/>
                <a:gd name="T9" fmla="*/ 3 h 6"/>
                <a:gd name="T10" fmla="*/ 7 w 8"/>
                <a:gd name="T11" fmla="*/ 1 h 6"/>
                <a:gd name="T12" fmla="*/ 6 w 8"/>
                <a:gd name="T13" fmla="*/ 2 h 6"/>
                <a:gd name="T14" fmla="*/ 1 w 8"/>
                <a:gd name="T15" fmla="*/ 2 h 6"/>
                <a:gd name="T16" fmla="*/ 1 w 8"/>
                <a:gd name="T1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6">
                  <a:moveTo>
                    <a:pt x="1" y="3"/>
                  </a:moveTo>
                  <a:cubicBezTo>
                    <a:pt x="1" y="4"/>
                    <a:pt x="2" y="4"/>
                    <a:pt x="3" y="4"/>
                  </a:cubicBezTo>
                  <a:cubicBezTo>
                    <a:pt x="4" y="5"/>
                    <a:pt x="4" y="4"/>
                    <a:pt x="5" y="5"/>
                  </a:cubicBezTo>
                  <a:cubicBezTo>
                    <a:pt x="6" y="5"/>
                    <a:pt x="6" y="6"/>
                    <a:pt x="7" y="5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7" y="2"/>
                    <a:pt x="8" y="2"/>
                    <a:pt x="7" y="1"/>
                  </a:cubicBezTo>
                  <a:cubicBezTo>
                    <a:pt x="6" y="0"/>
                    <a:pt x="6" y="1"/>
                    <a:pt x="6" y="2"/>
                  </a:cubicBezTo>
                  <a:cubicBezTo>
                    <a:pt x="4" y="3"/>
                    <a:pt x="2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gray">
            <a:xfrm>
              <a:off x="7488238" y="884238"/>
              <a:ext cx="26988" cy="30163"/>
            </a:xfrm>
            <a:custGeom>
              <a:avLst/>
              <a:gdLst>
                <a:gd name="T0" fmla="*/ 2 w 9"/>
                <a:gd name="T1" fmla="*/ 8 h 10"/>
                <a:gd name="T2" fmla="*/ 5 w 9"/>
                <a:gd name="T3" fmla="*/ 6 h 10"/>
                <a:gd name="T4" fmla="*/ 8 w 9"/>
                <a:gd name="T5" fmla="*/ 3 h 10"/>
                <a:gd name="T6" fmla="*/ 9 w 9"/>
                <a:gd name="T7" fmla="*/ 2 h 10"/>
                <a:gd name="T8" fmla="*/ 7 w 9"/>
                <a:gd name="T9" fmla="*/ 1 h 10"/>
                <a:gd name="T10" fmla="*/ 5 w 9"/>
                <a:gd name="T11" fmla="*/ 0 h 10"/>
                <a:gd name="T12" fmla="*/ 3 w 9"/>
                <a:gd name="T13" fmla="*/ 2 h 10"/>
                <a:gd name="T14" fmla="*/ 0 w 9"/>
                <a:gd name="T15" fmla="*/ 4 h 10"/>
                <a:gd name="T16" fmla="*/ 1 w 9"/>
                <a:gd name="T17" fmla="*/ 6 h 10"/>
                <a:gd name="T18" fmla="*/ 2 w 9"/>
                <a:gd name="T1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0">
                  <a:moveTo>
                    <a:pt x="2" y="8"/>
                  </a:moveTo>
                  <a:cubicBezTo>
                    <a:pt x="3" y="10"/>
                    <a:pt x="5" y="7"/>
                    <a:pt x="5" y="6"/>
                  </a:cubicBezTo>
                  <a:cubicBezTo>
                    <a:pt x="6" y="5"/>
                    <a:pt x="7" y="4"/>
                    <a:pt x="8" y="3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8" y="2"/>
                    <a:pt x="7" y="2"/>
                    <a:pt x="7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0"/>
                    <a:pt x="4" y="2"/>
                    <a:pt x="3" y="2"/>
                  </a:cubicBezTo>
                  <a:cubicBezTo>
                    <a:pt x="2" y="3"/>
                    <a:pt x="1" y="3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2" y="7"/>
                    <a:pt x="2" y="7"/>
                    <a:pt x="2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gray">
            <a:xfrm>
              <a:off x="8224838" y="1069975"/>
              <a:ext cx="6350" cy="6350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0 h 2"/>
                <a:gd name="T4" fmla="*/ 0 w 2"/>
                <a:gd name="T5" fmla="*/ 0 h 2"/>
                <a:gd name="T6" fmla="*/ 0 w 2"/>
                <a:gd name="T7" fmla="*/ 1 h 2"/>
                <a:gd name="T8" fmla="*/ 2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2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gray">
            <a:xfrm>
              <a:off x="8428038" y="458788"/>
              <a:ext cx="34925" cy="28575"/>
            </a:xfrm>
            <a:custGeom>
              <a:avLst/>
              <a:gdLst>
                <a:gd name="T0" fmla="*/ 8 w 11"/>
                <a:gd name="T1" fmla="*/ 6 h 9"/>
                <a:gd name="T2" fmla="*/ 11 w 11"/>
                <a:gd name="T3" fmla="*/ 9 h 9"/>
                <a:gd name="T4" fmla="*/ 8 w 11"/>
                <a:gd name="T5" fmla="*/ 6 h 9"/>
                <a:gd name="T6" fmla="*/ 5 w 11"/>
                <a:gd name="T7" fmla="*/ 3 h 9"/>
                <a:gd name="T8" fmla="*/ 4 w 11"/>
                <a:gd name="T9" fmla="*/ 3 h 9"/>
                <a:gd name="T10" fmla="*/ 4 w 11"/>
                <a:gd name="T11" fmla="*/ 3 h 9"/>
                <a:gd name="T12" fmla="*/ 3 w 11"/>
                <a:gd name="T13" fmla="*/ 3 h 9"/>
                <a:gd name="T14" fmla="*/ 3 w 11"/>
                <a:gd name="T15" fmla="*/ 3 h 9"/>
                <a:gd name="T16" fmla="*/ 0 w 11"/>
                <a:gd name="T17" fmla="*/ 0 h 9"/>
                <a:gd name="T18" fmla="*/ 2 w 11"/>
                <a:gd name="T19" fmla="*/ 3 h 9"/>
                <a:gd name="T20" fmla="*/ 5 w 11"/>
                <a:gd name="T21" fmla="*/ 6 h 9"/>
                <a:gd name="T22" fmla="*/ 4 w 11"/>
                <a:gd name="T23" fmla="*/ 3 h 9"/>
                <a:gd name="T24" fmla="*/ 8 w 11"/>
                <a:gd name="T25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9">
                  <a:moveTo>
                    <a:pt x="8" y="6"/>
                  </a:moveTo>
                  <a:cubicBezTo>
                    <a:pt x="9" y="7"/>
                    <a:pt x="10" y="9"/>
                    <a:pt x="11" y="9"/>
                  </a:cubicBezTo>
                  <a:cubicBezTo>
                    <a:pt x="10" y="8"/>
                    <a:pt x="9" y="7"/>
                    <a:pt x="8" y="6"/>
                  </a:cubicBezTo>
                  <a:cubicBezTo>
                    <a:pt x="7" y="5"/>
                    <a:pt x="6" y="4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3" y="3"/>
                    <a:pt x="4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1" y="0"/>
                    <a:pt x="0" y="0"/>
                  </a:cubicBezTo>
                  <a:cubicBezTo>
                    <a:pt x="1" y="1"/>
                    <a:pt x="2" y="2"/>
                    <a:pt x="2" y="3"/>
                  </a:cubicBezTo>
                  <a:cubicBezTo>
                    <a:pt x="3" y="4"/>
                    <a:pt x="4" y="5"/>
                    <a:pt x="5" y="6"/>
                  </a:cubicBezTo>
                  <a:cubicBezTo>
                    <a:pt x="5" y="5"/>
                    <a:pt x="4" y="4"/>
                    <a:pt x="4" y="3"/>
                  </a:cubicBezTo>
                  <a:cubicBezTo>
                    <a:pt x="5" y="3"/>
                    <a:pt x="7" y="6"/>
                    <a:pt x="8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gray">
            <a:xfrm>
              <a:off x="9234488" y="990600"/>
              <a:ext cx="38100" cy="15875"/>
            </a:xfrm>
            <a:custGeom>
              <a:avLst/>
              <a:gdLst>
                <a:gd name="T0" fmla="*/ 7 w 12"/>
                <a:gd name="T1" fmla="*/ 1 h 5"/>
                <a:gd name="T2" fmla="*/ 5 w 12"/>
                <a:gd name="T3" fmla="*/ 0 h 5"/>
                <a:gd name="T4" fmla="*/ 3 w 12"/>
                <a:gd name="T5" fmla="*/ 1 h 5"/>
                <a:gd name="T6" fmla="*/ 1 w 12"/>
                <a:gd name="T7" fmla="*/ 1 h 5"/>
                <a:gd name="T8" fmla="*/ 2 w 12"/>
                <a:gd name="T9" fmla="*/ 3 h 5"/>
                <a:gd name="T10" fmla="*/ 4 w 12"/>
                <a:gd name="T11" fmla="*/ 4 h 5"/>
                <a:gd name="T12" fmla="*/ 5 w 12"/>
                <a:gd name="T13" fmla="*/ 5 h 5"/>
                <a:gd name="T14" fmla="*/ 6 w 12"/>
                <a:gd name="T15" fmla="*/ 5 h 5"/>
                <a:gd name="T16" fmla="*/ 8 w 12"/>
                <a:gd name="T17" fmla="*/ 4 h 5"/>
                <a:gd name="T18" fmla="*/ 9 w 12"/>
                <a:gd name="T19" fmla="*/ 3 h 5"/>
                <a:gd name="T20" fmla="*/ 10 w 12"/>
                <a:gd name="T21" fmla="*/ 3 h 5"/>
                <a:gd name="T22" fmla="*/ 7 w 12"/>
                <a:gd name="T2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5">
                  <a:moveTo>
                    <a:pt x="7" y="1"/>
                  </a:move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2" y="3"/>
                    <a:pt x="2" y="3"/>
                  </a:cubicBezTo>
                  <a:cubicBezTo>
                    <a:pt x="3" y="4"/>
                    <a:pt x="4" y="3"/>
                    <a:pt x="4" y="4"/>
                  </a:cubicBezTo>
                  <a:cubicBezTo>
                    <a:pt x="5" y="4"/>
                    <a:pt x="4" y="5"/>
                    <a:pt x="5" y="5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2" y="1"/>
                    <a:pt x="8" y="1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gray">
            <a:xfrm>
              <a:off x="8377238" y="417513"/>
              <a:ext cx="6350" cy="6350"/>
            </a:xfrm>
            <a:custGeom>
              <a:avLst/>
              <a:gdLst>
                <a:gd name="T0" fmla="*/ 1 w 2"/>
                <a:gd name="T1" fmla="*/ 1 h 2"/>
                <a:gd name="T2" fmla="*/ 2 w 2"/>
                <a:gd name="T3" fmla="*/ 2 h 2"/>
                <a:gd name="T4" fmla="*/ 2 w 2"/>
                <a:gd name="T5" fmla="*/ 1 h 2"/>
                <a:gd name="T6" fmla="*/ 2 w 2"/>
                <a:gd name="T7" fmla="*/ 0 h 2"/>
                <a:gd name="T8" fmla="*/ 1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1" y="1"/>
                    <a:pt x="2" y="0"/>
                  </a:cubicBezTo>
                  <a:cubicBezTo>
                    <a:pt x="1" y="0"/>
                    <a:pt x="0" y="0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gray">
            <a:xfrm>
              <a:off x="8396288" y="379413"/>
              <a:ext cx="25400" cy="25400"/>
            </a:xfrm>
            <a:custGeom>
              <a:avLst/>
              <a:gdLst>
                <a:gd name="T0" fmla="*/ 7 w 8"/>
                <a:gd name="T1" fmla="*/ 6 h 8"/>
                <a:gd name="T2" fmla="*/ 6 w 8"/>
                <a:gd name="T3" fmla="*/ 5 h 8"/>
                <a:gd name="T4" fmla="*/ 6 w 8"/>
                <a:gd name="T5" fmla="*/ 4 h 8"/>
                <a:gd name="T6" fmla="*/ 5 w 8"/>
                <a:gd name="T7" fmla="*/ 3 h 8"/>
                <a:gd name="T8" fmla="*/ 3 w 8"/>
                <a:gd name="T9" fmla="*/ 1 h 8"/>
                <a:gd name="T10" fmla="*/ 2 w 8"/>
                <a:gd name="T11" fmla="*/ 1 h 8"/>
                <a:gd name="T12" fmla="*/ 1 w 8"/>
                <a:gd name="T13" fmla="*/ 2 h 8"/>
                <a:gd name="T14" fmla="*/ 2 w 8"/>
                <a:gd name="T15" fmla="*/ 4 h 8"/>
                <a:gd name="T16" fmla="*/ 3 w 8"/>
                <a:gd name="T17" fmla="*/ 6 h 8"/>
                <a:gd name="T18" fmla="*/ 5 w 8"/>
                <a:gd name="T19" fmla="*/ 6 h 8"/>
                <a:gd name="T20" fmla="*/ 6 w 8"/>
                <a:gd name="T21" fmla="*/ 7 h 8"/>
                <a:gd name="T22" fmla="*/ 7 w 8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7" y="6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2" y="1"/>
                    <a:pt x="3" y="1"/>
                    <a:pt x="2" y="1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3"/>
                    <a:pt x="1" y="3"/>
                    <a:pt x="2" y="4"/>
                  </a:cubicBezTo>
                  <a:cubicBezTo>
                    <a:pt x="2" y="4"/>
                    <a:pt x="2" y="5"/>
                    <a:pt x="3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7"/>
                    <a:pt x="6" y="7"/>
                    <a:pt x="6" y="7"/>
                  </a:cubicBezTo>
                  <a:cubicBezTo>
                    <a:pt x="8" y="8"/>
                    <a:pt x="7" y="6"/>
                    <a:pt x="7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gray">
            <a:xfrm>
              <a:off x="8586788" y="582613"/>
              <a:ext cx="33338" cy="9525"/>
            </a:xfrm>
            <a:custGeom>
              <a:avLst/>
              <a:gdLst>
                <a:gd name="T0" fmla="*/ 4 w 11"/>
                <a:gd name="T1" fmla="*/ 1 h 3"/>
                <a:gd name="T2" fmla="*/ 2 w 11"/>
                <a:gd name="T3" fmla="*/ 1 h 3"/>
                <a:gd name="T4" fmla="*/ 6 w 11"/>
                <a:gd name="T5" fmla="*/ 2 h 3"/>
                <a:gd name="T6" fmla="*/ 11 w 11"/>
                <a:gd name="T7" fmla="*/ 3 h 3"/>
                <a:gd name="T8" fmla="*/ 6 w 11"/>
                <a:gd name="T9" fmla="*/ 1 h 3"/>
                <a:gd name="T10" fmla="*/ 4 w 1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4" y="1"/>
                  </a:moveTo>
                  <a:cubicBezTo>
                    <a:pt x="4" y="0"/>
                    <a:pt x="0" y="0"/>
                    <a:pt x="2" y="1"/>
                  </a:cubicBezTo>
                  <a:cubicBezTo>
                    <a:pt x="3" y="2"/>
                    <a:pt x="5" y="1"/>
                    <a:pt x="6" y="2"/>
                  </a:cubicBezTo>
                  <a:cubicBezTo>
                    <a:pt x="7" y="2"/>
                    <a:pt x="9" y="3"/>
                    <a:pt x="11" y="3"/>
                  </a:cubicBezTo>
                  <a:cubicBezTo>
                    <a:pt x="11" y="1"/>
                    <a:pt x="7" y="1"/>
                    <a:pt x="6" y="1"/>
                  </a:cubicBezTo>
                  <a:cubicBezTo>
                    <a:pt x="6" y="1"/>
                    <a:pt x="5" y="1"/>
                    <a:pt x="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gray">
            <a:xfrm>
              <a:off x="8542338" y="566738"/>
              <a:ext cx="34925" cy="6350"/>
            </a:xfrm>
            <a:custGeom>
              <a:avLst/>
              <a:gdLst>
                <a:gd name="T0" fmla="*/ 11 w 11"/>
                <a:gd name="T1" fmla="*/ 2 h 2"/>
                <a:gd name="T2" fmla="*/ 7 w 11"/>
                <a:gd name="T3" fmla="*/ 1 h 2"/>
                <a:gd name="T4" fmla="*/ 4 w 11"/>
                <a:gd name="T5" fmla="*/ 0 h 2"/>
                <a:gd name="T6" fmla="*/ 2 w 11"/>
                <a:gd name="T7" fmla="*/ 0 h 2"/>
                <a:gd name="T8" fmla="*/ 0 w 11"/>
                <a:gd name="T9" fmla="*/ 0 h 2"/>
                <a:gd name="T10" fmla="*/ 1 w 11"/>
                <a:gd name="T11" fmla="*/ 0 h 2"/>
                <a:gd name="T12" fmla="*/ 1 w 11"/>
                <a:gd name="T13" fmla="*/ 1 h 2"/>
                <a:gd name="T14" fmla="*/ 6 w 11"/>
                <a:gd name="T15" fmla="*/ 2 h 2"/>
                <a:gd name="T16" fmla="*/ 9 w 11"/>
                <a:gd name="T17" fmla="*/ 2 h 2"/>
                <a:gd name="T18" fmla="*/ 11 w 11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">
                  <a:moveTo>
                    <a:pt x="11" y="2"/>
                  </a:moveTo>
                  <a:cubicBezTo>
                    <a:pt x="11" y="0"/>
                    <a:pt x="8" y="1"/>
                    <a:pt x="7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0"/>
                    <a:pt x="1" y="1"/>
                  </a:cubicBezTo>
                  <a:cubicBezTo>
                    <a:pt x="2" y="1"/>
                    <a:pt x="4" y="2"/>
                    <a:pt x="6" y="2"/>
                  </a:cubicBezTo>
                  <a:cubicBezTo>
                    <a:pt x="7" y="2"/>
                    <a:pt x="7" y="2"/>
                    <a:pt x="9" y="2"/>
                  </a:cubicBezTo>
                  <a:cubicBezTo>
                    <a:pt x="9" y="2"/>
                    <a:pt x="10" y="2"/>
                    <a:pt x="1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gray">
            <a:xfrm>
              <a:off x="8567738" y="560388"/>
              <a:ext cx="52388" cy="22225"/>
            </a:xfrm>
            <a:custGeom>
              <a:avLst/>
              <a:gdLst>
                <a:gd name="T0" fmla="*/ 11 w 17"/>
                <a:gd name="T1" fmla="*/ 3 h 7"/>
                <a:gd name="T2" fmla="*/ 7 w 17"/>
                <a:gd name="T3" fmla="*/ 1 h 7"/>
                <a:gd name="T4" fmla="*/ 6 w 17"/>
                <a:gd name="T5" fmla="*/ 1 h 7"/>
                <a:gd name="T6" fmla="*/ 2 w 17"/>
                <a:gd name="T7" fmla="*/ 1 h 7"/>
                <a:gd name="T8" fmla="*/ 1 w 17"/>
                <a:gd name="T9" fmla="*/ 0 h 7"/>
                <a:gd name="T10" fmla="*/ 1 w 17"/>
                <a:gd name="T11" fmla="*/ 1 h 7"/>
                <a:gd name="T12" fmla="*/ 4 w 17"/>
                <a:gd name="T13" fmla="*/ 2 h 7"/>
                <a:gd name="T14" fmla="*/ 9 w 17"/>
                <a:gd name="T15" fmla="*/ 3 h 7"/>
                <a:gd name="T16" fmla="*/ 13 w 17"/>
                <a:gd name="T17" fmla="*/ 6 h 7"/>
                <a:gd name="T18" fmla="*/ 17 w 17"/>
                <a:gd name="T19" fmla="*/ 7 h 7"/>
                <a:gd name="T20" fmla="*/ 11 w 17"/>
                <a:gd name="T2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7">
                  <a:moveTo>
                    <a:pt x="11" y="3"/>
                  </a:moveTo>
                  <a:cubicBezTo>
                    <a:pt x="9" y="3"/>
                    <a:pt x="8" y="2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5" y="1"/>
                    <a:pt x="4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5" y="3"/>
                    <a:pt x="7" y="2"/>
                    <a:pt x="9" y="3"/>
                  </a:cubicBezTo>
                  <a:cubicBezTo>
                    <a:pt x="10" y="4"/>
                    <a:pt x="11" y="5"/>
                    <a:pt x="13" y="6"/>
                  </a:cubicBezTo>
                  <a:cubicBezTo>
                    <a:pt x="14" y="6"/>
                    <a:pt x="16" y="7"/>
                    <a:pt x="17" y="7"/>
                  </a:cubicBezTo>
                  <a:cubicBezTo>
                    <a:pt x="17" y="4"/>
                    <a:pt x="12" y="4"/>
                    <a:pt x="1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gray">
            <a:xfrm>
              <a:off x="8551863" y="585788"/>
              <a:ext cx="12700" cy="3175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3 w 4"/>
                <a:gd name="T5" fmla="*/ 1 h 1"/>
                <a:gd name="T6" fmla="*/ 2 w 4"/>
                <a:gd name="T7" fmla="*/ 0 h 1"/>
                <a:gd name="T8" fmla="*/ 0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gray">
            <a:xfrm>
              <a:off x="8529638" y="528638"/>
              <a:ext cx="31750" cy="12700"/>
            </a:xfrm>
            <a:custGeom>
              <a:avLst/>
              <a:gdLst>
                <a:gd name="T0" fmla="*/ 1 w 10"/>
                <a:gd name="T1" fmla="*/ 3 h 4"/>
                <a:gd name="T2" fmla="*/ 3 w 10"/>
                <a:gd name="T3" fmla="*/ 4 h 4"/>
                <a:gd name="T4" fmla="*/ 6 w 10"/>
                <a:gd name="T5" fmla="*/ 4 h 4"/>
                <a:gd name="T6" fmla="*/ 9 w 10"/>
                <a:gd name="T7" fmla="*/ 3 h 4"/>
                <a:gd name="T8" fmla="*/ 6 w 10"/>
                <a:gd name="T9" fmla="*/ 2 h 4"/>
                <a:gd name="T10" fmla="*/ 2 w 10"/>
                <a:gd name="T11" fmla="*/ 2 h 4"/>
                <a:gd name="T12" fmla="*/ 0 w 10"/>
                <a:gd name="T13" fmla="*/ 1 h 4"/>
                <a:gd name="T14" fmla="*/ 0 w 10"/>
                <a:gd name="T15" fmla="*/ 2 h 4"/>
                <a:gd name="T16" fmla="*/ 0 w 10"/>
                <a:gd name="T17" fmla="*/ 3 h 4"/>
                <a:gd name="T18" fmla="*/ 1 w 10"/>
                <a:gd name="T1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4">
                  <a:moveTo>
                    <a:pt x="1" y="3"/>
                  </a:move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10" y="4"/>
                    <a:pt x="9" y="3"/>
                  </a:cubicBezTo>
                  <a:cubicBezTo>
                    <a:pt x="9" y="2"/>
                    <a:pt x="6" y="2"/>
                    <a:pt x="6" y="2"/>
                  </a:cubicBezTo>
                  <a:cubicBezTo>
                    <a:pt x="4" y="2"/>
                    <a:pt x="3" y="2"/>
                    <a:pt x="2" y="2"/>
                  </a:cubicBezTo>
                  <a:cubicBezTo>
                    <a:pt x="1" y="2"/>
                    <a:pt x="1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gray">
            <a:xfrm>
              <a:off x="8526463" y="544513"/>
              <a:ext cx="53975" cy="12700"/>
            </a:xfrm>
            <a:custGeom>
              <a:avLst/>
              <a:gdLst>
                <a:gd name="T0" fmla="*/ 0 w 17"/>
                <a:gd name="T1" fmla="*/ 1 h 4"/>
                <a:gd name="T2" fmla="*/ 4 w 17"/>
                <a:gd name="T3" fmla="*/ 3 h 4"/>
                <a:gd name="T4" fmla="*/ 5 w 17"/>
                <a:gd name="T5" fmla="*/ 3 h 4"/>
                <a:gd name="T6" fmla="*/ 7 w 17"/>
                <a:gd name="T7" fmla="*/ 3 h 4"/>
                <a:gd name="T8" fmla="*/ 11 w 17"/>
                <a:gd name="T9" fmla="*/ 3 h 4"/>
                <a:gd name="T10" fmla="*/ 15 w 17"/>
                <a:gd name="T11" fmla="*/ 4 h 4"/>
                <a:gd name="T12" fmla="*/ 16 w 17"/>
                <a:gd name="T13" fmla="*/ 3 h 4"/>
                <a:gd name="T14" fmla="*/ 14 w 17"/>
                <a:gd name="T15" fmla="*/ 3 h 4"/>
                <a:gd name="T16" fmla="*/ 9 w 17"/>
                <a:gd name="T17" fmla="*/ 2 h 4"/>
                <a:gd name="T18" fmla="*/ 7 w 17"/>
                <a:gd name="T19" fmla="*/ 2 h 4"/>
                <a:gd name="T20" fmla="*/ 5 w 17"/>
                <a:gd name="T21" fmla="*/ 1 h 4"/>
                <a:gd name="T22" fmla="*/ 3 w 17"/>
                <a:gd name="T23" fmla="*/ 2 h 4"/>
                <a:gd name="T24" fmla="*/ 0 w 17"/>
                <a:gd name="T2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4">
                  <a:moveTo>
                    <a:pt x="0" y="1"/>
                  </a:move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8" y="3"/>
                    <a:pt x="10" y="3"/>
                    <a:pt x="11" y="3"/>
                  </a:cubicBezTo>
                  <a:cubicBezTo>
                    <a:pt x="12" y="3"/>
                    <a:pt x="14" y="4"/>
                    <a:pt x="15" y="4"/>
                  </a:cubicBezTo>
                  <a:cubicBezTo>
                    <a:pt x="16" y="4"/>
                    <a:pt x="17" y="4"/>
                    <a:pt x="16" y="3"/>
                  </a:cubicBezTo>
                  <a:cubicBezTo>
                    <a:pt x="15" y="2"/>
                    <a:pt x="14" y="3"/>
                    <a:pt x="14" y="3"/>
                  </a:cubicBezTo>
                  <a:cubicBezTo>
                    <a:pt x="12" y="2"/>
                    <a:pt x="11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6" y="2"/>
                    <a:pt x="6" y="0"/>
                    <a:pt x="5" y="1"/>
                  </a:cubicBezTo>
                  <a:cubicBezTo>
                    <a:pt x="4" y="1"/>
                    <a:pt x="4" y="2"/>
                    <a:pt x="3" y="2"/>
                  </a:cubicBezTo>
                  <a:cubicBezTo>
                    <a:pt x="3" y="2"/>
                    <a:pt x="1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gray">
            <a:xfrm>
              <a:off x="9313863" y="1098550"/>
              <a:ext cx="38100" cy="44450"/>
            </a:xfrm>
            <a:custGeom>
              <a:avLst/>
              <a:gdLst>
                <a:gd name="T0" fmla="*/ 0 w 12"/>
                <a:gd name="T1" fmla="*/ 9 h 14"/>
                <a:gd name="T2" fmla="*/ 1 w 12"/>
                <a:gd name="T3" fmla="*/ 11 h 14"/>
                <a:gd name="T4" fmla="*/ 1 w 12"/>
                <a:gd name="T5" fmla="*/ 13 h 14"/>
                <a:gd name="T6" fmla="*/ 2 w 12"/>
                <a:gd name="T7" fmla="*/ 14 h 14"/>
                <a:gd name="T8" fmla="*/ 6 w 12"/>
                <a:gd name="T9" fmla="*/ 11 h 14"/>
                <a:gd name="T10" fmla="*/ 8 w 12"/>
                <a:gd name="T11" fmla="*/ 10 h 14"/>
                <a:gd name="T12" fmla="*/ 9 w 12"/>
                <a:gd name="T13" fmla="*/ 8 h 14"/>
                <a:gd name="T14" fmla="*/ 9 w 12"/>
                <a:gd name="T15" fmla="*/ 6 h 14"/>
                <a:gd name="T16" fmla="*/ 10 w 12"/>
                <a:gd name="T17" fmla="*/ 5 h 14"/>
                <a:gd name="T18" fmla="*/ 10 w 12"/>
                <a:gd name="T19" fmla="*/ 4 h 14"/>
                <a:gd name="T20" fmla="*/ 12 w 12"/>
                <a:gd name="T21" fmla="*/ 2 h 14"/>
                <a:gd name="T22" fmla="*/ 11 w 12"/>
                <a:gd name="T23" fmla="*/ 0 h 14"/>
                <a:gd name="T24" fmla="*/ 7 w 12"/>
                <a:gd name="T25" fmla="*/ 3 h 14"/>
                <a:gd name="T26" fmla="*/ 3 w 12"/>
                <a:gd name="T27" fmla="*/ 4 h 14"/>
                <a:gd name="T28" fmla="*/ 1 w 12"/>
                <a:gd name="T29" fmla="*/ 7 h 14"/>
                <a:gd name="T30" fmla="*/ 0 w 12"/>
                <a:gd name="T3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14">
                  <a:moveTo>
                    <a:pt x="0" y="9"/>
                  </a:moveTo>
                  <a:cubicBezTo>
                    <a:pt x="0" y="10"/>
                    <a:pt x="0" y="10"/>
                    <a:pt x="1" y="11"/>
                  </a:cubicBezTo>
                  <a:cubicBezTo>
                    <a:pt x="1" y="12"/>
                    <a:pt x="0" y="13"/>
                    <a:pt x="1" y="13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4" y="12"/>
                    <a:pt x="4" y="11"/>
                    <a:pt x="6" y="11"/>
                  </a:cubicBezTo>
                  <a:cubicBezTo>
                    <a:pt x="7" y="11"/>
                    <a:pt x="7" y="11"/>
                    <a:pt x="8" y="10"/>
                  </a:cubicBezTo>
                  <a:cubicBezTo>
                    <a:pt x="9" y="10"/>
                    <a:pt x="9" y="9"/>
                    <a:pt x="9" y="8"/>
                  </a:cubicBezTo>
                  <a:cubicBezTo>
                    <a:pt x="9" y="7"/>
                    <a:pt x="9" y="7"/>
                    <a:pt x="9" y="6"/>
                  </a:cubicBezTo>
                  <a:cubicBezTo>
                    <a:pt x="10" y="6"/>
                    <a:pt x="10" y="5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1" y="3"/>
                    <a:pt x="12" y="2"/>
                  </a:cubicBezTo>
                  <a:cubicBezTo>
                    <a:pt x="12" y="1"/>
                    <a:pt x="11" y="0"/>
                    <a:pt x="11" y="0"/>
                  </a:cubicBezTo>
                  <a:cubicBezTo>
                    <a:pt x="9" y="0"/>
                    <a:pt x="8" y="2"/>
                    <a:pt x="7" y="3"/>
                  </a:cubicBezTo>
                  <a:cubicBezTo>
                    <a:pt x="5" y="3"/>
                    <a:pt x="4" y="3"/>
                    <a:pt x="3" y="4"/>
                  </a:cubicBezTo>
                  <a:cubicBezTo>
                    <a:pt x="2" y="5"/>
                    <a:pt x="1" y="6"/>
                    <a:pt x="1" y="7"/>
                  </a:cubicBezTo>
                  <a:cubicBezTo>
                    <a:pt x="1" y="8"/>
                    <a:pt x="0" y="8"/>
                    <a:pt x="0" y="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gray">
            <a:xfrm>
              <a:off x="9320213" y="1089025"/>
              <a:ext cx="6350" cy="6350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1 h 2"/>
                <a:gd name="T4" fmla="*/ 1 w 2"/>
                <a:gd name="T5" fmla="*/ 0 h 2"/>
                <a:gd name="T6" fmla="*/ 1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2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gray">
            <a:xfrm>
              <a:off x="9029700" y="877888"/>
              <a:ext cx="9525" cy="9525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1 h 3"/>
                <a:gd name="T4" fmla="*/ 3 w 3"/>
                <a:gd name="T5" fmla="*/ 3 h 3"/>
                <a:gd name="T6" fmla="*/ 2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0"/>
                    <a:pt x="0" y="0"/>
                    <a:pt x="1" y="1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3" y="2"/>
                    <a:pt x="2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gray">
            <a:xfrm>
              <a:off x="9628188" y="1158875"/>
              <a:ext cx="163513" cy="85725"/>
            </a:xfrm>
            <a:custGeom>
              <a:avLst/>
              <a:gdLst>
                <a:gd name="T0" fmla="*/ 10 w 52"/>
                <a:gd name="T1" fmla="*/ 12 h 27"/>
                <a:gd name="T2" fmla="*/ 9 w 52"/>
                <a:gd name="T3" fmla="*/ 13 h 27"/>
                <a:gd name="T4" fmla="*/ 8 w 52"/>
                <a:gd name="T5" fmla="*/ 13 h 27"/>
                <a:gd name="T6" fmla="*/ 6 w 52"/>
                <a:gd name="T7" fmla="*/ 14 h 27"/>
                <a:gd name="T8" fmla="*/ 2 w 52"/>
                <a:gd name="T9" fmla="*/ 16 h 27"/>
                <a:gd name="T10" fmla="*/ 1 w 52"/>
                <a:gd name="T11" fmla="*/ 15 h 27"/>
                <a:gd name="T12" fmla="*/ 1 w 52"/>
                <a:gd name="T13" fmla="*/ 17 h 27"/>
                <a:gd name="T14" fmla="*/ 1 w 52"/>
                <a:gd name="T15" fmla="*/ 20 h 27"/>
                <a:gd name="T16" fmla="*/ 2 w 52"/>
                <a:gd name="T17" fmla="*/ 21 h 27"/>
                <a:gd name="T18" fmla="*/ 5 w 52"/>
                <a:gd name="T19" fmla="*/ 25 h 27"/>
                <a:gd name="T20" fmla="*/ 10 w 52"/>
                <a:gd name="T21" fmla="*/ 25 h 27"/>
                <a:gd name="T22" fmla="*/ 14 w 52"/>
                <a:gd name="T23" fmla="*/ 27 h 27"/>
                <a:gd name="T24" fmla="*/ 19 w 52"/>
                <a:gd name="T25" fmla="*/ 26 h 27"/>
                <a:gd name="T26" fmla="*/ 21 w 52"/>
                <a:gd name="T27" fmla="*/ 25 h 27"/>
                <a:gd name="T28" fmla="*/ 23 w 52"/>
                <a:gd name="T29" fmla="*/ 25 h 27"/>
                <a:gd name="T30" fmla="*/ 26 w 52"/>
                <a:gd name="T31" fmla="*/ 24 h 27"/>
                <a:gd name="T32" fmla="*/ 28 w 52"/>
                <a:gd name="T33" fmla="*/ 22 h 27"/>
                <a:gd name="T34" fmla="*/ 30 w 52"/>
                <a:gd name="T35" fmla="*/ 21 h 27"/>
                <a:gd name="T36" fmla="*/ 32 w 52"/>
                <a:gd name="T37" fmla="*/ 18 h 27"/>
                <a:gd name="T38" fmla="*/ 34 w 52"/>
                <a:gd name="T39" fmla="*/ 18 h 27"/>
                <a:gd name="T40" fmla="*/ 38 w 52"/>
                <a:gd name="T41" fmla="*/ 18 h 27"/>
                <a:gd name="T42" fmla="*/ 40 w 52"/>
                <a:gd name="T43" fmla="*/ 16 h 27"/>
                <a:gd name="T44" fmla="*/ 37 w 52"/>
                <a:gd name="T45" fmla="*/ 13 h 27"/>
                <a:gd name="T46" fmla="*/ 38 w 52"/>
                <a:gd name="T47" fmla="*/ 10 h 27"/>
                <a:gd name="T48" fmla="*/ 40 w 52"/>
                <a:gd name="T49" fmla="*/ 9 h 27"/>
                <a:gd name="T50" fmla="*/ 41 w 52"/>
                <a:gd name="T51" fmla="*/ 8 h 27"/>
                <a:gd name="T52" fmla="*/ 45 w 52"/>
                <a:gd name="T53" fmla="*/ 6 h 27"/>
                <a:gd name="T54" fmla="*/ 47 w 52"/>
                <a:gd name="T55" fmla="*/ 4 h 27"/>
                <a:gd name="T56" fmla="*/ 49 w 52"/>
                <a:gd name="T57" fmla="*/ 3 h 27"/>
                <a:gd name="T58" fmla="*/ 51 w 52"/>
                <a:gd name="T59" fmla="*/ 0 h 27"/>
                <a:gd name="T60" fmla="*/ 49 w 52"/>
                <a:gd name="T61" fmla="*/ 1 h 27"/>
                <a:gd name="T62" fmla="*/ 47 w 52"/>
                <a:gd name="T63" fmla="*/ 2 h 27"/>
                <a:gd name="T64" fmla="*/ 43 w 52"/>
                <a:gd name="T65" fmla="*/ 4 h 27"/>
                <a:gd name="T66" fmla="*/ 38 w 52"/>
                <a:gd name="T67" fmla="*/ 6 h 27"/>
                <a:gd name="T68" fmla="*/ 34 w 52"/>
                <a:gd name="T69" fmla="*/ 7 h 27"/>
                <a:gd name="T70" fmla="*/ 29 w 52"/>
                <a:gd name="T71" fmla="*/ 9 h 27"/>
                <a:gd name="T72" fmla="*/ 24 w 52"/>
                <a:gd name="T73" fmla="*/ 9 h 27"/>
                <a:gd name="T74" fmla="*/ 19 w 52"/>
                <a:gd name="T75" fmla="*/ 9 h 27"/>
                <a:gd name="T76" fmla="*/ 17 w 52"/>
                <a:gd name="T77" fmla="*/ 8 h 27"/>
                <a:gd name="T78" fmla="*/ 16 w 52"/>
                <a:gd name="T79" fmla="*/ 7 h 27"/>
                <a:gd name="T80" fmla="*/ 15 w 52"/>
                <a:gd name="T81" fmla="*/ 9 h 27"/>
                <a:gd name="T82" fmla="*/ 14 w 52"/>
                <a:gd name="T83" fmla="*/ 11 h 27"/>
                <a:gd name="T84" fmla="*/ 10 w 52"/>
                <a:gd name="T85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27">
                  <a:moveTo>
                    <a:pt x="10" y="12"/>
                  </a:moveTo>
                  <a:cubicBezTo>
                    <a:pt x="10" y="12"/>
                    <a:pt x="10" y="12"/>
                    <a:pt x="9" y="13"/>
                  </a:cubicBezTo>
                  <a:cubicBezTo>
                    <a:pt x="9" y="13"/>
                    <a:pt x="8" y="13"/>
                    <a:pt x="8" y="13"/>
                  </a:cubicBezTo>
                  <a:cubicBezTo>
                    <a:pt x="7" y="13"/>
                    <a:pt x="6" y="13"/>
                    <a:pt x="6" y="14"/>
                  </a:cubicBezTo>
                  <a:cubicBezTo>
                    <a:pt x="5" y="15"/>
                    <a:pt x="4" y="17"/>
                    <a:pt x="2" y="16"/>
                  </a:cubicBezTo>
                  <a:cubicBezTo>
                    <a:pt x="2" y="16"/>
                    <a:pt x="1" y="15"/>
                    <a:pt x="1" y="15"/>
                  </a:cubicBezTo>
                  <a:cubicBezTo>
                    <a:pt x="0" y="15"/>
                    <a:pt x="1" y="16"/>
                    <a:pt x="1" y="17"/>
                  </a:cubicBezTo>
                  <a:cubicBezTo>
                    <a:pt x="1" y="18"/>
                    <a:pt x="1" y="19"/>
                    <a:pt x="1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3" y="23"/>
                    <a:pt x="3" y="24"/>
                    <a:pt x="5" y="25"/>
                  </a:cubicBezTo>
                  <a:cubicBezTo>
                    <a:pt x="6" y="26"/>
                    <a:pt x="8" y="25"/>
                    <a:pt x="10" y="25"/>
                  </a:cubicBezTo>
                  <a:cubicBezTo>
                    <a:pt x="11" y="26"/>
                    <a:pt x="13" y="26"/>
                    <a:pt x="14" y="27"/>
                  </a:cubicBezTo>
                  <a:cubicBezTo>
                    <a:pt x="16" y="27"/>
                    <a:pt x="17" y="26"/>
                    <a:pt x="19" y="26"/>
                  </a:cubicBezTo>
                  <a:cubicBezTo>
                    <a:pt x="19" y="25"/>
                    <a:pt x="20" y="25"/>
                    <a:pt x="21" y="25"/>
                  </a:cubicBezTo>
                  <a:cubicBezTo>
                    <a:pt x="22" y="25"/>
                    <a:pt x="22" y="25"/>
                    <a:pt x="23" y="25"/>
                  </a:cubicBezTo>
                  <a:cubicBezTo>
                    <a:pt x="24" y="24"/>
                    <a:pt x="25" y="24"/>
                    <a:pt x="26" y="24"/>
                  </a:cubicBezTo>
                  <a:cubicBezTo>
                    <a:pt x="27" y="23"/>
                    <a:pt x="27" y="23"/>
                    <a:pt x="28" y="22"/>
                  </a:cubicBezTo>
                  <a:cubicBezTo>
                    <a:pt x="29" y="22"/>
                    <a:pt x="29" y="21"/>
                    <a:pt x="30" y="21"/>
                  </a:cubicBezTo>
                  <a:cubicBezTo>
                    <a:pt x="31" y="20"/>
                    <a:pt x="31" y="18"/>
                    <a:pt x="32" y="18"/>
                  </a:cubicBezTo>
                  <a:cubicBezTo>
                    <a:pt x="32" y="18"/>
                    <a:pt x="34" y="18"/>
                    <a:pt x="34" y="18"/>
                  </a:cubicBezTo>
                  <a:cubicBezTo>
                    <a:pt x="35" y="18"/>
                    <a:pt x="36" y="18"/>
                    <a:pt x="38" y="18"/>
                  </a:cubicBezTo>
                  <a:cubicBezTo>
                    <a:pt x="39" y="18"/>
                    <a:pt x="41" y="19"/>
                    <a:pt x="40" y="16"/>
                  </a:cubicBezTo>
                  <a:cubicBezTo>
                    <a:pt x="39" y="15"/>
                    <a:pt x="38" y="14"/>
                    <a:pt x="37" y="13"/>
                  </a:cubicBezTo>
                  <a:cubicBezTo>
                    <a:pt x="36" y="12"/>
                    <a:pt x="36" y="11"/>
                    <a:pt x="38" y="10"/>
                  </a:cubicBezTo>
                  <a:cubicBezTo>
                    <a:pt x="38" y="10"/>
                    <a:pt x="39" y="10"/>
                    <a:pt x="40" y="9"/>
                  </a:cubicBezTo>
                  <a:cubicBezTo>
                    <a:pt x="40" y="9"/>
                    <a:pt x="41" y="8"/>
                    <a:pt x="41" y="8"/>
                  </a:cubicBezTo>
                  <a:cubicBezTo>
                    <a:pt x="42" y="7"/>
                    <a:pt x="44" y="7"/>
                    <a:pt x="45" y="6"/>
                  </a:cubicBezTo>
                  <a:cubicBezTo>
                    <a:pt x="46" y="5"/>
                    <a:pt x="46" y="4"/>
                    <a:pt x="47" y="4"/>
                  </a:cubicBezTo>
                  <a:cubicBezTo>
                    <a:pt x="48" y="3"/>
                    <a:pt x="48" y="3"/>
                    <a:pt x="49" y="3"/>
                  </a:cubicBezTo>
                  <a:cubicBezTo>
                    <a:pt x="50" y="2"/>
                    <a:pt x="52" y="0"/>
                    <a:pt x="51" y="0"/>
                  </a:cubicBezTo>
                  <a:cubicBezTo>
                    <a:pt x="50" y="0"/>
                    <a:pt x="49" y="1"/>
                    <a:pt x="49" y="1"/>
                  </a:cubicBezTo>
                  <a:cubicBezTo>
                    <a:pt x="48" y="1"/>
                    <a:pt x="48" y="2"/>
                    <a:pt x="47" y="2"/>
                  </a:cubicBezTo>
                  <a:cubicBezTo>
                    <a:pt x="45" y="2"/>
                    <a:pt x="44" y="3"/>
                    <a:pt x="43" y="4"/>
                  </a:cubicBezTo>
                  <a:cubicBezTo>
                    <a:pt x="41" y="4"/>
                    <a:pt x="40" y="5"/>
                    <a:pt x="38" y="6"/>
                  </a:cubicBezTo>
                  <a:cubicBezTo>
                    <a:pt x="37" y="6"/>
                    <a:pt x="35" y="6"/>
                    <a:pt x="34" y="7"/>
                  </a:cubicBezTo>
                  <a:cubicBezTo>
                    <a:pt x="32" y="8"/>
                    <a:pt x="31" y="9"/>
                    <a:pt x="29" y="9"/>
                  </a:cubicBezTo>
                  <a:cubicBezTo>
                    <a:pt x="28" y="9"/>
                    <a:pt x="26" y="9"/>
                    <a:pt x="24" y="9"/>
                  </a:cubicBezTo>
                  <a:cubicBezTo>
                    <a:pt x="23" y="9"/>
                    <a:pt x="21" y="9"/>
                    <a:pt x="19" y="9"/>
                  </a:cubicBezTo>
                  <a:cubicBezTo>
                    <a:pt x="19" y="9"/>
                    <a:pt x="18" y="9"/>
                    <a:pt x="17" y="8"/>
                  </a:cubicBezTo>
                  <a:cubicBezTo>
                    <a:pt x="17" y="8"/>
                    <a:pt x="16" y="7"/>
                    <a:pt x="16" y="7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5" y="10"/>
                    <a:pt x="15" y="10"/>
                    <a:pt x="14" y="11"/>
                  </a:cubicBezTo>
                  <a:cubicBezTo>
                    <a:pt x="13" y="12"/>
                    <a:pt x="11" y="11"/>
                    <a:pt x="10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gray">
            <a:xfrm>
              <a:off x="8501063" y="557213"/>
              <a:ext cx="15875" cy="9525"/>
            </a:xfrm>
            <a:custGeom>
              <a:avLst/>
              <a:gdLst>
                <a:gd name="T0" fmla="*/ 3 w 5"/>
                <a:gd name="T1" fmla="*/ 0 h 3"/>
                <a:gd name="T2" fmla="*/ 1 w 5"/>
                <a:gd name="T3" fmla="*/ 0 h 3"/>
                <a:gd name="T4" fmla="*/ 1 w 5"/>
                <a:gd name="T5" fmla="*/ 1 h 3"/>
                <a:gd name="T6" fmla="*/ 0 w 5"/>
                <a:gd name="T7" fmla="*/ 2 h 3"/>
                <a:gd name="T8" fmla="*/ 1 w 5"/>
                <a:gd name="T9" fmla="*/ 2 h 3"/>
                <a:gd name="T10" fmla="*/ 2 w 5"/>
                <a:gd name="T11" fmla="*/ 2 h 3"/>
                <a:gd name="T12" fmla="*/ 4 w 5"/>
                <a:gd name="T13" fmla="*/ 1 h 3"/>
                <a:gd name="T14" fmla="*/ 4 w 5"/>
                <a:gd name="T15" fmla="*/ 0 h 3"/>
                <a:gd name="T16" fmla="*/ 3 w 5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4" y="1"/>
                    <a:pt x="5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gray">
            <a:xfrm>
              <a:off x="8386763" y="379413"/>
              <a:ext cx="15875" cy="53975"/>
            </a:xfrm>
            <a:custGeom>
              <a:avLst/>
              <a:gdLst>
                <a:gd name="T0" fmla="*/ 3 w 5"/>
                <a:gd name="T1" fmla="*/ 5 h 17"/>
                <a:gd name="T2" fmla="*/ 2 w 5"/>
                <a:gd name="T3" fmla="*/ 2 h 17"/>
                <a:gd name="T4" fmla="*/ 1 w 5"/>
                <a:gd name="T5" fmla="*/ 0 h 17"/>
                <a:gd name="T6" fmla="*/ 1 w 5"/>
                <a:gd name="T7" fmla="*/ 3 h 17"/>
                <a:gd name="T8" fmla="*/ 2 w 5"/>
                <a:gd name="T9" fmla="*/ 5 h 17"/>
                <a:gd name="T10" fmla="*/ 0 w 5"/>
                <a:gd name="T11" fmla="*/ 6 h 17"/>
                <a:gd name="T12" fmla="*/ 2 w 5"/>
                <a:gd name="T13" fmla="*/ 8 h 17"/>
                <a:gd name="T14" fmla="*/ 2 w 5"/>
                <a:gd name="T15" fmla="*/ 10 h 17"/>
                <a:gd name="T16" fmla="*/ 3 w 5"/>
                <a:gd name="T17" fmla="*/ 13 h 17"/>
                <a:gd name="T18" fmla="*/ 4 w 5"/>
                <a:gd name="T19" fmla="*/ 15 h 17"/>
                <a:gd name="T20" fmla="*/ 4 w 5"/>
                <a:gd name="T21" fmla="*/ 17 h 17"/>
                <a:gd name="T22" fmla="*/ 5 w 5"/>
                <a:gd name="T23" fmla="*/ 13 h 17"/>
                <a:gd name="T24" fmla="*/ 5 w 5"/>
                <a:gd name="T25" fmla="*/ 8 h 17"/>
                <a:gd name="T26" fmla="*/ 3 w 5"/>
                <a:gd name="T2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7">
                  <a:moveTo>
                    <a:pt x="3" y="5"/>
                  </a:moveTo>
                  <a:cubicBezTo>
                    <a:pt x="3" y="4"/>
                    <a:pt x="2" y="3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1" y="5"/>
                    <a:pt x="0" y="5"/>
                    <a:pt x="0" y="6"/>
                  </a:cubicBezTo>
                  <a:cubicBezTo>
                    <a:pt x="0" y="7"/>
                    <a:pt x="1" y="7"/>
                    <a:pt x="2" y="8"/>
                  </a:cubicBezTo>
                  <a:cubicBezTo>
                    <a:pt x="2" y="8"/>
                    <a:pt x="2" y="9"/>
                    <a:pt x="2" y="10"/>
                  </a:cubicBezTo>
                  <a:cubicBezTo>
                    <a:pt x="2" y="11"/>
                    <a:pt x="3" y="12"/>
                    <a:pt x="3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4" y="16"/>
                    <a:pt x="4" y="16"/>
                    <a:pt x="4" y="17"/>
                  </a:cubicBezTo>
                  <a:cubicBezTo>
                    <a:pt x="5" y="17"/>
                    <a:pt x="5" y="14"/>
                    <a:pt x="5" y="13"/>
                  </a:cubicBezTo>
                  <a:cubicBezTo>
                    <a:pt x="5" y="11"/>
                    <a:pt x="5" y="10"/>
                    <a:pt x="5" y="8"/>
                  </a:cubicBezTo>
                  <a:cubicBezTo>
                    <a:pt x="5" y="7"/>
                    <a:pt x="4" y="6"/>
                    <a:pt x="3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gray">
            <a:xfrm>
              <a:off x="8415338" y="411163"/>
              <a:ext cx="3175" cy="9525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0 h 3"/>
                <a:gd name="T4" fmla="*/ 0 w 1"/>
                <a:gd name="T5" fmla="*/ 1 h 3"/>
                <a:gd name="T6" fmla="*/ 0 w 1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gray">
            <a:xfrm>
              <a:off x="8415338" y="420688"/>
              <a:ext cx="31750" cy="38100"/>
            </a:xfrm>
            <a:custGeom>
              <a:avLst/>
              <a:gdLst>
                <a:gd name="T0" fmla="*/ 7 w 10"/>
                <a:gd name="T1" fmla="*/ 8 h 12"/>
                <a:gd name="T2" fmla="*/ 8 w 10"/>
                <a:gd name="T3" fmla="*/ 10 h 12"/>
                <a:gd name="T4" fmla="*/ 9 w 10"/>
                <a:gd name="T5" fmla="*/ 11 h 12"/>
                <a:gd name="T6" fmla="*/ 10 w 10"/>
                <a:gd name="T7" fmla="*/ 10 h 12"/>
                <a:gd name="T8" fmla="*/ 9 w 10"/>
                <a:gd name="T9" fmla="*/ 9 h 12"/>
                <a:gd name="T10" fmla="*/ 7 w 10"/>
                <a:gd name="T11" fmla="*/ 6 h 12"/>
                <a:gd name="T12" fmla="*/ 4 w 10"/>
                <a:gd name="T13" fmla="*/ 3 h 12"/>
                <a:gd name="T14" fmla="*/ 1 w 10"/>
                <a:gd name="T15" fmla="*/ 0 h 12"/>
                <a:gd name="T16" fmla="*/ 3 w 10"/>
                <a:gd name="T17" fmla="*/ 3 h 12"/>
                <a:gd name="T18" fmla="*/ 5 w 10"/>
                <a:gd name="T19" fmla="*/ 6 h 12"/>
                <a:gd name="T20" fmla="*/ 7 w 10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2">
                  <a:moveTo>
                    <a:pt x="7" y="8"/>
                  </a:moveTo>
                  <a:cubicBezTo>
                    <a:pt x="8" y="9"/>
                    <a:pt x="8" y="9"/>
                    <a:pt x="8" y="10"/>
                  </a:cubicBezTo>
                  <a:cubicBezTo>
                    <a:pt x="8" y="10"/>
                    <a:pt x="8" y="11"/>
                    <a:pt x="9" y="11"/>
                  </a:cubicBezTo>
                  <a:cubicBezTo>
                    <a:pt x="9" y="12"/>
                    <a:pt x="10" y="11"/>
                    <a:pt x="10" y="10"/>
                  </a:cubicBezTo>
                  <a:cubicBezTo>
                    <a:pt x="10" y="10"/>
                    <a:pt x="10" y="9"/>
                    <a:pt x="9" y="9"/>
                  </a:cubicBezTo>
                  <a:cubicBezTo>
                    <a:pt x="8" y="8"/>
                    <a:pt x="8" y="7"/>
                    <a:pt x="7" y="6"/>
                  </a:cubicBezTo>
                  <a:cubicBezTo>
                    <a:pt x="6" y="5"/>
                    <a:pt x="5" y="4"/>
                    <a:pt x="4" y="3"/>
                  </a:cubicBezTo>
                  <a:cubicBezTo>
                    <a:pt x="4" y="3"/>
                    <a:pt x="2" y="0"/>
                    <a:pt x="1" y="0"/>
                  </a:cubicBezTo>
                  <a:cubicBezTo>
                    <a:pt x="0" y="1"/>
                    <a:pt x="2" y="3"/>
                    <a:pt x="3" y="3"/>
                  </a:cubicBezTo>
                  <a:cubicBezTo>
                    <a:pt x="3" y="4"/>
                    <a:pt x="4" y="5"/>
                    <a:pt x="5" y="6"/>
                  </a:cubicBezTo>
                  <a:cubicBezTo>
                    <a:pt x="6" y="7"/>
                    <a:pt x="6" y="7"/>
                    <a:pt x="7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gray">
            <a:xfrm>
              <a:off x="8415338" y="442913"/>
              <a:ext cx="9525" cy="19050"/>
            </a:xfrm>
            <a:custGeom>
              <a:avLst/>
              <a:gdLst>
                <a:gd name="T0" fmla="*/ 3 w 3"/>
                <a:gd name="T1" fmla="*/ 5 h 6"/>
                <a:gd name="T2" fmla="*/ 2 w 3"/>
                <a:gd name="T3" fmla="*/ 2 h 6"/>
                <a:gd name="T4" fmla="*/ 1 w 3"/>
                <a:gd name="T5" fmla="*/ 0 h 6"/>
                <a:gd name="T6" fmla="*/ 1 w 3"/>
                <a:gd name="T7" fmla="*/ 2 h 6"/>
                <a:gd name="T8" fmla="*/ 3 w 3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2" y="3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1" y="2"/>
                    <a:pt x="2" y="6"/>
                    <a:pt x="3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gray">
            <a:xfrm>
              <a:off x="8408988" y="446088"/>
              <a:ext cx="6350" cy="9525"/>
            </a:xfrm>
            <a:custGeom>
              <a:avLst/>
              <a:gdLst>
                <a:gd name="T0" fmla="*/ 2 w 2"/>
                <a:gd name="T1" fmla="*/ 2 h 3"/>
                <a:gd name="T2" fmla="*/ 0 w 2"/>
                <a:gd name="T3" fmla="*/ 0 h 3"/>
                <a:gd name="T4" fmla="*/ 2 w 2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2" y="1"/>
                    <a:pt x="1" y="0"/>
                    <a:pt x="0" y="0"/>
                  </a:cubicBezTo>
                  <a:cubicBezTo>
                    <a:pt x="0" y="1"/>
                    <a:pt x="2" y="3"/>
                    <a:pt x="2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gray">
            <a:xfrm>
              <a:off x="8405813" y="430213"/>
              <a:ext cx="6350" cy="12700"/>
            </a:xfrm>
            <a:custGeom>
              <a:avLst/>
              <a:gdLst>
                <a:gd name="T0" fmla="*/ 0 w 2"/>
                <a:gd name="T1" fmla="*/ 2 h 4"/>
                <a:gd name="T2" fmla="*/ 1 w 2"/>
                <a:gd name="T3" fmla="*/ 4 h 4"/>
                <a:gd name="T4" fmla="*/ 0 w 2"/>
                <a:gd name="T5" fmla="*/ 1 h 4"/>
                <a:gd name="T6" fmla="*/ 0 w 2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cubicBezTo>
                    <a:pt x="0" y="3"/>
                    <a:pt x="1" y="3"/>
                    <a:pt x="1" y="4"/>
                  </a:cubicBezTo>
                  <a:cubicBezTo>
                    <a:pt x="2" y="4"/>
                    <a:pt x="1" y="1"/>
                    <a:pt x="0" y="1"/>
                  </a:cubicBezTo>
                  <a:cubicBezTo>
                    <a:pt x="0" y="0"/>
                    <a:pt x="0" y="2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gray">
            <a:xfrm>
              <a:off x="8475663" y="503238"/>
              <a:ext cx="6350" cy="6350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1 w 2"/>
                <a:gd name="T5" fmla="*/ 1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2" y="2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gray">
            <a:xfrm>
              <a:off x="8418513" y="404813"/>
              <a:ext cx="6350" cy="9525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1 w 2"/>
                <a:gd name="T5" fmla="*/ 3 h 3"/>
                <a:gd name="T6" fmla="*/ 2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2"/>
                    <a:pt x="2" y="0"/>
                    <a:pt x="1" y="1"/>
                  </a:cubicBezTo>
                  <a:cubicBezTo>
                    <a:pt x="0" y="1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gray">
            <a:xfrm>
              <a:off x="8507413" y="525463"/>
              <a:ext cx="19050" cy="12700"/>
            </a:xfrm>
            <a:custGeom>
              <a:avLst/>
              <a:gdLst>
                <a:gd name="T0" fmla="*/ 4 w 6"/>
                <a:gd name="T1" fmla="*/ 3 h 4"/>
                <a:gd name="T2" fmla="*/ 4 w 6"/>
                <a:gd name="T3" fmla="*/ 1 h 4"/>
                <a:gd name="T4" fmla="*/ 1 w 6"/>
                <a:gd name="T5" fmla="*/ 1 h 4"/>
                <a:gd name="T6" fmla="*/ 0 w 6"/>
                <a:gd name="T7" fmla="*/ 1 h 4"/>
                <a:gd name="T8" fmla="*/ 2 w 6"/>
                <a:gd name="T9" fmla="*/ 2 h 4"/>
                <a:gd name="T10" fmla="*/ 3 w 6"/>
                <a:gd name="T11" fmla="*/ 2 h 4"/>
                <a:gd name="T12" fmla="*/ 4 w 6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4" y="3"/>
                  </a:moveTo>
                  <a:cubicBezTo>
                    <a:pt x="6" y="4"/>
                    <a:pt x="5" y="2"/>
                    <a:pt x="4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1" y="1"/>
                    <a:pt x="0" y="0"/>
                    <a:pt x="0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4" y="3"/>
                    <a:pt x="4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gray">
            <a:xfrm>
              <a:off x="8424863" y="468313"/>
              <a:ext cx="44450" cy="38100"/>
            </a:xfrm>
            <a:custGeom>
              <a:avLst/>
              <a:gdLst>
                <a:gd name="T0" fmla="*/ 5 w 14"/>
                <a:gd name="T1" fmla="*/ 6 h 12"/>
                <a:gd name="T2" fmla="*/ 13 w 14"/>
                <a:gd name="T3" fmla="*/ 12 h 12"/>
                <a:gd name="T4" fmla="*/ 8 w 14"/>
                <a:gd name="T5" fmla="*/ 7 h 12"/>
                <a:gd name="T6" fmla="*/ 5 w 14"/>
                <a:gd name="T7" fmla="*/ 4 h 12"/>
                <a:gd name="T8" fmla="*/ 1 w 14"/>
                <a:gd name="T9" fmla="*/ 1 h 12"/>
                <a:gd name="T10" fmla="*/ 2 w 14"/>
                <a:gd name="T11" fmla="*/ 3 h 12"/>
                <a:gd name="T12" fmla="*/ 5 w 14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2">
                  <a:moveTo>
                    <a:pt x="5" y="6"/>
                  </a:moveTo>
                  <a:cubicBezTo>
                    <a:pt x="6" y="7"/>
                    <a:pt x="12" y="11"/>
                    <a:pt x="13" y="12"/>
                  </a:cubicBezTo>
                  <a:cubicBezTo>
                    <a:pt x="14" y="12"/>
                    <a:pt x="9" y="8"/>
                    <a:pt x="8" y="7"/>
                  </a:cubicBezTo>
                  <a:cubicBezTo>
                    <a:pt x="6" y="7"/>
                    <a:pt x="6" y="5"/>
                    <a:pt x="5" y="4"/>
                  </a:cubicBezTo>
                  <a:cubicBezTo>
                    <a:pt x="4" y="4"/>
                    <a:pt x="2" y="0"/>
                    <a:pt x="1" y="1"/>
                  </a:cubicBezTo>
                  <a:cubicBezTo>
                    <a:pt x="0" y="1"/>
                    <a:pt x="2" y="2"/>
                    <a:pt x="2" y="3"/>
                  </a:cubicBezTo>
                  <a:cubicBezTo>
                    <a:pt x="3" y="4"/>
                    <a:pt x="4" y="5"/>
                    <a:pt x="5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gray">
            <a:xfrm>
              <a:off x="9263063" y="1060450"/>
              <a:ext cx="28575" cy="22225"/>
            </a:xfrm>
            <a:custGeom>
              <a:avLst/>
              <a:gdLst>
                <a:gd name="T0" fmla="*/ 7 w 9"/>
                <a:gd name="T1" fmla="*/ 1 h 7"/>
                <a:gd name="T2" fmla="*/ 1 w 9"/>
                <a:gd name="T3" fmla="*/ 4 h 7"/>
                <a:gd name="T4" fmla="*/ 0 w 9"/>
                <a:gd name="T5" fmla="*/ 7 h 7"/>
                <a:gd name="T6" fmla="*/ 3 w 9"/>
                <a:gd name="T7" fmla="*/ 4 h 7"/>
                <a:gd name="T8" fmla="*/ 6 w 9"/>
                <a:gd name="T9" fmla="*/ 4 h 7"/>
                <a:gd name="T10" fmla="*/ 7 w 9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7">
                  <a:moveTo>
                    <a:pt x="7" y="1"/>
                  </a:moveTo>
                  <a:cubicBezTo>
                    <a:pt x="4" y="0"/>
                    <a:pt x="3" y="2"/>
                    <a:pt x="1" y="4"/>
                  </a:cubicBezTo>
                  <a:cubicBezTo>
                    <a:pt x="1" y="5"/>
                    <a:pt x="0" y="5"/>
                    <a:pt x="0" y="7"/>
                  </a:cubicBezTo>
                  <a:cubicBezTo>
                    <a:pt x="1" y="7"/>
                    <a:pt x="2" y="5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8" y="3"/>
                    <a:pt x="9" y="2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gray">
            <a:xfrm>
              <a:off x="9128125" y="814388"/>
              <a:ext cx="30163" cy="19050"/>
            </a:xfrm>
            <a:custGeom>
              <a:avLst/>
              <a:gdLst>
                <a:gd name="T0" fmla="*/ 7 w 10"/>
                <a:gd name="T1" fmla="*/ 2 h 6"/>
                <a:gd name="T2" fmla="*/ 5 w 10"/>
                <a:gd name="T3" fmla="*/ 0 h 6"/>
                <a:gd name="T4" fmla="*/ 3 w 10"/>
                <a:gd name="T5" fmla="*/ 1 h 6"/>
                <a:gd name="T6" fmla="*/ 2 w 10"/>
                <a:gd name="T7" fmla="*/ 1 h 6"/>
                <a:gd name="T8" fmla="*/ 3 w 10"/>
                <a:gd name="T9" fmla="*/ 5 h 6"/>
                <a:gd name="T10" fmla="*/ 4 w 10"/>
                <a:gd name="T11" fmla="*/ 3 h 6"/>
                <a:gd name="T12" fmla="*/ 6 w 10"/>
                <a:gd name="T13" fmla="*/ 6 h 6"/>
                <a:gd name="T14" fmla="*/ 8 w 10"/>
                <a:gd name="T15" fmla="*/ 4 h 6"/>
                <a:gd name="T16" fmla="*/ 9 w 10"/>
                <a:gd name="T17" fmla="*/ 2 h 6"/>
                <a:gd name="T18" fmla="*/ 9 w 10"/>
                <a:gd name="T19" fmla="*/ 0 h 6"/>
                <a:gd name="T20" fmla="*/ 7 w 10"/>
                <a:gd name="T2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6">
                  <a:moveTo>
                    <a:pt x="7" y="2"/>
                  </a:moveTo>
                  <a:cubicBezTo>
                    <a:pt x="5" y="2"/>
                    <a:pt x="6" y="1"/>
                    <a:pt x="5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0" y="1"/>
                    <a:pt x="1" y="5"/>
                    <a:pt x="3" y="5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6" y="2"/>
                    <a:pt x="6" y="5"/>
                    <a:pt x="6" y="6"/>
                  </a:cubicBezTo>
                  <a:cubicBezTo>
                    <a:pt x="8" y="6"/>
                    <a:pt x="7" y="5"/>
                    <a:pt x="8" y="4"/>
                  </a:cubicBezTo>
                  <a:cubicBezTo>
                    <a:pt x="8" y="3"/>
                    <a:pt x="8" y="2"/>
                    <a:pt x="9" y="2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8" y="0"/>
                    <a:pt x="8" y="1"/>
                    <a:pt x="7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gray">
            <a:xfrm>
              <a:off x="9147175" y="1073150"/>
              <a:ext cx="4763" cy="9525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2 w 2"/>
                <a:gd name="T5" fmla="*/ 2 h 3"/>
                <a:gd name="T6" fmla="*/ 2 w 2"/>
                <a:gd name="T7" fmla="*/ 0 h 3"/>
                <a:gd name="T8" fmla="*/ 1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gray">
            <a:xfrm>
              <a:off x="9151938" y="1092200"/>
              <a:ext cx="9525" cy="22225"/>
            </a:xfrm>
            <a:custGeom>
              <a:avLst/>
              <a:gdLst>
                <a:gd name="T0" fmla="*/ 0 w 3"/>
                <a:gd name="T1" fmla="*/ 0 h 7"/>
                <a:gd name="T2" fmla="*/ 0 w 3"/>
                <a:gd name="T3" fmla="*/ 2 h 7"/>
                <a:gd name="T4" fmla="*/ 1 w 3"/>
                <a:gd name="T5" fmla="*/ 4 h 7"/>
                <a:gd name="T6" fmla="*/ 3 w 3"/>
                <a:gd name="T7" fmla="*/ 5 h 7"/>
                <a:gd name="T8" fmla="*/ 2 w 3"/>
                <a:gd name="T9" fmla="*/ 3 h 7"/>
                <a:gd name="T10" fmla="*/ 0 w 3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1" y="4"/>
                  </a:cubicBezTo>
                  <a:cubicBezTo>
                    <a:pt x="2" y="4"/>
                    <a:pt x="2" y="7"/>
                    <a:pt x="3" y="5"/>
                  </a:cubicBezTo>
                  <a:cubicBezTo>
                    <a:pt x="3" y="4"/>
                    <a:pt x="2" y="4"/>
                    <a:pt x="2" y="3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gray">
            <a:xfrm>
              <a:off x="9151938" y="1016000"/>
              <a:ext cx="9525" cy="9525"/>
            </a:xfrm>
            <a:custGeom>
              <a:avLst/>
              <a:gdLst>
                <a:gd name="T0" fmla="*/ 1 w 3"/>
                <a:gd name="T1" fmla="*/ 1 h 3"/>
                <a:gd name="T2" fmla="*/ 1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1"/>
                    <a:pt x="0" y="3"/>
                    <a:pt x="1" y="2"/>
                  </a:cubicBezTo>
                  <a:cubicBezTo>
                    <a:pt x="3" y="2"/>
                    <a:pt x="2" y="0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gray">
            <a:xfrm>
              <a:off x="9158288" y="776288"/>
              <a:ext cx="15875" cy="6350"/>
            </a:xfrm>
            <a:custGeom>
              <a:avLst/>
              <a:gdLst>
                <a:gd name="T0" fmla="*/ 4 w 5"/>
                <a:gd name="T1" fmla="*/ 1 h 2"/>
                <a:gd name="T2" fmla="*/ 2 w 5"/>
                <a:gd name="T3" fmla="*/ 0 h 2"/>
                <a:gd name="T4" fmla="*/ 1 w 5"/>
                <a:gd name="T5" fmla="*/ 0 h 2"/>
                <a:gd name="T6" fmla="*/ 0 w 5"/>
                <a:gd name="T7" fmla="*/ 1 h 2"/>
                <a:gd name="T8" fmla="*/ 4 w 5"/>
                <a:gd name="T9" fmla="*/ 2 h 2"/>
                <a:gd name="T10" fmla="*/ 4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4" y="1"/>
                  </a:moveTo>
                  <a:cubicBezTo>
                    <a:pt x="3" y="0"/>
                    <a:pt x="2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5" y="2"/>
                    <a:pt x="5" y="1"/>
                    <a:pt x="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gray">
            <a:xfrm>
              <a:off x="9134475" y="1035050"/>
              <a:ext cx="39688" cy="28575"/>
            </a:xfrm>
            <a:custGeom>
              <a:avLst/>
              <a:gdLst>
                <a:gd name="T0" fmla="*/ 7 w 13"/>
                <a:gd name="T1" fmla="*/ 3 h 9"/>
                <a:gd name="T2" fmla="*/ 5 w 13"/>
                <a:gd name="T3" fmla="*/ 5 h 9"/>
                <a:gd name="T4" fmla="*/ 2 w 13"/>
                <a:gd name="T5" fmla="*/ 3 h 9"/>
                <a:gd name="T6" fmla="*/ 2 w 13"/>
                <a:gd name="T7" fmla="*/ 6 h 9"/>
                <a:gd name="T8" fmla="*/ 4 w 13"/>
                <a:gd name="T9" fmla="*/ 6 h 9"/>
                <a:gd name="T10" fmla="*/ 6 w 13"/>
                <a:gd name="T11" fmla="*/ 7 h 9"/>
                <a:gd name="T12" fmla="*/ 9 w 13"/>
                <a:gd name="T13" fmla="*/ 8 h 9"/>
                <a:gd name="T14" fmla="*/ 10 w 13"/>
                <a:gd name="T15" fmla="*/ 6 h 9"/>
                <a:gd name="T16" fmla="*/ 11 w 13"/>
                <a:gd name="T17" fmla="*/ 5 h 9"/>
                <a:gd name="T18" fmla="*/ 7 w 13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9">
                  <a:moveTo>
                    <a:pt x="7" y="3"/>
                  </a:moveTo>
                  <a:cubicBezTo>
                    <a:pt x="7" y="4"/>
                    <a:pt x="6" y="5"/>
                    <a:pt x="5" y="5"/>
                  </a:cubicBezTo>
                  <a:cubicBezTo>
                    <a:pt x="3" y="5"/>
                    <a:pt x="4" y="2"/>
                    <a:pt x="2" y="3"/>
                  </a:cubicBezTo>
                  <a:cubicBezTo>
                    <a:pt x="0" y="4"/>
                    <a:pt x="1" y="6"/>
                    <a:pt x="2" y="6"/>
                  </a:cubicBezTo>
                  <a:cubicBezTo>
                    <a:pt x="3" y="7"/>
                    <a:pt x="4" y="6"/>
                    <a:pt x="4" y="6"/>
                  </a:cubicBezTo>
                  <a:cubicBezTo>
                    <a:pt x="5" y="5"/>
                    <a:pt x="6" y="6"/>
                    <a:pt x="6" y="7"/>
                  </a:cubicBezTo>
                  <a:cubicBezTo>
                    <a:pt x="7" y="8"/>
                    <a:pt x="8" y="9"/>
                    <a:pt x="9" y="8"/>
                  </a:cubicBezTo>
                  <a:cubicBezTo>
                    <a:pt x="10" y="8"/>
                    <a:pt x="10" y="7"/>
                    <a:pt x="10" y="6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3" y="2"/>
                    <a:pt x="8" y="0"/>
                    <a:pt x="7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gray">
            <a:xfrm>
              <a:off x="9077325" y="1076325"/>
              <a:ext cx="19050" cy="9525"/>
            </a:xfrm>
            <a:custGeom>
              <a:avLst/>
              <a:gdLst>
                <a:gd name="T0" fmla="*/ 1 w 6"/>
                <a:gd name="T1" fmla="*/ 3 h 3"/>
                <a:gd name="T2" fmla="*/ 4 w 6"/>
                <a:gd name="T3" fmla="*/ 2 h 3"/>
                <a:gd name="T4" fmla="*/ 6 w 6"/>
                <a:gd name="T5" fmla="*/ 1 h 3"/>
                <a:gd name="T6" fmla="*/ 5 w 6"/>
                <a:gd name="T7" fmla="*/ 0 h 3"/>
                <a:gd name="T8" fmla="*/ 3 w 6"/>
                <a:gd name="T9" fmla="*/ 1 h 3"/>
                <a:gd name="T10" fmla="*/ 1 w 6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3"/>
                    <a:pt x="3" y="2"/>
                    <a:pt x="4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1"/>
                    <a:pt x="0" y="2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gray">
            <a:xfrm>
              <a:off x="9086850" y="1019175"/>
              <a:ext cx="3175" cy="9525"/>
            </a:xfrm>
            <a:custGeom>
              <a:avLst/>
              <a:gdLst>
                <a:gd name="T0" fmla="*/ 0 w 1"/>
                <a:gd name="T1" fmla="*/ 1 h 3"/>
                <a:gd name="T2" fmla="*/ 0 w 1"/>
                <a:gd name="T3" fmla="*/ 2 h 3"/>
                <a:gd name="T4" fmla="*/ 0 w 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1"/>
                  </a:moveTo>
                  <a:cubicBezTo>
                    <a:pt x="0" y="2"/>
                    <a:pt x="0" y="3"/>
                    <a:pt x="0" y="2"/>
                  </a:cubicBezTo>
                  <a:cubicBezTo>
                    <a:pt x="1" y="2"/>
                    <a:pt x="0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gray">
            <a:xfrm>
              <a:off x="9077325" y="1000125"/>
              <a:ext cx="15875" cy="15875"/>
            </a:xfrm>
            <a:custGeom>
              <a:avLst/>
              <a:gdLst>
                <a:gd name="T0" fmla="*/ 3 w 5"/>
                <a:gd name="T1" fmla="*/ 0 h 5"/>
                <a:gd name="T2" fmla="*/ 2 w 5"/>
                <a:gd name="T3" fmla="*/ 2 h 5"/>
                <a:gd name="T4" fmla="*/ 1 w 5"/>
                <a:gd name="T5" fmla="*/ 4 h 5"/>
                <a:gd name="T6" fmla="*/ 3 w 5"/>
                <a:gd name="T7" fmla="*/ 2 h 5"/>
                <a:gd name="T8" fmla="*/ 3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0" y="4"/>
                    <a:pt x="1" y="4"/>
                  </a:cubicBezTo>
                  <a:cubicBezTo>
                    <a:pt x="2" y="5"/>
                    <a:pt x="2" y="3"/>
                    <a:pt x="3" y="2"/>
                  </a:cubicBezTo>
                  <a:cubicBezTo>
                    <a:pt x="3" y="2"/>
                    <a:pt x="5" y="1"/>
                    <a:pt x="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gray">
            <a:xfrm>
              <a:off x="9109075" y="974725"/>
              <a:ext cx="34925" cy="38100"/>
            </a:xfrm>
            <a:custGeom>
              <a:avLst/>
              <a:gdLst>
                <a:gd name="T0" fmla="*/ 4 w 11"/>
                <a:gd name="T1" fmla="*/ 3 h 12"/>
                <a:gd name="T2" fmla="*/ 3 w 11"/>
                <a:gd name="T3" fmla="*/ 2 h 12"/>
                <a:gd name="T4" fmla="*/ 1 w 11"/>
                <a:gd name="T5" fmla="*/ 0 h 12"/>
                <a:gd name="T6" fmla="*/ 0 w 11"/>
                <a:gd name="T7" fmla="*/ 1 h 12"/>
                <a:gd name="T8" fmla="*/ 2 w 11"/>
                <a:gd name="T9" fmla="*/ 4 h 12"/>
                <a:gd name="T10" fmla="*/ 5 w 11"/>
                <a:gd name="T11" fmla="*/ 8 h 12"/>
                <a:gd name="T12" fmla="*/ 8 w 11"/>
                <a:gd name="T13" fmla="*/ 11 h 12"/>
                <a:gd name="T14" fmla="*/ 10 w 11"/>
                <a:gd name="T15" fmla="*/ 12 h 12"/>
                <a:gd name="T16" fmla="*/ 10 w 11"/>
                <a:gd name="T17" fmla="*/ 11 h 12"/>
                <a:gd name="T18" fmla="*/ 10 w 11"/>
                <a:gd name="T19" fmla="*/ 10 h 12"/>
                <a:gd name="T20" fmla="*/ 9 w 11"/>
                <a:gd name="T21" fmla="*/ 9 h 12"/>
                <a:gd name="T22" fmla="*/ 8 w 11"/>
                <a:gd name="T23" fmla="*/ 8 h 12"/>
                <a:gd name="T24" fmla="*/ 6 w 11"/>
                <a:gd name="T25" fmla="*/ 8 h 12"/>
                <a:gd name="T26" fmla="*/ 5 w 11"/>
                <a:gd name="T27" fmla="*/ 7 h 12"/>
                <a:gd name="T28" fmla="*/ 4 w 11"/>
                <a:gd name="T2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2">
                  <a:moveTo>
                    <a:pt x="4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4" y="5"/>
                    <a:pt x="4" y="6"/>
                    <a:pt x="5" y="8"/>
                  </a:cubicBezTo>
                  <a:cubicBezTo>
                    <a:pt x="6" y="9"/>
                    <a:pt x="7" y="10"/>
                    <a:pt x="8" y="11"/>
                  </a:cubicBezTo>
                  <a:cubicBezTo>
                    <a:pt x="9" y="11"/>
                    <a:pt x="9" y="12"/>
                    <a:pt x="10" y="12"/>
                  </a:cubicBezTo>
                  <a:cubicBezTo>
                    <a:pt x="11" y="12"/>
                    <a:pt x="11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9" y="9"/>
                  </a:cubicBezTo>
                  <a:cubicBezTo>
                    <a:pt x="9" y="9"/>
                    <a:pt x="9" y="8"/>
                    <a:pt x="8" y="8"/>
                  </a:cubicBezTo>
                  <a:cubicBezTo>
                    <a:pt x="7" y="8"/>
                    <a:pt x="6" y="9"/>
                    <a:pt x="6" y="8"/>
                  </a:cubicBezTo>
                  <a:cubicBezTo>
                    <a:pt x="5" y="8"/>
                    <a:pt x="5" y="7"/>
                    <a:pt x="5" y="7"/>
                  </a:cubicBezTo>
                  <a:cubicBezTo>
                    <a:pt x="6" y="5"/>
                    <a:pt x="6" y="4"/>
                    <a:pt x="4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gray">
            <a:xfrm>
              <a:off x="9093200" y="747713"/>
              <a:ext cx="22225" cy="25400"/>
            </a:xfrm>
            <a:custGeom>
              <a:avLst/>
              <a:gdLst>
                <a:gd name="T0" fmla="*/ 5 w 7"/>
                <a:gd name="T1" fmla="*/ 2 h 8"/>
                <a:gd name="T2" fmla="*/ 4 w 7"/>
                <a:gd name="T3" fmla="*/ 1 h 8"/>
                <a:gd name="T4" fmla="*/ 3 w 7"/>
                <a:gd name="T5" fmla="*/ 1 h 8"/>
                <a:gd name="T6" fmla="*/ 1 w 7"/>
                <a:gd name="T7" fmla="*/ 2 h 8"/>
                <a:gd name="T8" fmla="*/ 1 w 7"/>
                <a:gd name="T9" fmla="*/ 4 h 8"/>
                <a:gd name="T10" fmla="*/ 3 w 7"/>
                <a:gd name="T11" fmla="*/ 5 h 8"/>
                <a:gd name="T12" fmla="*/ 3 w 7"/>
                <a:gd name="T13" fmla="*/ 7 h 8"/>
                <a:gd name="T14" fmla="*/ 4 w 7"/>
                <a:gd name="T15" fmla="*/ 6 h 8"/>
                <a:gd name="T16" fmla="*/ 6 w 7"/>
                <a:gd name="T17" fmla="*/ 5 h 8"/>
                <a:gd name="T18" fmla="*/ 7 w 7"/>
                <a:gd name="T19" fmla="*/ 3 h 8"/>
                <a:gd name="T20" fmla="*/ 5 w 7"/>
                <a:gd name="T2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8">
                  <a:moveTo>
                    <a:pt x="5" y="2"/>
                  </a:moveTo>
                  <a:cubicBezTo>
                    <a:pt x="5" y="1"/>
                    <a:pt x="5" y="0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1"/>
                    <a:pt x="1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" y="5"/>
                    <a:pt x="2" y="4"/>
                    <a:pt x="3" y="5"/>
                  </a:cubicBezTo>
                  <a:cubicBezTo>
                    <a:pt x="3" y="6"/>
                    <a:pt x="2" y="7"/>
                    <a:pt x="3" y="7"/>
                  </a:cubicBezTo>
                  <a:cubicBezTo>
                    <a:pt x="4" y="8"/>
                    <a:pt x="4" y="7"/>
                    <a:pt x="4" y="6"/>
                  </a:cubicBezTo>
                  <a:cubicBezTo>
                    <a:pt x="5" y="5"/>
                    <a:pt x="5" y="6"/>
                    <a:pt x="6" y="5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6" y="2"/>
                    <a:pt x="5" y="3"/>
                    <a:pt x="5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gray">
            <a:xfrm>
              <a:off x="9177338" y="798513"/>
              <a:ext cx="15875" cy="9525"/>
            </a:xfrm>
            <a:custGeom>
              <a:avLst/>
              <a:gdLst>
                <a:gd name="T0" fmla="*/ 1 w 5"/>
                <a:gd name="T1" fmla="*/ 3 h 3"/>
                <a:gd name="T2" fmla="*/ 3 w 5"/>
                <a:gd name="T3" fmla="*/ 3 h 3"/>
                <a:gd name="T4" fmla="*/ 5 w 5"/>
                <a:gd name="T5" fmla="*/ 2 h 3"/>
                <a:gd name="T6" fmla="*/ 1 w 5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1" y="3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0"/>
                    <a:pt x="0" y="1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gray">
            <a:xfrm>
              <a:off x="9193213" y="1000125"/>
              <a:ext cx="28575" cy="19050"/>
            </a:xfrm>
            <a:custGeom>
              <a:avLst/>
              <a:gdLst>
                <a:gd name="T0" fmla="*/ 4 w 9"/>
                <a:gd name="T1" fmla="*/ 4 h 6"/>
                <a:gd name="T2" fmla="*/ 8 w 9"/>
                <a:gd name="T3" fmla="*/ 2 h 6"/>
                <a:gd name="T4" fmla="*/ 6 w 9"/>
                <a:gd name="T5" fmla="*/ 2 h 6"/>
                <a:gd name="T6" fmla="*/ 4 w 9"/>
                <a:gd name="T7" fmla="*/ 3 h 6"/>
                <a:gd name="T8" fmla="*/ 2 w 9"/>
                <a:gd name="T9" fmla="*/ 4 h 6"/>
                <a:gd name="T10" fmla="*/ 1 w 9"/>
                <a:gd name="T11" fmla="*/ 6 h 6"/>
                <a:gd name="T12" fmla="*/ 4 w 9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4" y="4"/>
                  </a:moveTo>
                  <a:cubicBezTo>
                    <a:pt x="5" y="3"/>
                    <a:pt x="7" y="3"/>
                    <a:pt x="8" y="2"/>
                  </a:cubicBezTo>
                  <a:cubicBezTo>
                    <a:pt x="9" y="0"/>
                    <a:pt x="6" y="2"/>
                    <a:pt x="6" y="2"/>
                  </a:cubicBezTo>
                  <a:cubicBezTo>
                    <a:pt x="5" y="2"/>
                    <a:pt x="5" y="2"/>
                    <a:pt x="4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2" y="6"/>
                    <a:pt x="3" y="5"/>
                    <a:pt x="4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gray">
            <a:xfrm>
              <a:off x="9259888" y="1050925"/>
              <a:ext cx="9525" cy="12700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1 w 3"/>
                <a:gd name="T5" fmla="*/ 2 h 4"/>
                <a:gd name="T6" fmla="*/ 2 w 3"/>
                <a:gd name="T7" fmla="*/ 3 h 4"/>
                <a:gd name="T8" fmla="*/ 1 w 3"/>
                <a:gd name="T9" fmla="*/ 1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1" y="3"/>
                    <a:pt x="1" y="4"/>
                    <a:pt x="2" y="3"/>
                  </a:cubicBezTo>
                  <a:cubicBezTo>
                    <a:pt x="3" y="3"/>
                    <a:pt x="2" y="2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gray">
            <a:xfrm>
              <a:off x="9272588" y="1149350"/>
              <a:ext cx="12700" cy="31750"/>
            </a:xfrm>
            <a:custGeom>
              <a:avLst/>
              <a:gdLst>
                <a:gd name="T0" fmla="*/ 2 w 4"/>
                <a:gd name="T1" fmla="*/ 0 h 10"/>
                <a:gd name="T2" fmla="*/ 0 w 4"/>
                <a:gd name="T3" fmla="*/ 4 h 10"/>
                <a:gd name="T4" fmla="*/ 0 w 4"/>
                <a:gd name="T5" fmla="*/ 6 h 10"/>
                <a:gd name="T6" fmla="*/ 1 w 4"/>
                <a:gd name="T7" fmla="*/ 10 h 10"/>
                <a:gd name="T8" fmla="*/ 2 w 4"/>
                <a:gd name="T9" fmla="*/ 6 h 10"/>
                <a:gd name="T10" fmla="*/ 3 w 4"/>
                <a:gd name="T11" fmla="*/ 2 h 10"/>
                <a:gd name="T12" fmla="*/ 2 w 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cubicBezTo>
                    <a:pt x="1" y="0"/>
                    <a:pt x="1" y="2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7"/>
                    <a:pt x="0" y="10"/>
                    <a:pt x="1" y="10"/>
                  </a:cubicBezTo>
                  <a:cubicBezTo>
                    <a:pt x="3" y="10"/>
                    <a:pt x="2" y="6"/>
                    <a:pt x="2" y="6"/>
                  </a:cubicBezTo>
                  <a:cubicBezTo>
                    <a:pt x="1" y="4"/>
                    <a:pt x="1" y="3"/>
                    <a:pt x="3" y="2"/>
                  </a:cubicBezTo>
                  <a:cubicBezTo>
                    <a:pt x="3" y="1"/>
                    <a:pt x="4" y="0"/>
                    <a:pt x="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gray">
            <a:xfrm>
              <a:off x="9183688" y="923925"/>
              <a:ext cx="25400" cy="41275"/>
            </a:xfrm>
            <a:custGeom>
              <a:avLst/>
              <a:gdLst>
                <a:gd name="T0" fmla="*/ 1 w 8"/>
                <a:gd name="T1" fmla="*/ 10 h 13"/>
                <a:gd name="T2" fmla="*/ 2 w 8"/>
                <a:gd name="T3" fmla="*/ 11 h 13"/>
                <a:gd name="T4" fmla="*/ 4 w 8"/>
                <a:gd name="T5" fmla="*/ 13 h 13"/>
                <a:gd name="T6" fmla="*/ 6 w 8"/>
                <a:gd name="T7" fmla="*/ 9 h 13"/>
                <a:gd name="T8" fmla="*/ 8 w 8"/>
                <a:gd name="T9" fmla="*/ 6 h 13"/>
                <a:gd name="T10" fmla="*/ 6 w 8"/>
                <a:gd name="T11" fmla="*/ 4 h 13"/>
                <a:gd name="T12" fmla="*/ 6 w 8"/>
                <a:gd name="T13" fmla="*/ 2 h 13"/>
                <a:gd name="T14" fmla="*/ 3 w 8"/>
                <a:gd name="T15" fmla="*/ 0 h 13"/>
                <a:gd name="T16" fmla="*/ 1 w 8"/>
                <a:gd name="T17" fmla="*/ 5 h 13"/>
                <a:gd name="T18" fmla="*/ 1 w 8"/>
                <a:gd name="T1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3">
                  <a:moveTo>
                    <a:pt x="1" y="10"/>
                  </a:moveTo>
                  <a:cubicBezTo>
                    <a:pt x="2" y="10"/>
                    <a:pt x="2" y="11"/>
                    <a:pt x="2" y="11"/>
                  </a:cubicBezTo>
                  <a:cubicBezTo>
                    <a:pt x="3" y="12"/>
                    <a:pt x="3" y="13"/>
                    <a:pt x="4" y="13"/>
                  </a:cubicBezTo>
                  <a:cubicBezTo>
                    <a:pt x="6" y="13"/>
                    <a:pt x="5" y="10"/>
                    <a:pt x="6" y="9"/>
                  </a:cubicBezTo>
                  <a:cubicBezTo>
                    <a:pt x="7" y="8"/>
                    <a:pt x="8" y="8"/>
                    <a:pt x="8" y="6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6" y="3"/>
                    <a:pt x="7" y="2"/>
                    <a:pt x="6" y="2"/>
                  </a:cubicBezTo>
                  <a:cubicBezTo>
                    <a:pt x="6" y="1"/>
                    <a:pt x="4" y="0"/>
                    <a:pt x="3" y="0"/>
                  </a:cubicBezTo>
                  <a:cubicBezTo>
                    <a:pt x="1" y="1"/>
                    <a:pt x="1" y="4"/>
                    <a:pt x="1" y="5"/>
                  </a:cubicBezTo>
                  <a:cubicBezTo>
                    <a:pt x="1" y="7"/>
                    <a:pt x="0" y="9"/>
                    <a:pt x="1" y="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gray">
            <a:xfrm>
              <a:off x="9017000" y="990600"/>
              <a:ext cx="12700" cy="12700"/>
            </a:xfrm>
            <a:custGeom>
              <a:avLst/>
              <a:gdLst>
                <a:gd name="T0" fmla="*/ 3 w 4"/>
                <a:gd name="T1" fmla="*/ 1 h 4"/>
                <a:gd name="T2" fmla="*/ 2 w 4"/>
                <a:gd name="T3" fmla="*/ 1 h 4"/>
                <a:gd name="T4" fmla="*/ 1 w 4"/>
                <a:gd name="T5" fmla="*/ 2 h 4"/>
                <a:gd name="T6" fmla="*/ 2 w 4"/>
                <a:gd name="T7" fmla="*/ 4 h 4"/>
                <a:gd name="T8" fmla="*/ 3 w 4"/>
                <a:gd name="T9" fmla="*/ 3 h 4"/>
                <a:gd name="T10" fmla="*/ 3 w 4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3" y="1"/>
                    <a:pt x="3" y="1"/>
                    <a:pt x="2" y="1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2"/>
                    <a:pt x="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gray">
            <a:xfrm>
              <a:off x="9105900" y="1050925"/>
              <a:ext cx="6350" cy="12700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2 h 4"/>
                <a:gd name="T4" fmla="*/ 0 w 2"/>
                <a:gd name="T5" fmla="*/ 3 h 4"/>
                <a:gd name="T6" fmla="*/ 1 w 2"/>
                <a:gd name="T7" fmla="*/ 4 h 4"/>
                <a:gd name="T8" fmla="*/ 1 w 2"/>
                <a:gd name="T9" fmla="*/ 2 h 4"/>
                <a:gd name="T10" fmla="*/ 0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1" y="3"/>
                    <a:pt x="1" y="2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gray">
            <a:xfrm>
              <a:off x="9118600" y="1019175"/>
              <a:ext cx="6350" cy="6350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gray">
            <a:xfrm>
              <a:off x="9086850" y="896938"/>
              <a:ext cx="19050" cy="17463"/>
            </a:xfrm>
            <a:custGeom>
              <a:avLst/>
              <a:gdLst>
                <a:gd name="T0" fmla="*/ 2 w 6"/>
                <a:gd name="T1" fmla="*/ 1 h 6"/>
                <a:gd name="T2" fmla="*/ 3 w 6"/>
                <a:gd name="T3" fmla="*/ 5 h 6"/>
                <a:gd name="T4" fmla="*/ 4 w 6"/>
                <a:gd name="T5" fmla="*/ 6 h 6"/>
                <a:gd name="T6" fmla="*/ 6 w 6"/>
                <a:gd name="T7" fmla="*/ 6 h 6"/>
                <a:gd name="T8" fmla="*/ 4 w 6"/>
                <a:gd name="T9" fmla="*/ 3 h 6"/>
                <a:gd name="T10" fmla="*/ 2 w 6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2" y="1"/>
                  </a:moveTo>
                  <a:cubicBezTo>
                    <a:pt x="0" y="2"/>
                    <a:pt x="3" y="4"/>
                    <a:pt x="3" y="5"/>
                  </a:cubicBezTo>
                  <a:cubicBezTo>
                    <a:pt x="4" y="5"/>
                    <a:pt x="4" y="6"/>
                    <a:pt x="4" y="6"/>
                  </a:cubicBezTo>
                  <a:cubicBezTo>
                    <a:pt x="4" y="6"/>
                    <a:pt x="6" y="6"/>
                    <a:pt x="6" y="6"/>
                  </a:cubicBezTo>
                  <a:cubicBezTo>
                    <a:pt x="6" y="6"/>
                    <a:pt x="4" y="4"/>
                    <a:pt x="4" y="3"/>
                  </a:cubicBezTo>
                  <a:cubicBezTo>
                    <a:pt x="4" y="3"/>
                    <a:pt x="4" y="0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gray">
            <a:xfrm>
              <a:off x="9186863" y="865188"/>
              <a:ext cx="53975" cy="34925"/>
            </a:xfrm>
            <a:custGeom>
              <a:avLst/>
              <a:gdLst>
                <a:gd name="T0" fmla="*/ 14 w 17"/>
                <a:gd name="T1" fmla="*/ 8 h 11"/>
                <a:gd name="T2" fmla="*/ 16 w 17"/>
                <a:gd name="T3" fmla="*/ 10 h 11"/>
                <a:gd name="T4" fmla="*/ 15 w 17"/>
                <a:gd name="T5" fmla="*/ 6 h 11"/>
                <a:gd name="T6" fmla="*/ 14 w 17"/>
                <a:gd name="T7" fmla="*/ 5 h 11"/>
                <a:gd name="T8" fmla="*/ 12 w 17"/>
                <a:gd name="T9" fmla="*/ 4 h 11"/>
                <a:gd name="T10" fmla="*/ 10 w 17"/>
                <a:gd name="T11" fmla="*/ 0 h 11"/>
                <a:gd name="T12" fmla="*/ 6 w 17"/>
                <a:gd name="T13" fmla="*/ 1 h 11"/>
                <a:gd name="T14" fmla="*/ 4 w 17"/>
                <a:gd name="T15" fmla="*/ 2 h 11"/>
                <a:gd name="T16" fmla="*/ 1 w 17"/>
                <a:gd name="T17" fmla="*/ 2 h 11"/>
                <a:gd name="T18" fmla="*/ 0 w 17"/>
                <a:gd name="T19" fmla="*/ 4 h 11"/>
                <a:gd name="T20" fmla="*/ 2 w 17"/>
                <a:gd name="T21" fmla="*/ 4 h 11"/>
                <a:gd name="T22" fmla="*/ 7 w 17"/>
                <a:gd name="T23" fmla="*/ 6 h 11"/>
                <a:gd name="T24" fmla="*/ 6 w 17"/>
                <a:gd name="T25" fmla="*/ 8 h 11"/>
                <a:gd name="T26" fmla="*/ 7 w 17"/>
                <a:gd name="T27" fmla="*/ 9 h 11"/>
                <a:gd name="T28" fmla="*/ 8 w 17"/>
                <a:gd name="T29" fmla="*/ 10 h 11"/>
                <a:gd name="T30" fmla="*/ 10 w 17"/>
                <a:gd name="T31" fmla="*/ 10 h 11"/>
                <a:gd name="T32" fmla="*/ 11 w 17"/>
                <a:gd name="T33" fmla="*/ 11 h 11"/>
                <a:gd name="T34" fmla="*/ 14 w 17"/>
                <a:gd name="T35" fmla="*/ 11 h 11"/>
                <a:gd name="T36" fmla="*/ 13 w 17"/>
                <a:gd name="T37" fmla="*/ 8 h 11"/>
                <a:gd name="T38" fmla="*/ 14 w 17"/>
                <a:gd name="T3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" h="11">
                  <a:moveTo>
                    <a:pt x="14" y="8"/>
                  </a:moveTo>
                  <a:cubicBezTo>
                    <a:pt x="15" y="8"/>
                    <a:pt x="15" y="10"/>
                    <a:pt x="16" y="10"/>
                  </a:cubicBezTo>
                  <a:cubicBezTo>
                    <a:pt x="17" y="9"/>
                    <a:pt x="16" y="7"/>
                    <a:pt x="15" y="6"/>
                  </a:cubicBezTo>
                  <a:cubicBezTo>
                    <a:pt x="14" y="6"/>
                    <a:pt x="14" y="5"/>
                    <a:pt x="14" y="5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11" y="3"/>
                    <a:pt x="12" y="1"/>
                    <a:pt x="10" y="0"/>
                  </a:cubicBezTo>
                  <a:cubicBezTo>
                    <a:pt x="8" y="0"/>
                    <a:pt x="7" y="1"/>
                    <a:pt x="6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6" y="5"/>
                    <a:pt x="7" y="6"/>
                  </a:cubicBezTo>
                  <a:cubicBezTo>
                    <a:pt x="9" y="7"/>
                    <a:pt x="4" y="7"/>
                    <a:pt x="6" y="8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9"/>
                    <a:pt x="7" y="9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0" y="10"/>
                    <a:pt x="11" y="11"/>
                    <a:pt x="11" y="11"/>
                  </a:cubicBezTo>
                  <a:cubicBezTo>
                    <a:pt x="12" y="11"/>
                    <a:pt x="13" y="11"/>
                    <a:pt x="14" y="11"/>
                  </a:cubicBezTo>
                  <a:cubicBezTo>
                    <a:pt x="16" y="11"/>
                    <a:pt x="13" y="9"/>
                    <a:pt x="13" y="8"/>
                  </a:cubicBezTo>
                  <a:cubicBezTo>
                    <a:pt x="12" y="7"/>
                    <a:pt x="14" y="8"/>
                    <a:pt x="14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gray">
            <a:xfrm>
              <a:off x="9020175" y="1158875"/>
              <a:ext cx="201613" cy="63500"/>
            </a:xfrm>
            <a:custGeom>
              <a:avLst/>
              <a:gdLst>
                <a:gd name="T0" fmla="*/ 7 w 64"/>
                <a:gd name="T1" fmla="*/ 10 h 20"/>
                <a:gd name="T2" fmla="*/ 11 w 64"/>
                <a:gd name="T3" fmla="*/ 12 h 20"/>
                <a:gd name="T4" fmla="*/ 17 w 64"/>
                <a:gd name="T5" fmla="*/ 12 h 20"/>
                <a:gd name="T6" fmla="*/ 21 w 64"/>
                <a:gd name="T7" fmla="*/ 14 h 20"/>
                <a:gd name="T8" fmla="*/ 26 w 64"/>
                <a:gd name="T9" fmla="*/ 15 h 20"/>
                <a:gd name="T10" fmla="*/ 28 w 64"/>
                <a:gd name="T11" fmla="*/ 16 h 20"/>
                <a:gd name="T12" fmla="*/ 30 w 64"/>
                <a:gd name="T13" fmla="*/ 17 h 20"/>
                <a:gd name="T14" fmla="*/ 28 w 64"/>
                <a:gd name="T15" fmla="*/ 19 h 20"/>
                <a:gd name="T16" fmla="*/ 30 w 64"/>
                <a:gd name="T17" fmla="*/ 19 h 20"/>
                <a:gd name="T18" fmla="*/ 36 w 64"/>
                <a:gd name="T19" fmla="*/ 18 h 20"/>
                <a:gd name="T20" fmla="*/ 39 w 64"/>
                <a:gd name="T21" fmla="*/ 19 h 20"/>
                <a:gd name="T22" fmla="*/ 41 w 64"/>
                <a:gd name="T23" fmla="*/ 17 h 20"/>
                <a:gd name="T24" fmla="*/ 47 w 64"/>
                <a:gd name="T25" fmla="*/ 17 h 20"/>
                <a:gd name="T26" fmla="*/ 53 w 64"/>
                <a:gd name="T27" fmla="*/ 17 h 20"/>
                <a:gd name="T28" fmla="*/ 58 w 64"/>
                <a:gd name="T29" fmla="*/ 16 h 20"/>
                <a:gd name="T30" fmla="*/ 61 w 64"/>
                <a:gd name="T31" fmla="*/ 16 h 20"/>
                <a:gd name="T32" fmla="*/ 61 w 64"/>
                <a:gd name="T33" fmla="*/ 14 h 20"/>
                <a:gd name="T34" fmla="*/ 62 w 64"/>
                <a:gd name="T35" fmla="*/ 10 h 20"/>
                <a:gd name="T36" fmla="*/ 62 w 64"/>
                <a:gd name="T37" fmla="*/ 10 h 20"/>
                <a:gd name="T38" fmla="*/ 61 w 64"/>
                <a:gd name="T39" fmla="*/ 11 h 20"/>
                <a:gd name="T40" fmla="*/ 59 w 64"/>
                <a:gd name="T41" fmla="*/ 12 h 20"/>
                <a:gd name="T42" fmla="*/ 56 w 64"/>
                <a:gd name="T43" fmla="*/ 12 h 20"/>
                <a:gd name="T44" fmla="*/ 54 w 64"/>
                <a:gd name="T45" fmla="*/ 14 h 20"/>
                <a:gd name="T46" fmla="*/ 50 w 64"/>
                <a:gd name="T47" fmla="*/ 12 h 20"/>
                <a:gd name="T48" fmla="*/ 51 w 64"/>
                <a:gd name="T49" fmla="*/ 9 h 20"/>
                <a:gd name="T50" fmla="*/ 48 w 64"/>
                <a:gd name="T51" fmla="*/ 9 h 20"/>
                <a:gd name="T52" fmla="*/ 46 w 64"/>
                <a:gd name="T53" fmla="*/ 10 h 20"/>
                <a:gd name="T54" fmla="*/ 44 w 64"/>
                <a:gd name="T55" fmla="*/ 10 h 20"/>
                <a:gd name="T56" fmla="*/ 40 w 64"/>
                <a:gd name="T57" fmla="*/ 9 h 20"/>
                <a:gd name="T58" fmla="*/ 34 w 64"/>
                <a:gd name="T59" fmla="*/ 8 h 20"/>
                <a:gd name="T60" fmla="*/ 25 w 64"/>
                <a:gd name="T61" fmla="*/ 9 h 20"/>
                <a:gd name="T62" fmla="*/ 20 w 64"/>
                <a:gd name="T63" fmla="*/ 8 h 20"/>
                <a:gd name="T64" fmla="*/ 17 w 64"/>
                <a:gd name="T65" fmla="*/ 5 h 20"/>
                <a:gd name="T66" fmla="*/ 15 w 64"/>
                <a:gd name="T67" fmla="*/ 5 h 20"/>
                <a:gd name="T68" fmla="*/ 17 w 64"/>
                <a:gd name="T69" fmla="*/ 4 h 20"/>
                <a:gd name="T70" fmla="*/ 15 w 64"/>
                <a:gd name="T71" fmla="*/ 2 h 20"/>
                <a:gd name="T72" fmla="*/ 11 w 64"/>
                <a:gd name="T73" fmla="*/ 4 h 20"/>
                <a:gd name="T74" fmla="*/ 8 w 64"/>
                <a:gd name="T75" fmla="*/ 3 h 20"/>
                <a:gd name="T76" fmla="*/ 7 w 64"/>
                <a:gd name="T77" fmla="*/ 1 h 20"/>
                <a:gd name="T78" fmla="*/ 6 w 64"/>
                <a:gd name="T79" fmla="*/ 2 h 20"/>
                <a:gd name="T80" fmla="*/ 3 w 64"/>
                <a:gd name="T81" fmla="*/ 6 h 20"/>
                <a:gd name="T82" fmla="*/ 1 w 64"/>
                <a:gd name="T83" fmla="*/ 10 h 20"/>
                <a:gd name="T84" fmla="*/ 7 w 64"/>
                <a:gd name="T8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4" h="20">
                  <a:moveTo>
                    <a:pt x="7" y="10"/>
                  </a:moveTo>
                  <a:cubicBezTo>
                    <a:pt x="8" y="10"/>
                    <a:pt x="9" y="12"/>
                    <a:pt x="11" y="12"/>
                  </a:cubicBezTo>
                  <a:cubicBezTo>
                    <a:pt x="13" y="12"/>
                    <a:pt x="15" y="12"/>
                    <a:pt x="17" y="12"/>
                  </a:cubicBezTo>
                  <a:cubicBezTo>
                    <a:pt x="19" y="13"/>
                    <a:pt x="20" y="14"/>
                    <a:pt x="21" y="14"/>
                  </a:cubicBezTo>
                  <a:cubicBezTo>
                    <a:pt x="23" y="14"/>
                    <a:pt x="25" y="14"/>
                    <a:pt x="26" y="15"/>
                  </a:cubicBezTo>
                  <a:cubicBezTo>
                    <a:pt x="27" y="16"/>
                    <a:pt x="27" y="16"/>
                    <a:pt x="28" y="16"/>
                  </a:cubicBezTo>
                  <a:cubicBezTo>
                    <a:pt x="29" y="16"/>
                    <a:pt x="30" y="17"/>
                    <a:pt x="30" y="17"/>
                  </a:cubicBezTo>
                  <a:cubicBezTo>
                    <a:pt x="30" y="18"/>
                    <a:pt x="28" y="19"/>
                    <a:pt x="28" y="19"/>
                  </a:cubicBezTo>
                  <a:cubicBezTo>
                    <a:pt x="28" y="20"/>
                    <a:pt x="29" y="19"/>
                    <a:pt x="30" y="19"/>
                  </a:cubicBezTo>
                  <a:cubicBezTo>
                    <a:pt x="32" y="18"/>
                    <a:pt x="34" y="18"/>
                    <a:pt x="36" y="18"/>
                  </a:cubicBezTo>
                  <a:cubicBezTo>
                    <a:pt x="37" y="18"/>
                    <a:pt x="38" y="19"/>
                    <a:pt x="39" y="19"/>
                  </a:cubicBezTo>
                  <a:cubicBezTo>
                    <a:pt x="40" y="18"/>
                    <a:pt x="41" y="18"/>
                    <a:pt x="41" y="17"/>
                  </a:cubicBezTo>
                  <a:cubicBezTo>
                    <a:pt x="43" y="16"/>
                    <a:pt x="45" y="16"/>
                    <a:pt x="47" y="17"/>
                  </a:cubicBezTo>
                  <a:cubicBezTo>
                    <a:pt x="49" y="17"/>
                    <a:pt x="51" y="17"/>
                    <a:pt x="53" y="17"/>
                  </a:cubicBezTo>
                  <a:cubicBezTo>
                    <a:pt x="55" y="17"/>
                    <a:pt x="57" y="17"/>
                    <a:pt x="58" y="16"/>
                  </a:cubicBezTo>
                  <a:cubicBezTo>
                    <a:pt x="59" y="16"/>
                    <a:pt x="60" y="16"/>
                    <a:pt x="61" y="16"/>
                  </a:cubicBezTo>
                  <a:cubicBezTo>
                    <a:pt x="61" y="15"/>
                    <a:pt x="61" y="14"/>
                    <a:pt x="61" y="14"/>
                  </a:cubicBezTo>
                  <a:cubicBezTo>
                    <a:pt x="61" y="13"/>
                    <a:pt x="64" y="11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1" y="11"/>
                    <a:pt x="61" y="11"/>
                  </a:cubicBezTo>
                  <a:cubicBezTo>
                    <a:pt x="60" y="11"/>
                    <a:pt x="59" y="12"/>
                    <a:pt x="59" y="12"/>
                  </a:cubicBezTo>
                  <a:cubicBezTo>
                    <a:pt x="58" y="12"/>
                    <a:pt x="57" y="12"/>
                    <a:pt x="56" y="12"/>
                  </a:cubicBezTo>
                  <a:cubicBezTo>
                    <a:pt x="55" y="13"/>
                    <a:pt x="55" y="13"/>
                    <a:pt x="54" y="14"/>
                  </a:cubicBezTo>
                  <a:cubicBezTo>
                    <a:pt x="52" y="14"/>
                    <a:pt x="50" y="13"/>
                    <a:pt x="50" y="12"/>
                  </a:cubicBezTo>
                  <a:cubicBezTo>
                    <a:pt x="50" y="11"/>
                    <a:pt x="51" y="10"/>
                    <a:pt x="51" y="9"/>
                  </a:cubicBezTo>
                  <a:cubicBezTo>
                    <a:pt x="50" y="9"/>
                    <a:pt x="49" y="9"/>
                    <a:pt x="48" y="9"/>
                  </a:cubicBezTo>
                  <a:cubicBezTo>
                    <a:pt x="47" y="9"/>
                    <a:pt x="47" y="10"/>
                    <a:pt x="46" y="10"/>
                  </a:cubicBezTo>
                  <a:cubicBezTo>
                    <a:pt x="45" y="11"/>
                    <a:pt x="45" y="10"/>
                    <a:pt x="44" y="10"/>
                  </a:cubicBezTo>
                  <a:cubicBezTo>
                    <a:pt x="43" y="9"/>
                    <a:pt x="41" y="10"/>
                    <a:pt x="40" y="9"/>
                  </a:cubicBezTo>
                  <a:cubicBezTo>
                    <a:pt x="38" y="8"/>
                    <a:pt x="36" y="8"/>
                    <a:pt x="34" y="8"/>
                  </a:cubicBezTo>
                  <a:cubicBezTo>
                    <a:pt x="31" y="8"/>
                    <a:pt x="28" y="9"/>
                    <a:pt x="25" y="9"/>
                  </a:cubicBezTo>
                  <a:cubicBezTo>
                    <a:pt x="23" y="9"/>
                    <a:pt x="21" y="9"/>
                    <a:pt x="20" y="8"/>
                  </a:cubicBezTo>
                  <a:cubicBezTo>
                    <a:pt x="19" y="8"/>
                    <a:pt x="19" y="6"/>
                    <a:pt x="17" y="5"/>
                  </a:cubicBezTo>
                  <a:cubicBezTo>
                    <a:pt x="16" y="5"/>
                    <a:pt x="15" y="6"/>
                    <a:pt x="15" y="5"/>
                  </a:cubicBezTo>
                  <a:cubicBezTo>
                    <a:pt x="15" y="4"/>
                    <a:pt x="17" y="4"/>
                    <a:pt x="17" y="4"/>
                  </a:cubicBezTo>
                  <a:cubicBezTo>
                    <a:pt x="17" y="3"/>
                    <a:pt x="15" y="2"/>
                    <a:pt x="15" y="2"/>
                  </a:cubicBezTo>
                  <a:cubicBezTo>
                    <a:pt x="13" y="2"/>
                    <a:pt x="12" y="3"/>
                    <a:pt x="11" y="4"/>
                  </a:cubicBezTo>
                  <a:cubicBezTo>
                    <a:pt x="10" y="4"/>
                    <a:pt x="9" y="4"/>
                    <a:pt x="8" y="3"/>
                  </a:cubicBezTo>
                  <a:cubicBezTo>
                    <a:pt x="7" y="3"/>
                    <a:pt x="8" y="2"/>
                    <a:pt x="7" y="1"/>
                  </a:cubicBezTo>
                  <a:cubicBezTo>
                    <a:pt x="7" y="0"/>
                    <a:pt x="6" y="2"/>
                    <a:pt x="6" y="2"/>
                  </a:cubicBezTo>
                  <a:cubicBezTo>
                    <a:pt x="5" y="4"/>
                    <a:pt x="4" y="5"/>
                    <a:pt x="3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1" y="11"/>
                    <a:pt x="6" y="10"/>
                    <a:pt x="7" y="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gray">
            <a:xfrm>
              <a:off x="8801100" y="936625"/>
              <a:ext cx="38100" cy="38100"/>
            </a:xfrm>
            <a:custGeom>
              <a:avLst/>
              <a:gdLst>
                <a:gd name="T0" fmla="*/ 10 w 12"/>
                <a:gd name="T1" fmla="*/ 7 h 12"/>
                <a:gd name="T2" fmla="*/ 9 w 12"/>
                <a:gd name="T3" fmla="*/ 5 h 12"/>
                <a:gd name="T4" fmla="*/ 8 w 12"/>
                <a:gd name="T5" fmla="*/ 3 h 12"/>
                <a:gd name="T6" fmla="*/ 7 w 12"/>
                <a:gd name="T7" fmla="*/ 1 h 12"/>
                <a:gd name="T8" fmla="*/ 6 w 12"/>
                <a:gd name="T9" fmla="*/ 1 h 12"/>
                <a:gd name="T10" fmla="*/ 5 w 12"/>
                <a:gd name="T11" fmla="*/ 3 h 12"/>
                <a:gd name="T12" fmla="*/ 4 w 12"/>
                <a:gd name="T13" fmla="*/ 5 h 12"/>
                <a:gd name="T14" fmla="*/ 1 w 12"/>
                <a:gd name="T15" fmla="*/ 7 h 12"/>
                <a:gd name="T16" fmla="*/ 5 w 12"/>
                <a:gd name="T17" fmla="*/ 8 h 12"/>
                <a:gd name="T18" fmla="*/ 6 w 12"/>
                <a:gd name="T19" fmla="*/ 9 h 12"/>
                <a:gd name="T20" fmla="*/ 8 w 12"/>
                <a:gd name="T21" fmla="*/ 10 h 12"/>
                <a:gd name="T22" fmla="*/ 9 w 12"/>
                <a:gd name="T23" fmla="*/ 10 h 12"/>
                <a:gd name="T24" fmla="*/ 11 w 12"/>
                <a:gd name="T25" fmla="*/ 11 h 12"/>
                <a:gd name="T26" fmla="*/ 10 w 12"/>
                <a:gd name="T27" fmla="*/ 9 h 12"/>
                <a:gd name="T28" fmla="*/ 10 w 12"/>
                <a:gd name="T2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2">
                  <a:moveTo>
                    <a:pt x="10" y="7"/>
                  </a:moveTo>
                  <a:cubicBezTo>
                    <a:pt x="10" y="6"/>
                    <a:pt x="10" y="5"/>
                    <a:pt x="9" y="5"/>
                  </a:cubicBezTo>
                  <a:cubicBezTo>
                    <a:pt x="9" y="4"/>
                    <a:pt x="8" y="4"/>
                    <a:pt x="8" y="3"/>
                  </a:cubicBezTo>
                  <a:cubicBezTo>
                    <a:pt x="8" y="2"/>
                    <a:pt x="8" y="1"/>
                    <a:pt x="7" y="1"/>
                  </a:cubicBezTo>
                  <a:cubicBezTo>
                    <a:pt x="7" y="0"/>
                    <a:pt x="6" y="0"/>
                    <a:pt x="6" y="1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3" y="6"/>
                    <a:pt x="0" y="6"/>
                    <a:pt x="1" y="7"/>
                  </a:cubicBezTo>
                  <a:cubicBezTo>
                    <a:pt x="2" y="8"/>
                    <a:pt x="4" y="6"/>
                    <a:pt x="5" y="8"/>
                  </a:cubicBezTo>
                  <a:cubicBezTo>
                    <a:pt x="5" y="9"/>
                    <a:pt x="5" y="9"/>
                    <a:pt x="6" y="9"/>
                  </a:cubicBezTo>
                  <a:cubicBezTo>
                    <a:pt x="6" y="10"/>
                    <a:pt x="7" y="10"/>
                    <a:pt x="8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0" y="11"/>
                    <a:pt x="11" y="12"/>
                    <a:pt x="11" y="11"/>
                  </a:cubicBezTo>
                  <a:cubicBezTo>
                    <a:pt x="12" y="10"/>
                    <a:pt x="11" y="9"/>
                    <a:pt x="10" y="9"/>
                  </a:cubicBezTo>
                  <a:cubicBezTo>
                    <a:pt x="10" y="8"/>
                    <a:pt x="10" y="8"/>
                    <a:pt x="10" y="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gray">
            <a:xfrm>
              <a:off x="8753475" y="83026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gray">
            <a:xfrm>
              <a:off x="8982075" y="1104900"/>
              <a:ext cx="12700" cy="25400"/>
            </a:xfrm>
            <a:custGeom>
              <a:avLst/>
              <a:gdLst>
                <a:gd name="T0" fmla="*/ 2 w 4"/>
                <a:gd name="T1" fmla="*/ 1 h 8"/>
                <a:gd name="T2" fmla="*/ 1 w 4"/>
                <a:gd name="T3" fmla="*/ 5 h 8"/>
                <a:gd name="T4" fmla="*/ 2 w 4"/>
                <a:gd name="T5" fmla="*/ 6 h 8"/>
                <a:gd name="T6" fmla="*/ 4 w 4"/>
                <a:gd name="T7" fmla="*/ 7 h 8"/>
                <a:gd name="T8" fmla="*/ 3 w 4"/>
                <a:gd name="T9" fmla="*/ 6 h 8"/>
                <a:gd name="T10" fmla="*/ 2 w 4"/>
                <a:gd name="T11" fmla="*/ 4 h 8"/>
                <a:gd name="T12" fmla="*/ 2 w 4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2" y="1"/>
                  </a:moveTo>
                  <a:cubicBezTo>
                    <a:pt x="1" y="0"/>
                    <a:pt x="0" y="4"/>
                    <a:pt x="1" y="5"/>
                  </a:cubicBezTo>
                  <a:cubicBezTo>
                    <a:pt x="1" y="5"/>
                    <a:pt x="2" y="6"/>
                    <a:pt x="2" y="6"/>
                  </a:cubicBezTo>
                  <a:cubicBezTo>
                    <a:pt x="2" y="7"/>
                    <a:pt x="3" y="8"/>
                    <a:pt x="4" y="7"/>
                  </a:cubicBezTo>
                  <a:cubicBezTo>
                    <a:pt x="4" y="7"/>
                    <a:pt x="4" y="6"/>
                    <a:pt x="3" y="6"/>
                  </a:cubicBezTo>
                  <a:cubicBezTo>
                    <a:pt x="3" y="5"/>
                    <a:pt x="2" y="5"/>
                    <a:pt x="2" y="4"/>
                  </a:cubicBezTo>
                  <a:cubicBezTo>
                    <a:pt x="2" y="3"/>
                    <a:pt x="3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gray">
            <a:xfrm>
              <a:off x="8823325" y="981075"/>
              <a:ext cx="28575" cy="25400"/>
            </a:xfrm>
            <a:custGeom>
              <a:avLst/>
              <a:gdLst>
                <a:gd name="T0" fmla="*/ 2 w 9"/>
                <a:gd name="T1" fmla="*/ 1 h 8"/>
                <a:gd name="T2" fmla="*/ 1 w 9"/>
                <a:gd name="T3" fmla="*/ 0 h 8"/>
                <a:gd name="T4" fmla="*/ 3 w 9"/>
                <a:gd name="T5" fmla="*/ 5 h 8"/>
                <a:gd name="T6" fmla="*/ 4 w 9"/>
                <a:gd name="T7" fmla="*/ 7 h 8"/>
                <a:gd name="T8" fmla="*/ 6 w 9"/>
                <a:gd name="T9" fmla="*/ 7 h 8"/>
                <a:gd name="T10" fmla="*/ 7 w 9"/>
                <a:gd name="T11" fmla="*/ 6 h 8"/>
                <a:gd name="T12" fmla="*/ 8 w 9"/>
                <a:gd name="T13" fmla="*/ 5 h 8"/>
                <a:gd name="T14" fmla="*/ 6 w 9"/>
                <a:gd name="T15" fmla="*/ 4 h 8"/>
                <a:gd name="T16" fmla="*/ 4 w 9"/>
                <a:gd name="T17" fmla="*/ 2 h 8"/>
                <a:gd name="T18" fmla="*/ 2 w 9"/>
                <a:gd name="T1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2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3" y="5"/>
                    <a:pt x="3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5" y="8"/>
                    <a:pt x="5" y="8"/>
                    <a:pt x="6" y="7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8" y="6"/>
                    <a:pt x="9" y="5"/>
                    <a:pt x="8" y="5"/>
                  </a:cubicBezTo>
                  <a:cubicBezTo>
                    <a:pt x="7" y="4"/>
                    <a:pt x="6" y="5"/>
                    <a:pt x="6" y="4"/>
                  </a:cubicBezTo>
                  <a:cubicBezTo>
                    <a:pt x="5" y="4"/>
                    <a:pt x="5" y="3"/>
                    <a:pt x="4" y="2"/>
                  </a:cubicBezTo>
                  <a:cubicBezTo>
                    <a:pt x="4" y="2"/>
                    <a:pt x="3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gray">
            <a:xfrm>
              <a:off x="8756650" y="827088"/>
              <a:ext cx="25400" cy="31750"/>
            </a:xfrm>
            <a:custGeom>
              <a:avLst/>
              <a:gdLst>
                <a:gd name="T0" fmla="*/ 5 w 8"/>
                <a:gd name="T1" fmla="*/ 4 h 10"/>
                <a:gd name="T2" fmla="*/ 6 w 8"/>
                <a:gd name="T3" fmla="*/ 3 h 10"/>
                <a:gd name="T4" fmla="*/ 1 w 8"/>
                <a:gd name="T5" fmla="*/ 2 h 10"/>
                <a:gd name="T6" fmla="*/ 1 w 8"/>
                <a:gd name="T7" fmla="*/ 4 h 10"/>
                <a:gd name="T8" fmla="*/ 2 w 8"/>
                <a:gd name="T9" fmla="*/ 5 h 10"/>
                <a:gd name="T10" fmla="*/ 3 w 8"/>
                <a:gd name="T11" fmla="*/ 7 h 10"/>
                <a:gd name="T12" fmla="*/ 5 w 8"/>
                <a:gd name="T13" fmla="*/ 8 h 10"/>
                <a:gd name="T14" fmla="*/ 6 w 8"/>
                <a:gd name="T15" fmla="*/ 9 h 10"/>
                <a:gd name="T16" fmla="*/ 6 w 8"/>
                <a:gd name="T17" fmla="*/ 8 h 10"/>
                <a:gd name="T18" fmla="*/ 5 w 8"/>
                <a:gd name="T19" fmla="*/ 6 h 10"/>
                <a:gd name="T20" fmla="*/ 4 w 8"/>
                <a:gd name="T21" fmla="*/ 5 h 10"/>
                <a:gd name="T22" fmla="*/ 5 w 8"/>
                <a:gd name="T2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0">
                  <a:moveTo>
                    <a:pt x="5" y="4"/>
                  </a:moveTo>
                  <a:cubicBezTo>
                    <a:pt x="6" y="4"/>
                    <a:pt x="6" y="3"/>
                    <a:pt x="6" y="3"/>
                  </a:cubicBezTo>
                  <a:cubicBezTo>
                    <a:pt x="8" y="0"/>
                    <a:pt x="2" y="2"/>
                    <a:pt x="1" y="2"/>
                  </a:cubicBezTo>
                  <a:cubicBezTo>
                    <a:pt x="1" y="2"/>
                    <a:pt x="0" y="3"/>
                    <a:pt x="1" y="4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4" y="7"/>
                    <a:pt x="4" y="7"/>
                    <a:pt x="5" y="8"/>
                  </a:cubicBezTo>
                  <a:cubicBezTo>
                    <a:pt x="5" y="8"/>
                    <a:pt x="5" y="9"/>
                    <a:pt x="6" y="9"/>
                  </a:cubicBezTo>
                  <a:cubicBezTo>
                    <a:pt x="7" y="10"/>
                    <a:pt x="6" y="9"/>
                    <a:pt x="6" y="8"/>
                  </a:cubicBezTo>
                  <a:cubicBezTo>
                    <a:pt x="6" y="8"/>
                    <a:pt x="6" y="7"/>
                    <a:pt x="5" y="6"/>
                  </a:cubicBezTo>
                  <a:cubicBezTo>
                    <a:pt x="5" y="6"/>
                    <a:pt x="4" y="5"/>
                    <a:pt x="4" y="5"/>
                  </a:cubicBezTo>
                  <a:cubicBezTo>
                    <a:pt x="4" y="4"/>
                    <a:pt x="5" y="4"/>
                    <a:pt x="5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gray">
            <a:xfrm>
              <a:off x="10839450" y="4894263"/>
              <a:ext cx="12700" cy="28575"/>
            </a:xfrm>
            <a:custGeom>
              <a:avLst/>
              <a:gdLst>
                <a:gd name="T0" fmla="*/ 1 w 4"/>
                <a:gd name="T1" fmla="*/ 4 h 9"/>
                <a:gd name="T2" fmla="*/ 0 w 4"/>
                <a:gd name="T3" fmla="*/ 9 h 9"/>
                <a:gd name="T4" fmla="*/ 4 w 4"/>
                <a:gd name="T5" fmla="*/ 0 h 9"/>
                <a:gd name="T6" fmla="*/ 1 w 4"/>
                <a:gd name="T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1" y="4"/>
                  </a:moveTo>
                  <a:cubicBezTo>
                    <a:pt x="1" y="6"/>
                    <a:pt x="0" y="8"/>
                    <a:pt x="0" y="9"/>
                  </a:cubicBezTo>
                  <a:cubicBezTo>
                    <a:pt x="2" y="6"/>
                    <a:pt x="4" y="3"/>
                    <a:pt x="4" y="0"/>
                  </a:cubicBezTo>
                  <a:cubicBezTo>
                    <a:pt x="3" y="1"/>
                    <a:pt x="2" y="3"/>
                    <a:pt x="1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gray">
            <a:xfrm>
              <a:off x="10380663" y="4556125"/>
              <a:ext cx="509588" cy="990600"/>
            </a:xfrm>
            <a:custGeom>
              <a:avLst/>
              <a:gdLst>
                <a:gd name="T0" fmla="*/ 154 w 161"/>
                <a:gd name="T1" fmla="*/ 59 h 313"/>
                <a:gd name="T2" fmla="*/ 153 w 161"/>
                <a:gd name="T3" fmla="*/ 44 h 313"/>
                <a:gd name="T4" fmla="*/ 151 w 161"/>
                <a:gd name="T5" fmla="*/ 35 h 313"/>
                <a:gd name="T6" fmla="*/ 146 w 161"/>
                <a:gd name="T7" fmla="*/ 21 h 313"/>
                <a:gd name="T8" fmla="*/ 139 w 161"/>
                <a:gd name="T9" fmla="*/ 10 h 313"/>
                <a:gd name="T10" fmla="*/ 133 w 161"/>
                <a:gd name="T11" fmla="*/ 6 h 313"/>
                <a:gd name="T12" fmla="*/ 132 w 161"/>
                <a:gd name="T13" fmla="*/ 2 h 313"/>
                <a:gd name="T14" fmla="*/ 127 w 161"/>
                <a:gd name="T15" fmla="*/ 11 h 313"/>
                <a:gd name="T16" fmla="*/ 123 w 161"/>
                <a:gd name="T17" fmla="*/ 13 h 313"/>
                <a:gd name="T18" fmla="*/ 124 w 161"/>
                <a:gd name="T19" fmla="*/ 27 h 313"/>
                <a:gd name="T20" fmla="*/ 117 w 161"/>
                <a:gd name="T21" fmla="*/ 34 h 313"/>
                <a:gd name="T22" fmla="*/ 114 w 161"/>
                <a:gd name="T23" fmla="*/ 40 h 313"/>
                <a:gd name="T24" fmla="*/ 108 w 161"/>
                <a:gd name="T25" fmla="*/ 38 h 313"/>
                <a:gd name="T26" fmla="*/ 105 w 161"/>
                <a:gd name="T27" fmla="*/ 38 h 313"/>
                <a:gd name="T28" fmla="*/ 105 w 161"/>
                <a:gd name="T29" fmla="*/ 46 h 313"/>
                <a:gd name="T30" fmla="*/ 106 w 161"/>
                <a:gd name="T31" fmla="*/ 55 h 313"/>
                <a:gd name="T32" fmla="*/ 105 w 161"/>
                <a:gd name="T33" fmla="*/ 52 h 313"/>
                <a:gd name="T34" fmla="*/ 100 w 161"/>
                <a:gd name="T35" fmla="*/ 60 h 313"/>
                <a:gd name="T36" fmla="*/ 104 w 161"/>
                <a:gd name="T37" fmla="*/ 61 h 313"/>
                <a:gd name="T38" fmla="*/ 103 w 161"/>
                <a:gd name="T39" fmla="*/ 63 h 313"/>
                <a:gd name="T40" fmla="*/ 96 w 161"/>
                <a:gd name="T41" fmla="*/ 68 h 313"/>
                <a:gd name="T42" fmla="*/ 94 w 161"/>
                <a:gd name="T43" fmla="*/ 62 h 313"/>
                <a:gd name="T44" fmla="*/ 86 w 161"/>
                <a:gd name="T45" fmla="*/ 74 h 313"/>
                <a:gd name="T46" fmla="*/ 86 w 161"/>
                <a:gd name="T47" fmla="*/ 81 h 313"/>
                <a:gd name="T48" fmla="*/ 79 w 161"/>
                <a:gd name="T49" fmla="*/ 75 h 313"/>
                <a:gd name="T50" fmla="*/ 72 w 161"/>
                <a:gd name="T51" fmla="*/ 90 h 313"/>
                <a:gd name="T52" fmla="*/ 69 w 161"/>
                <a:gd name="T53" fmla="*/ 91 h 313"/>
                <a:gd name="T54" fmla="*/ 62 w 161"/>
                <a:gd name="T55" fmla="*/ 87 h 313"/>
                <a:gd name="T56" fmla="*/ 55 w 161"/>
                <a:gd name="T57" fmla="*/ 87 h 313"/>
                <a:gd name="T58" fmla="*/ 48 w 161"/>
                <a:gd name="T59" fmla="*/ 92 h 313"/>
                <a:gd name="T60" fmla="*/ 38 w 161"/>
                <a:gd name="T61" fmla="*/ 96 h 313"/>
                <a:gd name="T62" fmla="*/ 27 w 161"/>
                <a:gd name="T63" fmla="*/ 107 h 313"/>
                <a:gd name="T64" fmla="*/ 17 w 161"/>
                <a:gd name="T65" fmla="*/ 130 h 313"/>
                <a:gd name="T66" fmla="*/ 19 w 161"/>
                <a:gd name="T67" fmla="*/ 148 h 313"/>
                <a:gd name="T68" fmla="*/ 24 w 161"/>
                <a:gd name="T69" fmla="*/ 160 h 313"/>
                <a:gd name="T70" fmla="*/ 27 w 161"/>
                <a:gd name="T71" fmla="*/ 177 h 313"/>
                <a:gd name="T72" fmla="*/ 23 w 161"/>
                <a:gd name="T73" fmla="*/ 193 h 313"/>
                <a:gd name="T74" fmla="*/ 18 w 161"/>
                <a:gd name="T75" fmla="*/ 200 h 313"/>
                <a:gd name="T76" fmla="*/ 13 w 161"/>
                <a:gd name="T77" fmla="*/ 211 h 313"/>
                <a:gd name="T78" fmla="*/ 6 w 161"/>
                <a:gd name="T79" fmla="*/ 222 h 313"/>
                <a:gd name="T80" fmla="*/ 2 w 161"/>
                <a:gd name="T81" fmla="*/ 233 h 313"/>
                <a:gd name="T82" fmla="*/ 1 w 161"/>
                <a:gd name="T83" fmla="*/ 242 h 313"/>
                <a:gd name="T84" fmla="*/ 8 w 161"/>
                <a:gd name="T85" fmla="*/ 262 h 313"/>
                <a:gd name="T86" fmla="*/ 9 w 161"/>
                <a:gd name="T87" fmla="*/ 284 h 313"/>
                <a:gd name="T88" fmla="*/ 16 w 161"/>
                <a:gd name="T89" fmla="*/ 300 h 313"/>
                <a:gd name="T90" fmla="*/ 31 w 161"/>
                <a:gd name="T91" fmla="*/ 306 h 313"/>
                <a:gd name="T92" fmla="*/ 44 w 161"/>
                <a:gd name="T93" fmla="*/ 312 h 313"/>
                <a:gd name="T94" fmla="*/ 73 w 161"/>
                <a:gd name="T95" fmla="*/ 302 h 313"/>
                <a:gd name="T96" fmla="*/ 79 w 161"/>
                <a:gd name="T97" fmla="*/ 299 h 313"/>
                <a:gd name="T98" fmla="*/ 85 w 161"/>
                <a:gd name="T99" fmla="*/ 290 h 313"/>
                <a:gd name="T100" fmla="*/ 90 w 161"/>
                <a:gd name="T101" fmla="*/ 276 h 313"/>
                <a:gd name="T102" fmla="*/ 95 w 161"/>
                <a:gd name="T103" fmla="*/ 265 h 313"/>
                <a:gd name="T104" fmla="*/ 101 w 161"/>
                <a:gd name="T105" fmla="*/ 245 h 313"/>
                <a:gd name="T106" fmla="*/ 113 w 161"/>
                <a:gd name="T107" fmla="*/ 209 h 313"/>
                <a:gd name="T108" fmla="*/ 118 w 161"/>
                <a:gd name="T109" fmla="*/ 191 h 313"/>
                <a:gd name="T110" fmla="*/ 121 w 161"/>
                <a:gd name="T111" fmla="*/ 180 h 313"/>
                <a:gd name="T112" fmla="*/ 132 w 161"/>
                <a:gd name="T113" fmla="*/ 151 h 313"/>
                <a:gd name="T114" fmla="*/ 137 w 161"/>
                <a:gd name="T115" fmla="*/ 133 h 313"/>
                <a:gd name="T116" fmla="*/ 143 w 161"/>
                <a:gd name="T117" fmla="*/ 112 h 313"/>
                <a:gd name="T118" fmla="*/ 145 w 161"/>
                <a:gd name="T119" fmla="*/ 101 h 313"/>
                <a:gd name="T120" fmla="*/ 146 w 161"/>
                <a:gd name="T121" fmla="*/ 79 h 313"/>
                <a:gd name="T122" fmla="*/ 152 w 161"/>
                <a:gd name="T123" fmla="*/ 90 h 313"/>
                <a:gd name="T124" fmla="*/ 160 w 161"/>
                <a:gd name="T125" fmla="*/ 74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1" h="313">
                  <a:moveTo>
                    <a:pt x="157" y="67"/>
                  </a:moveTo>
                  <a:cubicBezTo>
                    <a:pt x="157" y="66"/>
                    <a:pt x="156" y="65"/>
                    <a:pt x="156" y="63"/>
                  </a:cubicBezTo>
                  <a:cubicBezTo>
                    <a:pt x="156" y="63"/>
                    <a:pt x="156" y="63"/>
                    <a:pt x="156" y="62"/>
                  </a:cubicBezTo>
                  <a:cubicBezTo>
                    <a:pt x="155" y="61"/>
                    <a:pt x="155" y="60"/>
                    <a:pt x="154" y="59"/>
                  </a:cubicBezTo>
                  <a:cubicBezTo>
                    <a:pt x="154" y="58"/>
                    <a:pt x="154" y="57"/>
                    <a:pt x="154" y="56"/>
                  </a:cubicBezTo>
                  <a:cubicBezTo>
                    <a:pt x="154" y="55"/>
                    <a:pt x="154" y="54"/>
                    <a:pt x="154" y="54"/>
                  </a:cubicBezTo>
                  <a:cubicBezTo>
                    <a:pt x="153" y="52"/>
                    <a:pt x="153" y="51"/>
                    <a:pt x="153" y="49"/>
                  </a:cubicBezTo>
                  <a:cubicBezTo>
                    <a:pt x="154" y="48"/>
                    <a:pt x="153" y="46"/>
                    <a:pt x="153" y="44"/>
                  </a:cubicBezTo>
                  <a:cubicBezTo>
                    <a:pt x="153" y="43"/>
                    <a:pt x="153" y="41"/>
                    <a:pt x="152" y="40"/>
                  </a:cubicBezTo>
                  <a:cubicBezTo>
                    <a:pt x="152" y="39"/>
                    <a:pt x="152" y="39"/>
                    <a:pt x="151" y="39"/>
                  </a:cubicBezTo>
                  <a:cubicBezTo>
                    <a:pt x="151" y="38"/>
                    <a:pt x="151" y="38"/>
                    <a:pt x="151" y="37"/>
                  </a:cubicBezTo>
                  <a:cubicBezTo>
                    <a:pt x="151" y="36"/>
                    <a:pt x="151" y="36"/>
                    <a:pt x="151" y="35"/>
                  </a:cubicBezTo>
                  <a:cubicBezTo>
                    <a:pt x="150" y="34"/>
                    <a:pt x="150" y="33"/>
                    <a:pt x="149" y="33"/>
                  </a:cubicBezTo>
                  <a:cubicBezTo>
                    <a:pt x="148" y="31"/>
                    <a:pt x="149" y="29"/>
                    <a:pt x="148" y="27"/>
                  </a:cubicBezTo>
                  <a:cubicBezTo>
                    <a:pt x="148" y="26"/>
                    <a:pt x="146" y="25"/>
                    <a:pt x="146" y="24"/>
                  </a:cubicBezTo>
                  <a:cubicBezTo>
                    <a:pt x="145" y="23"/>
                    <a:pt x="147" y="22"/>
                    <a:pt x="146" y="21"/>
                  </a:cubicBezTo>
                  <a:cubicBezTo>
                    <a:pt x="146" y="19"/>
                    <a:pt x="144" y="20"/>
                    <a:pt x="143" y="19"/>
                  </a:cubicBezTo>
                  <a:cubicBezTo>
                    <a:pt x="142" y="19"/>
                    <a:pt x="142" y="18"/>
                    <a:pt x="141" y="17"/>
                  </a:cubicBezTo>
                  <a:cubicBezTo>
                    <a:pt x="140" y="16"/>
                    <a:pt x="139" y="15"/>
                    <a:pt x="139" y="14"/>
                  </a:cubicBezTo>
                  <a:cubicBezTo>
                    <a:pt x="139" y="13"/>
                    <a:pt x="140" y="12"/>
                    <a:pt x="139" y="10"/>
                  </a:cubicBezTo>
                  <a:cubicBezTo>
                    <a:pt x="139" y="9"/>
                    <a:pt x="137" y="10"/>
                    <a:pt x="136" y="10"/>
                  </a:cubicBezTo>
                  <a:cubicBezTo>
                    <a:pt x="136" y="9"/>
                    <a:pt x="136" y="9"/>
                    <a:pt x="135" y="8"/>
                  </a:cubicBezTo>
                  <a:cubicBezTo>
                    <a:pt x="134" y="8"/>
                    <a:pt x="134" y="9"/>
                    <a:pt x="133" y="8"/>
                  </a:cubicBezTo>
                  <a:cubicBezTo>
                    <a:pt x="133" y="8"/>
                    <a:pt x="132" y="6"/>
                    <a:pt x="133" y="6"/>
                  </a:cubicBezTo>
                  <a:cubicBezTo>
                    <a:pt x="134" y="6"/>
                    <a:pt x="134" y="7"/>
                    <a:pt x="135" y="6"/>
                  </a:cubicBezTo>
                  <a:cubicBezTo>
                    <a:pt x="136" y="6"/>
                    <a:pt x="136" y="3"/>
                    <a:pt x="135" y="2"/>
                  </a:cubicBezTo>
                  <a:cubicBezTo>
                    <a:pt x="135" y="2"/>
                    <a:pt x="133" y="0"/>
                    <a:pt x="132" y="1"/>
                  </a:cubicBezTo>
                  <a:cubicBezTo>
                    <a:pt x="132" y="1"/>
                    <a:pt x="132" y="2"/>
                    <a:pt x="132" y="2"/>
                  </a:cubicBezTo>
                  <a:cubicBezTo>
                    <a:pt x="132" y="3"/>
                    <a:pt x="131" y="3"/>
                    <a:pt x="131" y="3"/>
                  </a:cubicBezTo>
                  <a:cubicBezTo>
                    <a:pt x="130" y="3"/>
                    <a:pt x="130" y="4"/>
                    <a:pt x="131" y="4"/>
                  </a:cubicBezTo>
                  <a:cubicBezTo>
                    <a:pt x="133" y="5"/>
                    <a:pt x="130" y="7"/>
                    <a:pt x="130" y="8"/>
                  </a:cubicBezTo>
                  <a:cubicBezTo>
                    <a:pt x="128" y="8"/>
                    <a:pt x="127" y="10"/>
                    <a:pt x="127" y="11"/>
                  </a:cubicBezTo>
                  <a:cubicBezTo>
                    <a:pt x="127" y="12"/>
                    <a:pt x="127" y="14"/>
                    <a:pt x="125" y="13"/>
                  </a:cubicBezTo>
                  <a:cubicBezTo>
                    <a:pt x="125" y="13"/>
                    <a:pt x="125" y="12"/>
                    <a:pt x="124" y="12"/>
                  </a:cubicBezTo>
                  <a:cubicBezTo>
                    <a:pt x="124" y="12"/>
                    <a:pt x="123" y="12"/>
                    <a:pt x="122" y="12"/>
                  </a:cubicBezTo>
                  <a:cubicBezTo>
                    <a:pt x="122" y="12"/>
                    <a:pt x="123" y="13"/>
                    <a:pt x="123" y="13"/>
                  </a:cubicBezTo>
                  <a:cubicBezTo>
                    <a:pt x="124" y="14"/>
                    <a:pt x="124" y="14"/>
                    <a:pt x="125" y="15"/>
                  </a:cubicBezTo>
                  <a:cubicBezTo>
                    <a:pt x="125" y="15"/>
                    <a:pt x="125" y="16"/>
                    <a:pt x="125" y="17"/>
                  </a:cubicBezTo>
                  <a:cubicBezTo>
                    <a:pt x="125" y="17"/>
                    <a:pt x="125" y="18"/>
                    <a:pt x="126" y="18"/>
                  </a:cubicBezTo>
                  <a:cubicBezTo>
                    <a:pt x="128" y="22"/>
                    <a:pt x="126" y="24"/>
                    <a:pt x="124" y="27"/>
                  </a:cubicBezTo>
                  <a:cubicBezTo>
                    <a:pt x="124" y="28"/>
                    <a:pt x="124" y="29"/>
                    <a:pt x="124" y="29"/>
                  </a:cubicBezTo>
                  <a:cubicBezTo>
                    <a:pt x="124" y="31"/>
                    <a:pt x="124" y="33"/>
                    <a:pt x="123" y="34"/>
                  </a:cubicBezTo>
                  <a:cubicBezTo>
                    <a:pt x="121" y="35"/>
                    <a:pt x="120" y="35"/>
                    <a:pt x="118" y="35"/>
                  </a:cubicBezTo>
                  <a:cubicBezTo>
                    <a:pt x="118" y="35"/>
                    <a:pt x="117" y="34"/>
                    <a:pt x="117" y="34"/>
                  </a:cubicBezTo>
                  <a:cubicBezTo>
                    <a:pt x="116" y="34"/>
                    <a:pt x="117" y="36"/>
                    <a:pt x="117" y="36"/>
                  </a:cubicBezTo>
                  <a:cubicBezTo>
                    <a:pt x="117" y="37"/>
                    <a:pt x="116" y="38"/>
                    <a:pt x="115" y="38"/>
                  </a:cubicBezTo>
                  <a:cubicBezTo>
                    <a:pt x="115" y="38"/>
                    <a:pt x="114" y="38"/>
                    <a:pt x="114" y="38"/>
                  </a:cubicBezTo>
                  <a:cubicBezTo>
                    <a:pt x="113" y="39"/>
                    <a:pt x="114" y="40"/>
                    <a:pt x="114" y="40"/>
                  </a:cubicBezTo>
                  <a:cubicBezTo>
                    <a:pt x="113" y="41"/>
                    <a:pt x="113" y="43"/>
                    <a:pt x="113" y="43"/>
                  </a:cubicBezTo>
                  <a:cubicBezTo>
                    <a:pt x="111" y="44"/>
                    <a:pt x="110" y="42"/>
                    <a:pt x="110" y="42"/>
                  </a:cubicBezTo>
                  <a:cubicBezTo>
                    <a:pt x="110" y="41"/>
                    <a:pt x="110" y="40"/>
                    <a:pt x="109" y="39"/>
                  </a:cubicBezTo>
                  <a:cubicBezTo>
                    <a:pt x="109" y="39"/>
                    <a:pt x="108" y="39"/>
                    <a:pt x="108" y="38"/>
                  </a:cubicBezTo>
                  <a:cubicBezTo>
                    <a:pt x="108" y="38"/>
                    <a:pt x="108" y="37"/>
                    <a:pt x="108" y="37"/>
                  </a:cubicBezTo>
                  <a:cubicBezTo>
                    <a:pt x="107" y="37"/>
                    <a:pt x="107" y="37"/>
                    <a:pt x="106" y="37"/>
                  </a:cubicBezTo>
                  <a:cubicBezTo>
                    <a:pt x="106" y="37"/>
                    <a:pt x="106" y="36"/>
                    <a:pt x="106" y="36"/>
                  </a:cubicBezTo>
                  <a:cubicBezTo>
                    <a:pt x="105" y="36"/>
                    <a:pt x="104" y="37"/>
                    <a:pt x="105" y="38"/>
                  </a:cubicBezTo>
                  <a:cubicBezTo>
                    <a:pt x="105" y="39"/>
                    <a:pt x="104" y="39"/>
                    <a:pt x="104" y="40"/>
                  </a:cubicBezTo>
                  <a:cubicBezTo>
                    <a:pt x="104" y="40"/>
                    <a:pt x="103" y="41"/>
                    <a:pt x="104" y="41"/>
                  </a:cubicBezTo>
                  <a:cubicBezTo>
                    <a:pt x="104" y="41"/>
                    <a:pt x="104" y="42"/>
                    <a:pt x="104" y="42"/>
                  </a:cubicBezTo>
                  <a:cubicBezTo>
                    <a:pt x="102" y="42"/>
                    <a:pt x="103" y="45"/>
                    <a:pt x="105" y="46"/>
                  </a:cubicBezTo>
                  <a:cubicBezTo>
                    <a:pt x="107" y="48"/>
                    <a:pt x="106" y="47"/>
                    <a:pt x="105" y="48"/>
                  </a:cubicBezTo>
                  <a:cubicBezTo>
                    <a:pt x="104" y="49"/>
                    <a:pt x="106" y="50"/>
                    <a:pt x="106" y="50"/>
                  </a:cubicBezTo>
                  <a:cubicBezTo>
                    <a:pt x="107" y="50"/>
                    <a:pt x="107" y="51"/>
                    <a:pt x="107" y="52"/>
                  </a:cubicBezTo>
                  <a:cubicBezTo>
                    <a:pt x="107" y="52"/>
                    <a:pt x="107" y="55"/>
                    <a:pt x="106" y="55"/>
                  </a:cubicBezTo>
                  <a:cubicBezTo>
                    <a:pt x="105" y="55"/>
                    <a:pt x="106" y="53"/>
                    <a:pt x="106" y="52"/>
                  </a:cubicBezTo>
                  <a:cubicBezTo>
                    <a:pt x="106" y="52"/>
                    <a:pt x="106" y="51"/>
                    <a:pt x="105" y="51"/>
                  </a:cubicBezTo>
                  <a:cubicBezTo>
                    <a:pt x="105" y="51"/>
                    <a:pt x="105" y="50"/>
                    <a:pt x="104" y="50"/>
                  </a:cubicBezTo>
                  <a:cubicBezTo>
                    <a:pt x="104" y="51"/>
                    <a:pt x="105" y="52"/>
                    <a:pt x="105" y="52"/>
                  </a:cubicBezTo>
                  <a:cubicBezTo>
                    <a:pt x="105" y="53"/>
                    <a:pt x="105" y="53"/>
                    <a:pt x="104" y="54"/>
                  </a:cubicBezTo>
                  <a:cubicBezTo>
                    <a:pt x="103" y="54"/>
                    <a:pt x="103" y="54"/>
                    <a:pt x="102" y="54"/>
                  </a:cubicBezTo>
                  <a:cubicBezTo>
                    <a:pt x="101" y="53"/>
                    <a:pt x="101" y="56"/>
                    <a:pt x="100" y="56"/>
                  </a:cubicBezTo>
                  <a:cubicBezTo>
                    <a:pt x="99" y="58"/>
                    <a:pt x="100" y="59"/>
                    <a:pt x="100" y="60"/>
                  </a:cubicBezTo>
                  <a:cubicBezTo>
                    <a:pt x="100" y="60"/>
                    <a:pt x="100" y="62"/>
                    <a:pt x="101" y="62"/>
                  </a:cubicBezTo>
                  <a:cubicBezTo>
                    <a:pt x="101" y="62"/>
                    <a:pt x="101" y="61"/>
                    <a:pt x="101" y="61"/>
                  </a:cubicBezTo>
                  <a:cubicBezTo>
                    <a:pt x="102" y="61"/>
                    <a:pt x="102" y="62"/>
                    <a:pt x="102" y="62"/>
                  </a:cubicBezTo>
                  <a:cubicBezTo>
                    <a:pt x="103" y="62"/>
                    <a:pt x="103" y="61"/>
                    <a:pt x="104" y="61"/>
                  </a:cubicBezTo>
                  <a:cubicBezTo>
                    <a:pt x="106" y="61"/>
                    <a:pt x="107" y="65"/>
                    <a:pt x="106" y="65"/>
                  </a:cubicBezTo>
                  <a:cubicBezTo>
                    <a:pt x="106" y="65"/>
                    <a:pt x="106" y="63"/>
                    <a:pt x="105" y="62"/>
                  </a:cubicBezTo>
                  <a:cubicBezTo>
                    <a:pt x="104" y="62"/>
                    <a:pt x="105" y="63"/>
                    <a:pt x="104" y="63"/>
                  </a:cubicBezTo>
                  <a:cubicBezTo>
                    <a:pt x="104" y="64"/>
                    <a:pt x="103" y="63"/>
                    <a:pt x="103" y="63"/>
                  </a:cubicBezTo>
                  <a:cubicBezTo>
                    <a:pt x="102" y="63"/>
                    <a:pt x="101" y="63"/>
                    <a:pt x="100" y="63"/>
                  </a:cubicBezTo>
                  <a:cubicBezTo>
                    <a:pt x="100" y="63"/>
                    <a:pt x="99" y="63"/>
                    <a:pt x="99" y="63"/>
                  </a:cubicBezTo>
                  <a:cubicBezTo>
                    <a:pt x="98" y="63"/>
                    <a:pt x="97" y="64"/>
                    <a:pt x="97" y="65"/>
                  </a:cubicBezTo>
                  <a:cubicBezTo>
                    <a:pt x="96" y="66"/>
                    <a:pt x="96" y="67"/>
                    <a:pt x="96" y="68"/>
                  </a:cubicBezTo>
                  <a:cubicBezTo>
                    <a:pt x="96" y="68"/>
                    <a:pt x="95" y="69"/>
                    <a:pt x="95" y="69"/>
                  </a:cubicBezTo>
                  <a:cubicBezTo>
                    <a:pt x="94" y="68"/>
                    <a:pt x="95" y="68"/>
                    <a:pt x="95" y="67"/>
                  </a:cubicBezTo>
                  <a:cubicBezTo>
                    <a:pt x="95" y="67"/>
                    <a:pt x="95" y="66"/>
                    <a:pt x="95" y="65"/>
                  </a:cubicBezTo>
                  <a:cubicBezTo>
                    <a:pt x="95" y="64"/>
                    <a:pt x="95" y="63"/>
                    <a:pt x="94" y="62"/>
                  </a:cubicBezTo>
                  <a:cubicBezTo>
                    <a:pt x="93" y="62"/>
                    <a:pt x="92" y="63"/>
                    <a:pt x="91" y="64"/>
                  </a:cubicBezTo>
                  <a:cubicBezTo>
                    <a:pt x="91" y="65"/>
                    <a:pt x="91" y="66"/>
                    <a:pt x="91" y="67"/>
                  </a:cubicBezTo>
                  <a:cubicBezTo>
                    <a:pt x="90" y="68"/>
                    <a:pt x="89" y="70"/>
                    <a:pt x="88" y="70"/>
                  </a:cubicBezTo>
                  <a:cubicBezTo>
                    <a:pt x="87" y="71"/>
                    <a:pt x="87" y="73"/>
                    <a:pt x="86" y="74"/>
                  </a:cubicBezTo>
                  <a:cubicBezTo>
                    <a:pt x="86" y="75"/>
                    <a:pt x="85" y="76"/>
                    <a:pt x="86" y="77"/>
                  </a:cubicBezTo>
                  <a:cubicBezTo>
                    <a:pt x="86" y="78"/>
                    <a:pt x="87" y="78"/>
                    <a:pt x="88" y="79"/>
                  </a:cubicBezTo>
                  <a:cubicBezTo>
                    <a:pt x="88" y="79"/>
                    <a:pt x="89" y="80"/>
                    <a:pt x="88" y="80"/>
                  </a:cubicBezTo>
                  <a:cubicBezTo>
                    <a:pt x="87" y="80"/>
                    <a:pt x="87" y="81"/>
                    <a:pt x="86" y="81"/>
                  </a:cubicBezTo>
                  <a:cubicBezTo>
                    <a:pt x="85" y="82"/>
                    <a:pt x="85" y="81"/>
                    <a:pt x="85" y="80"/>
                  </a:cubicBezTo>
                  <a:cubicBezTo>
                    <a:pt x="85" y="79"/>
                    <a:pt x="84" y="78"/>
                    <a:pt x="83" y="77"/>
                  </a:cubicBezTo>
                  <a:cubicBezTo>
                    <a:pt x="83" y="76"/>
                    <a:pt x="84" y="75"/>
                    <a:pt x="82" y="75"/>
                  </a:cubicBezTo>
                  <a:cubicBezTo>
                    <a:pt x="81" y="74"/>
                    <a:pt x="80" y="75"/>
                    <a:pt x="79" y="75"/>
                  </a:cubicBezTo>
                  <a:cubicBezTo>
                    <a:pt x="77" y="77"/>
                    <a:pt x="75" y="80"/>
                    <a:pt x="73" y="82"/>
                  </a:cubicBezTo>
                  <a:cubicBezTo>
                    <a:pt x="71" y="83"/>
                    <a:pt x="70" y="83"/>
                    <a:pt x="70" y="84"/>
                  </a:cubicBezTo>
                  <a:cubicBezTo>
                    <a:pt x="69" y="85"/>
                    <a:pt x="69" y="87"/>
                    <a:pt x="70" y="89"/>
                  </a:cubicBezTo>
                  <a:cubicBezTo>
                    <a:pt x="70" y="90"/>
                    <a:pt x="71" y="90"/>
                    <a:pt x="72" y="90"/>
                  </a:cubicBezTo>
                  <a:cubicBezTo>
                    <a:pt x="73" y="90"/>
                    <a:pt x="73" y="91"/>
                    <a:pt x="73" y="91"/>
                  </a:cubicBezTo>
                  <a:cubicBezTo>
                    <a:pt x="73" y="92"/>
                    <a:pt x="72" y="92"/>
                    <a:pt x="71" y="92"/>
                  </a:cubicBezTo>
                  <a:cubicBezTo>
                    <a:pt x="71" y="91"/>
                    <a:pt x="71" y="91"/>
                    <a:pt x="70" y="91"/>
                  </a:cubicBezTo>
                  <a:cubicBezTo>
                    <a:pt x="70" y="91"/>
                    <a:pt x="69" y="91"/>
                    <a:pt x="69" y="91"/>
                  </a:cubicBezTo>
                  <a:cubicBezTo>
                    <a:pt x="67" y="92"/>
                    <a:pt x="67" y="91"/>
                    <a:pt x="66" y="90"/>
                  </a:cubicBezTo>
                  <a:cubicBezTo>
                    <a:pt x="66" y="89"/>
                    <a:pt x="67" y="86"/>
                    <a:pt x="66" y="86"/>
                  </a:cubicBezTo>
                  <a:cubicBezTo>
                    <a:pt x="65" y="85"/>
                    <a:pt x="64" y="86"/>
                    <a:pt x="64" y="86"/>
                  </a:cubicBezTo>
                  <a:cubicBezTo>
                    <a:pt x="63" y="87"/>
                    <a:pt x="62" y="87"/>
                    <a:pt x="62" y="87"/>
                  </a:cubicBezTo>
                  <a:cubicBezTo>
                    <a:pt x="61" y="88"/>
                    <a:pt x="61" y="87"/>
                    <a:pt x="60" y="87"/>
                  </a:cubicBezTo>
                  <a:cubicBezTo>
                    <a:pt x="60" y="87"/>
                    <a:pt x="60" y="87"/>
                    <a:pt x="59" y="88"/>
                  </a:cubicBezTo>
                  <a:cubicBezTo>
                    <a:pt x="59" y="88"/>
                    <a:pt x="58" y="88"/>
                    <a:pt x="58" y="88"/>
                  </a:cubicBezTo>
                  <a:cubicBezTo>
                    <a:pt x="56" y="88"/>
                    <a:pt x="56" y="86"/>
                    <a:pt x="55" y="87"/>
                  </a:cubicBezTo>
                  <a:cubicBezTo>
                    <a:pt x="54" y="87"/>
                    <a:pt x="53" y="88"/>
                    <a:pt x="53" y="89"/>
                  </a:cubicBezTo>
                  <a:cubicBezTo>
                    <a:pt x="52" y="90"/>
                    <a:pt x="52" y="91"/>
                    <a:pt x="51" y="91"/>
                  </a:cubicBezTo>
                  <a:cubicBezTo>
                    <a:pt x="50" y="91"/>
                    <a:pt x="50" y="90"/>
                    <a:pt x="49" y="91"/>
                  </a:cubicBezTo>
                  <a:cubicBezTo>
                    <a:pt x="49" y="91"/>
                    <a:pt x="49" y="92"/>
                    <a:pt x="48" y="92"/>
                  </a:cubicBezTo>
                  <a:cubicBezTo>
                    <a:pt x="48" y="93"/>
                    <a:pt x="46" y="92"/>
                    <a:pt x="46" y="91"/>
                  </a:cubicBezTo>
                  <a:cubicBezTo>
                    <a:pt x="45" y="90"/>
                    <a:pt x="44" y="90"/>
                    <a:pt x="43" y="91"/>
                  </a:cubicBezTo>
                  <a:cubicBezTo>
                    <a:pt x="42" y="92"/>
                    <a:pt x="42" y="93"/>
                    <a:pt x="41" y="94"/>
                  </a:cubicBezTo>
                  <a:cubicBezTo>
                    <a:pt x="40" y="95"/>
                    <a:pt x="39" y="96"/>
                    <a:pt x="38" y="96"/>
                  </a:cubicBezTo>
                  <a:cubicBezTo>
                    <a:pt x="37" y="97"/>
                    <a:pt x="36" y="97"/>
                    <a:pt x="35" y="96"/>
                  </a:cubicBezTo>
                  <a:cubicBezTo>
                    <a:pt x="34" y="95"/>
                    <a:pt x="33" y="95"/>
                    <a:pt x="32" y="95"/>
                  </a:cubicBezTo>
                  <a:cubicBezTo>
                    <a:pt x="29" y="95"/>
                    <a:pt x="28" y="99"/>
                    <a:pt x="27" y="101"/>
                  </a:cubicBezTo>
                  <a:cubicBezTo>
                    <a:pt x="27" y="103"/>
                    <a:pt x="27" y="105"/>
                    <a:pt x="27" y="107"/>
                  </a:cubicBezTo>
                  <a:cubicBezTo>
                    <a:pt x="27" y="108"/>
                    <a:pt x="27" y="109"/>
                    <a:pt x="27" y="110"/>
                  </a:cubicBezTo>
                  <a:cubicBezTo>
                    <a:pt x="26" y="110"/>
                    <a:pt x="26" y="111"/>
                    <a:pt x="26" y="111"/>
                  </a:cubicBezTo>
                  <a:cubicBezTo>
                    <a:pt x="23" y="115"/>
                    <a:pt x="19" y="118"/>
                    <a:pt x="17" y="123"/>
                  </a:cubicBezTo>
                  <a:cubicBezTo>
                    <a:pt x="16" y="125"/>
                    <a:pt x="17" y="128"/>
                    <a:pt x="17" y="130"/>
                  </a:cubicBezTo>
                  <a:cubicBezTo>
                    <a:pt x="17" y="131"/>
                    <a:pt x="18" y="133"/>
                    <a:pt x="18" y="134"/>
                  </a:cubicBezTo>
                  <a:cubicBezTo>
                    <a:pt x="18" y="135"/>
                    <a:pt x="19" y="135"/>
                    <a:pt x="19" y="136"/>
                  </a:cubicBezTo>
                  <a:cubicBezTo>
                    <a:pt x="19" y="137"/>
                    <a:pt x="19" y="139"/>
                    <a:pt x="18" y="140"/>
                  </a:cubicBezTo>
                  <a:cubicBezTo>
                    <a:pt x="18" y="143"/>
                    <a:pt x="19" y="146"/>
                    <a:pt x="19" y="148"/>
                  </a:cubicBezTo>
                  <a:cubicBezTo>
                    <a:pt x="19" y="149"/>
                    <a:pt x="19" y="150"/>
                    <a:pt x="19" y="151"/>
                  </a:cubicBezTo>
                  <a:cubicBezTo>
                    <a:pt x="20" y="153"/>
                    <a:pt x="21" y="155"/>
                    <a:pt x="22" y="156"/>
                  </a:cubicBezTo>
                  <a:cubicBezTo>
                    <a:pt x="23" y="157"/>
                    <a:pt x="23" y="157"/>
                    <a:pt x="23" y="158"/>
                  </a:cubicBezTo>
                  <a:cubicBezTo>
                    <a:pt x="24" y="159"/>
                    <a:pt x="24" y="160"/>
                    <a:pt x="24" y="160"/>
                  </a:cubicBezTo>
                  <a:cubicBezTo>
                    <a:pt x="24" y="163"/>
                    <a:pt x="23" y="165"/>
                    <a:pt x="26" y="167"/>
                  </a:cubicBezTo>
                  <a:cubicBezTo>
                    <a:pt x="27" y="168"/>
                    <a:pt x="28" y="169"/>
                    <a:pt x="28" y="170"/>
                  </a:cubicBezTo>
                  <a:cubicBezTo>
                    <a:pt x="28" y="172"/>
                    <a:pt x="28" y="173"/>
                    <a:pt x="28" y="174"/>
                  </a:cubicBezTo>
                  <a:cubicBezTo>
                    <a:pt x="28" y="175"/>
                    <a:pt x="28" y="176"/>
                    <a:pt x="27" y="177"/>
                  </a:cubicBezTo>
                  <a:cubicBezTo>
                    <a:pt x="26" y="178"/>
                    <a:pt x="26" y="180"/>
                    <a:pt x="26" y="182"/>
                  </a:cubicBezTo>
                  <a:cubicBezTo>
                    <a:pt x="26" y="183"/>
                    <a:pt x="27" y="185"/>
                    <a:pt x="27" y="186"/>
                  </a:cubicBezTo>
                  <a:cubicBezTo>
                    <a:pt x="27" y="187"/>
                    <a:pt x="27" y="188"/>
                    <a:pt x="26" y="188"/>
                  </a:cubicBezTo>
                  <a:cubicBezTo>
                    <a:pt x="25" y="190"/>
                    <a:pt x="24" y="191"/>
                    <a:pt x="23" y="193"/>
                  </a:cubicBezTo>
                  <a:cubicBezTo>
                    <a:pt x="23" y="193"/>
                    <a:pt x="23" y="194"/>
                    <a:pt x="23" y="194"/>
                  </a:cubicBezTo>
                  <a:cubicBezTo>
                    <a:pt x="23" y="195"/>
                    <a:pt x="22" y="196"/>
                    <a:pt x="22" y="196"/>
                  </a:cubicBezTo>
                  <a:cubicBezTo>
                    <a:pt x="21" y="197"/>
                    <a:pt x="21" y="198"/>
                    <a:pt x="20" y="198"/>
                  </a:cubicBezTo>
                  <a:cubicBezTo>
                    <a:pt x="19" y="199"/>
                    <a:pt x="19" y="200"/>
                    <a:pt x="18" y="200"/>
                  </a:cubicBezTo>
                  <a:cubicBezTo>
                    <a:pt x="17" y="201"/>
                    <a:pt x="16" y="202"/>
                    <a:pt x="16" y="204"/>
                  </a:cubicBezTo>
                  <a:cubicBezTo>
                    <a:pt x="15" y="205"/>
                    <a:pt x="15" y="206"/>
                    <a:pt x="15" y="207"/>
                  </a:cubicBezTo>
                  <a:cubicBezTo>
                    <a:pt x="15" y="208"/>
                    <a:pt x="15" y="209"/>
                    <a:pt x="15" y="210"/>
                  </a:cubicBezTo>
                  <a:cubicBezTo>
                    <a:pt x="14" y="210"/>
                    <a:pt x="14" y="210"/>
                    <a:pt x="13" y="211"/>
                  </a:cubicBezTo>
                  <a:cubicBezTo>
                    <a:pt x="12" y="211"/>
                    <a:pt x="11" y="211"/>
                    <a:pt x="10" y="211"/>
                  </a:cubicBezTo>
                  <a:cubicBezTo>
                    <a:pt x="9" y="212"/>
                    <a:pt x="8" y="213"/>
                    <a:pt x="7" y="214"/>
                  </a:cubicBezTo>
                  <a:cubicBezTo>
                    <a:pt x="7" y="215"/>
                    <a:pt x="7" y="216"/>
                    <a:pt x="6" y="216"/>
                  </a:cubicBezTo>
                  <a:cubicBezTo>
                    <a:pt x="6" y="218"/>
                    <a:pt x="6" y="220"/>
                    <a:pt x="6" y="222"/>
                  </a:cubicBezTo>
                  <a:cubicBezTo>
                    <a:pt x="6" y="223"/>
                    <a:pt x="6" y="224"/>
                    <a:pt x="6" y="225"/>
                  </a:cubicBezTo>
                  <a:cubicBezTo>
                    <a:pt x="5" y="225"/>
                    <a:pt x="4" y="226"/>
                    <a:pt x="4" y="226"/>
                  </a:cubicBezTo>
                  <a:cubicBezTo>
                    <a:pt x="3" y="227"/>
                    <a:pt x="3" y="228"/>
                    <a:pt x="2" y="229"/>
                  </a:cubicBezTo>
                  <a:cubicBezTo>
                    <a:pt x="2" y="231"/>
                    <a:pt x="2" y="232"/>
                    <a:pt x="2" y="233"/>
                  </a:cubicBezTo>
                  <a:cubicBezTo>
                    <a:pt x="3" y="234"/>
                    <a:pt x="2" y="235"/>
                    <a:pt x="1" y="236"/>
                  </a:cubicBezTo>
                  <a:cubicBezTo>
                    <a:pt x="1" y="237"/>
                    <a:pt x="0" y="237"/>
                    <a:pt x="0" y="237"/>
                  </a:cubicBezTo>
                  <a:cubicBezTo>
                    <a:pt x="0" y="237"/>
                    <a:pt x="0" y="238"/>
                    <a:pt x="0" y="239"/>
                  </a:cubicBezTo>
                  <a:cubicBezTo>
                    <a:pt x="0" y="240"/>
                    <a:pt x="1" y="241"/>
                    <a:pt x="1" y="242"/>
                  </a:cubicBezTo>
                  <a:cubicBezTo>
                    <a:pt x="1" y="244"/>
                    <a:pt x="2" y="245"/>
                    <a:pt x="2" y="246"/>
                  </a:cubicBezTo>
                  <a:cubicBezTo>
                    <a:pt x="2" y="248"/>
                    <a:pt x="2" y="251"/>
                    <a:pt x="3" y="252"/>
                  </a:cubicBezTo>
                  <a:cubicBezTo>
                    <a:pt x="4" y="254"/>
                    <a:pt x="6" y="255"/>
                    <a:pt x="7" y="256"/>
                  </a:cubicBezTo>
                  <a:cubicBezTo>
                    <a:pt x="9" y="258"/>
                    <a:pt x="8" y="260"/>
                    <a:pt x="8" y="262"/>
                  </a:cubicBezTo>
                  <a:cubicBezTo>
                    <a:pt x="9" y="263"/>
                    <a:pt x="11" y="264"/>
                    <a:pt x="11" y="266"/>
                  </a:cubicBezTo>
                  <a:cubicBezTo>
                    <a:pt x="11" y="267"/>
                    <a:pt x="11" y="268"/>
                    <a:pt x="9" y="269"/>
                  </a:cubicBezTo>
                  <a:cubicBezTo>
                    <a:pt x="8" y="270"/>
                    <a:pt x="8" y="271"/>
                    <a:pt x="9" y="272"/>
                  </a:cubicBezTo>
                  <a:cubicBezTo>
                    <a:pt x="9" y="276"/>
                    <a:pt x="9" y="280"/>
                    <a:pt x="9" y="284"/>
                  </a:cubicBezTo>
                  <a:cubicBezTo>
                    <a:pt x="9" y="288"/>
                    <a:pt x="14" y="289"/>
                    <a:pt x="14" y="292"/>
                  </a:cubicBezTo>
                  <a:cubicBezTo>
                    <a:pt x="15" y="293"/>
                    <a:pt x="14" y="294"/>
                    <a:pt x="14" y="295"/>
                  </a:cubicBezTo>
                  <a:cubicBezTo>
                    <a:pt x="15" y="296"/>
                    <a:pt x="16" y="297"/>
                    <a:pt x="16" y="297"/>
                  </a:cubicBezTo>
                  <a:cubicBezTo>
                    <a:pt x="16" y="298"/>
                    <a:pt x="16" y="299"/>
                    <a:pt x="16" y="300"/>
                  </a:cubicBezTo>
                  <a:cubicBezTo>
                    <a:pt x="17" y="301"/>
                    <a:pt x="18" y="301"/>
                    <a:pt x="19" y="301"/>
                  </a:cubicBezTo>
                  <a:cubicBezTo>
                    <a:pt x="20" y="301"/>
                    <a:pt x="20" y="302"/>
                    <a:pt x="21" y="303"/>
                  </a:cubicBezTo>
                  <a:cubicBezTo>
                    <a:pt x="23" y="303"/>
                    <a:pt x="25" y="304"/>
                    <a:pt x="27" y="305"/>
                  </a:cubicBezTo>
                  <a:cubicBezTo>
                    <a:pt x="28" y="305"/>
                    <a:pt x="29" y="306"/>
                    <a:pt x="31" y="306"/>
                  </a:cubicBezTo>
                  <a:cubicBezTo>
                    <a:pt x="32" y="307"/>
                    <a:pt x="33" y="307"/>
                    <a:pt x="34" y="308"/>
                  </a:cubicBezTo>
                  <a:cubicBezTo>
                    <a:pt x="36" y="309"/>
                    <a:pt x="37" y="310"/>
                    <a:pt x="38" y="310"/>
                  </a:cubicBezTo>
                  <a:cubicBezTo>
                    <a:pt x="39" y="311"/>
                    <a:pt x="39" y="312"/>
                    <a:pt x="40" y="312"/>
                  </a:cubicBezTo>
                  <a:cubicBezTo>
                    <a:pt x="42" y="313"/>
                    <a:pt x="43" y="312"/>
                    <a:pt x="44" y="312"/>
                  </a:cubicBezTo>
                  <a:cubicBezTo>
                    <a:pt x="48" y="311"/>
                    <a:pt x="50" y="310"/>
                    <a:pt x="53" y="308"/>
                  </a:cubicBezTo>
                  <a:cubicBezTo>
                    <a:pt x="56" y="306"/>
                    <a:pt x="60" y="304"/>
                    <a:pt x="63" y="303"/>
                  </a:cubicBezTo>
                  <a:cubicBezTo>
                    <a:pt x="65" y="302"/>
                    <a:pt x="67" y="301"/>
                    <a:pt x="69" y="301"/>
                  </a:cubicBezTo>
                  <a:cubicBezTo>
                    <a:pt x="70" y="301"/>
                    <a:pt x="72" y="302"/>
                    <a:pt x="73" y="302"/>
                  </a:cubicBezTo>
                  <a:cubicBezTo>
                    <a:pt x="74" y="301"/>
                    <a:pt x="75" y="301"/>
                    <a:pt x="75" y="301"/>
                  </a:cubicBezTo>
                  <a:cubicBezTo>
                    <a:pt x="76" y="300"/>
                    <a:pt x="76" y="300"/>
                    <a:pt x="76" y="300"/>
                  </a:cubicBezTo>
                  <a:cubicBezTo>
                    <a:pt x="77" y="300"/>
                    <a:pt x="77" y="300"/>
                    <a:pt x="78" y="300"/>
                  </a:cubicBezTo>
                  <a:cubicBezTo>
                    <a:pt x="78" y="299"/>
                    <a:pt x="79" y="300"/>
                    <a:pt x="79" y="299"/>
                  </a:cubicBezTo>
                  <a:cubicBezTo>
                    <a:pt x="80" y="299"/>
                    <a:pt x="80" y="298"/>
                    <a:pt x="80" y="298"/>
                  </a:cubicBezTo>
                  <a:cubicBezTo>
                    <a:pt x="80" y="296"/>
                    <a:pt x="82" y="297"/>
                    <a:pt x="83" y="296"/>
                  </a:cubicBezTo>
                  <a:cubicBezTo>
                    <a:pt x="83" y="296"/>
                    <a:pt x="83" y="294"/>
                    <a:pt x="84" y="293"/>
                  </a:cubicBezTo>
                  <a:cubicBezTo>
                    <a:pt x="84" y="292"/>
                    <a:pt x="84" y="291"/>
                    <a:pt x="85" y="290"/>
                  </a:cubicBezTo>
                  <a:cubicBezTo>
                    <a:pt x="86" y="289"/>
                    <a:pt x="86" y="287"/>
                    <a:pt x="87" y="286"/>
                  </a:cubicBezTo>
                  <a:cubicBezTo>
                    <a:pt x="87" y="284"/>
                    <a:pt x="87" y="282"/>
                    <a:pt x="88" y="281"/>
                  </a:cubicBezTo>
                  <a:cubicBezTo>
                    <a:pt x="88" y="280"/>
                    <a:pt x="89" y="280"/>
                    <a:pt x="89" y="279"/>
                  </a:cubicBezTo>
                  <a:cubicBezTo>
                    <a:pt x="90" y="278"/>
                    <a:pt x="91" y="277"/>
                    <a:pt x="90" y="276"/>
                  </a:cubicBezTo>
                  <a:cubicBezTo>
                    <a:pt x="90" y="275"/>
                    <a:pt x="92" y="273"/>
                    <a:pt x="92" y="272"/>
                  </a:cubicBezTo>
                  <a:cubicBezTo>
                    <a:pt x="93" y="271"/>
                    <a:pt x="93" y="270"/>
                    <a:pt x="93" y="269"/>
                  </a:cubicBezTo>
                  <a:cubicBezTo>
                    <a:pt x="94" y="268"/>
                    <a:pt x="94" y="267"/>
                    <a:pt x="94" y="267"/>
                  </a:cubicBezTo>
                  <a:cubicBezTo>
                    <a:pt x="94" y="266"/>
                    <a:pt x="95" y="266"/>
                    <a:pt x="95" y="265"/>
                  </a:cubicBezTo>
                  <a:cubicBezTo>
                    <a:pt x="96" y="265"/>
                    <a:pt x="96" y="263"/>
                    <a:pt x="96" y="262"/>
                  </a:cubicBezTo>
                  <a:cubicBezTo>
                    <a:pt x="96" y="259"/>
                    <a:pt x="98" y="257"/>
                    <a:pt x="99" y="254"/>
                  </a:cubicBezTo>
                  <a:cubicBezTo>
                    <a:pt x="100" y="252"/>
                    <a:pt x="100" y="251"/>
                    <a:pt x="100" y="249"/>
                  </a:cubicBezTo>
                  <a:cubicBezTo>
                    <a:pt x="100" y="248"/>
                    <a:pt x="100" y="246"/>
                    <a:pt x="101" y="245"/>
                  </a:cubicBezTo>
                  <a:cubicBezTo>
                    <a:pt x="101" y="244"/>
                    <a:pt x="101" y="243"/>
                    <a:pt x="102" y="241"/>
                  </a:cubicBezTo>
                  <a:cubicBezTo>
                    <a:pt x="103" y="236"/>
                    <a:pt x="104" y="231"/>
                    <a:pt x="106" y="227"/>
                  </a:cubicBezTo>
                  <a:cubicBezTo>
                    <a:pt x="108" y="222"/>
                    <a:pt x="110" y="218"/>
                    <a:pt x="111" y="213"/>
                  </a:cubicBezTo>
                  <a:cubicBezTo>
                    <a:pt x="112" y="212"/>
                    <a:pt x="112" y="211"/>
                    <a:pt x="113" y="209"/>
                  </a:cubicBezTo>
                  <a:cubicBezTo>
                    <a:pt x="113" y="208"/>
                    <a:pt x="113" y="207"/>
                    <a:pt x="113" y="206"/>
                  </a:cubicBezTo>
                  <a:cubicBezTo>
                    <a:pt x="113" y="205"/>
                    <a:pt x="114" y="204"/>
                    <a:pt x="114" y="202"/>
                  </a:cubicBezTo>
                  <a:cubicBezTo>
                    <a:pt x="115" y="201"/>
                    <a:pt x="115" y="199"/>
                    <a:pt x="115" y="198"/>
                  </a:cubicBezTo>
                  <a:cubicBezTo>
                    <a:pt x="116" y="196"/>
                    <a:pt x="117" y="193"/>
                    <a:pt x="118" y="191"/>
                  </a:cubicBezTo>
                  <a:cubicBezTo>
                    <a:pt x="118" y="189"/>
                    <a:pt x="119" y="188"/>
                    <a:pt x="120" y="187"/>
                  </a:cubicBezTo>
                  <a:cubicBezTo>
                    <a:pt x="120" y="186"/>
                    <a:pt x="120" y="185"/>
                    <a:pt x="120" y="184"/>
                  </a:cubicBezTo>
                  <a:cubicBezTo>
                    <a:pt x="121" y="184"/>
                    <a:pt x="121" y="183"/>
                    <a:pt x="121" y="182"/>
                  </a:cubicBezTo>
                  <a:cubicBezTo>
                    <a:pt x="121" y="181"/>
                    <a:pt x="121" y="181"/>
                    <a:pt x="121" y="180"/>
                  </a:cubicBezTo>
                  <a:cubicBezTo>
                    <a:pt x="122" y="179"/>
                    <a:pt x="122" y="178"/>
                    <a:pt x="122" y="178"/>
                  </a:cubicBezTo>
                  <a:cubicBezTo>
                    <a:pt x="123" y="176"/>
                    <a:pt x="123" y="174"/>
                    <a:pt x="124" y="173"/>
                  </a:cubicBezTo>
                  <a:cubicBezTo>
                    <a:pt x="125" y="169"/>
                    <a:pt x="126" y="166"/>
                    <a:pt x="128" y="163"/>
                  </a:cubicBezTo>
                  <a:cubicBezTo>
                    <a:pt x="129" y="159"/>
                    <a:pt x="131" y="155"/>
                    <a:pt x="132" y="151"/>
                  </a:cubicBezTo>
                  <a:cubicBezTo>
                    <a:pt x="133" y="150"/>
                    <a:pt x="134" y="148"/>
                    <a:pt x="134" y="146"/>
                  </a:cubicBezTo>
                  <a:cubicBezTo>
                    <a:pt x="135" y="145"/>
                    <a:pt x="134" y="143"/>
                    <a:pt x="135" y="142"/>
                  </a:cubicBezTo>
                  <a:cubicBezTo>
                    <a:pt x="137" y="140"/>
                    <a:pt x="135" y="139"/>
                    <a:pt x="136" y="138"/>
                  </a:cubicBezTo>
                  <a:cubicBezTo>
                    <a:pt x="136" y="136"/>
                    <a:pt x="137" y="134"/>
                    <a:pt x="137" y="133"/>
                  </a:cubicBezTo>
                  <a:cubicBezTo>
                    <a:pt x="138" y="130"/>
                    <a:pt x="138" y="126"/>
                    <a:pt x="136" y="123"/>
                  </a:cubicBezTo>
                  <a:cubicBezTo>
                    <a:pt x="135" y="121"/>
                    <a:pt x="138" y="118"/>
                    <a:pt x="139" y="115"/>
                  </a:cubicBezTo>
                  <a:cubicBezTo>
                    <a:pt x="140" y="114"/>
                    <a:pt x="140" y="114"/>
                    <a:pt x="141" y="113"/>
                  </a:cubicBezTo>
                  <a:cubicBezTo>
                    <a:pt x="141" y="112"/>
                    <a:pt x="142" y="112"/>
                    <a:pt x="143" y="112"/>
                  </a:cubicBezTo>
                  <a:cubicBezTo>
                    <a:pt x="143" y="111"/>
                    <a:pt x="144" y="112"/>
                    <a:pt x="144" y="111"/>
                  </a:cubicBezTo>
                  <a:cubicBezTo>
                    <a:pt x="145" y="110"/>
                    <a:pt x="144" y="110"/>
                    <a:pt x="144" y="110"/>
                  </a:cubicBezTo>
                  <a:cubicBezTo>
                    <a:pt x="141" y="109"/>
                    <a:pt x="145" y="106"/>
                    <a:pt x="145" y="105"/>
                  </a:cubicBezTo>
                  <a:cubicBezTo>
                    <a:pt x="146" y="103"/>
                    <a:pt x="146" y="102"/>
                    <a:pt x="145" y="101"/>
                  </a:cubicBezTo>
                  <a:cubicBezTo>
                    <a:pt x="145" y="99"/>
                    <a:pt x="147" y="96"/>
                    <a:pt x="145" y="95"/>
                  </a:cubicBezTo>
                  <a:cubicBezTo>
                    <a:pt x="141" y="94"/>
                    <a:pt x="143" y="93"/>
                    <a:pt x="143" y="90"/>
                  </a:cubicBezTo>
                  <a:cubicBezTo>
                    <a:pt x="144" y="87"/>
                    <a:pt x="140" y="84"/>
                    <a:pt x="142" y="81"/>
                  </a:cubicBezTo>
                  <a:cubicBezTo>
                    <a:pt x="143" y="79"/>
                    <a:pt x="144" y="79"/>
                    <a:pt x="146" y="79"/>
                  </a:cubicBezTo>
                  <a:cubicBezTo>
                    <a:pt x="147" y="78"/>
                    <a:pt x="147" y="80"/>
                    <a:pt x="147" y="81"/>
                  </a:cubicBezTo>
                  <a:cubicBezTo>
                    <a:pt x="147" y="82"/>
                    <a:pt x="149" y="83"/>
                    <a:pt x="149" y="84"/>
                  </a:cubicBezTo>
                  <a:cubicBezTo>
                    <a:pt x="148" y="85"/>
                    <a:pt x="150" y="86"/>
                    <a:pt x="150" y="87"/>
                  </a:cubicBezTo>
                  <a:cubicBezTo>
                    <a:pt x="150" y="89"/>
                    <a:pt x="152" y="89"/>
                    <a:pt x="152" y="90"/>
                  </a:cubicBezTo>
                  <a:cubicBezTo>
                    <a:pt x="153" y="91"/>
                    <a:pt x="154" y="91"/>
                    <a:pt x="155" y="90"/>
                  </a:cubicBezTo>
                  <a:cubicBezTo>
                    <a:pt x="155" y="89"/>
                    <a:pt x="156" y="88"/>
                    <a:pt x="157" y="86"/>
                  </a:cubicBezTo>
                  <a:cubicBezTo>
                    <a:pt x="157" y="85"/>
                    <a:pt x="158" y="83"/>
                    <a:pt x="159" y="82"/>
                  </a:cubicBezTo>
                  <a:cubicBezTo>
                    <a:pt x="160" y="79"/>
                    <a:pt x="161" y="76"/>
                    <a:pt x="160" y="74"/>
                  </a:cubicBezTo>
                  <a:cubicBezTo>
                    <a:pt x="159" y="71"/>
                    <a:pt x="158" y="69"/>
                    <a:pt x="157" y="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gray">
            <a:xfrm>
              <a:off x="11353800" y="5122863"/>
              <a:ext cx="33338" cy="44450"/>
            </a:xfrm>
            <a:custGeom>
              <a:avLst/>
              <a:gdLst>
                <a:gd name="T0" fmla="*/ 7 w 11"/>
                <a:gd name="T1" fmla="*/ 2 h 14"/>
                <a:gd name="T2" fmla="*/ 4 w 11"/>
                <a:gd name="T3" fmla="*/ 6 h 14"/>
                <a:gd name="T4" fmla="*/ 1 w 11"/>
                <a:gd name="T5" fmla="*/ 10 h 14"/>
                <a:gd name="T6" fmla="*/ 1 w 11"/>
                <a:gd name="T7" fmla="*/ 12 h 14"/>
                <a:gd name="T8" fmla="*/ 0 w 11"/>
                <a:gd name="T9" fmla="*/ 13 h 14"/>
                <a:gd name="T10" fmla="*/ 4 w 11"/>
                <a:gd name="T11" fmla="*/ 14 h 14"/>
                <a:gd name="T12" fmla="*/ 9 w 11"/>
                <a:gd name="T13" fmla="*/ 13 h 14"/>
                <a:gd name="T14" fmla="*/ 9 w 11"/>
                <a:gd name="T15" fmla="*/ 10 h 14"/>
                <a:gd name="T16" fmla="*/ 11 w 11"/>
                <a:gd name="T17" fmla="*/ 8 h 14"/>
                <a:gd name="T18" fmla="*/ 7 w 11"/>
                <a:gd name="T1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4">
                  <a:moveTo>
                    <a:pt x="7" y="2"/>
                  </a:moveTo>
                  <a:cubicBezTo>
                    <a:pt x="5" y="2"/>
                    <a:pt x="5" y="5"/>
                    <a:pt x="4" y="6"/>
                  </a:cubicBezTo>
                  <a:cubicBezTo>
                    <a:pt x="3" y="7"/>
                    <a:pt x="1" y="8"/>
                    <a:pt x="1" y="10"/>
                  </a:cubicBezTo>
                  <a:cubicBezTo>
                    <a:pt x="1" y="11"/>
                    <a:pt x="2" y="12"/>
                    <a:pt x="1" y="12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1" y="14"/>
                    <a:pt x="3" y="14"/>
                    <a:pt x="4" y="14"/>
                  </a:cubicBezTo>
                  <a:cubicBezTo>
                    <a:pt x="5" y="14"/>
                    <a:pt x="8" y="14"/>
                    <a:pt x="9" y="13"/>
                  </a:cubicBezTo>
                  <a:cubicBezTo>
                    <a:pt x="9" y="12"/>
                    <a:pt x="9" y="11"/>
                    <a:pt x="9" y="10"/>
                  </a:cubicBezTo>
                  <a:cubicBezTo>
                    <a:pt x="10" y="10"/>
                    <a:pt x="11" y="9"/>
                    <a:pt x="11" y="8"/>
                  </a:cubicBezTo>
                  <a:cubicBezTo>
                    <a:pt x="11" y="7"/>
                    <a:pt x="8" y="0"/>
                    <a:pt x="7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gray">
            <a:xfrm>
              <a:off x="11080750" y="2846388"/>
              <a:ext cx="85725" cy="34925"/>
            </a:xfrm>
            <a:custGeom>
              <a:avLst/>
              <a:gdLst>
                <a:gd name="T0" fmla="*/ 26 w 27"/>
                <a:gd name="T1" fmla="*/ 4 h 11"/>
                <a:gd name="T2" fmla="*/ 23 w 27"/>
                <a:gd name="T3" fmla="*/ 4 h 11"/>
                <a:gd name="T4" fmla="*/ 20 w 27"/>
                <a:gd name="T5" fmla="*/ 2 h 11"/>
                <a:gd name="T6" fmla="*/ 16 w 27"/>
                <a:gd name="T7" fmla="*/ 1 h 11"/>
                <a:gd name="T8" fmla="*/ 12 w 27"/>
                <a:gd name="T9" fmla="*/ 2 h 11"/>
                <a:gd name="T10" fmla="*/ 4 w 27"/>
                <a:gd name="T11" fmla="*/ 1 h 11"/>
                <a:gd name="T12" fmla="*/ 3 w 27"/>
                <a:gd name="T13" fmla="*/ 3 h 11"/>
                <a:gd name="T14" fmla="*/ 1 w 27"/>
                <a:gd name="T15" fmla="*/ 5 h 11"/>
                <a:gd name="T16" fmla="*/ 5 w 27"/>
                <a:gd name="T17" fmla="*/ 8 h 11"/>
                <a:gd name="T18" fmla="*/ 7 w 27"/>
                <a:gd name="T19" fmla="*/ 9 h 11"/>
                <a:gd name="T20" fmla="*/ 10 w 27"/>
                <a:gd name="T21" fmla="*/ 10 h 11"/>
                <a:gd name="T22" fmla="*/ 15 w 27"/>
                <a:gd name="T23" fmla="*/ 9 h 11"/>
                <a:gd name="T24" fmla="*/ 18 w 27"/>
                <a:gd name="T25" fmla="*/ 10 h 11"/>
                <a:gd name="T26" fmla="*/ 20 w 27"/>
                <a:gd name="T27" fmla="*/ 8 h 11"/>
                <a:gd name="T28" fmla="*/ 22 w 27"/>
                <a:gd name="T29" fmla="*/ 7 h 11"/>
                <a:gd name="T30" fmla="*/ 25 w 27"/>
                <a:gd name="T31" fmla="*/ 6 h 11"/>
                <a:gd name="T32" fmla="*/ 27 w 27"/>
                <a:gd name="T33" fmla="*/ 5 h 11"/>
                <a:gd name="T34" fmla="*/ 26 w 27"/>
                <a:gd name="T3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11">
                  <a:moveTo>
                    <a:pt x="26" y="4"/>
                  </a:moveTo>
                  <a:cubicBezTo>
                    <a:pt x="25" y="3"/>
                    <a:pt x="24" y="4"/>
                    <a:pt x="23" y="4"/>
                  </a:cubicBezTo>
                  <a:cubicBezTo>
                    <a:pt x="22" y="3"/>
                    <a:pt x="21" y="3"/>
                    <a:pt x="20" y="2"/>
                  </a:cubicBezTo>
                  <a:cubicBezTo>
                    <a:pt x="19" y="2"/>
                    <a:pt x="17" y="1"/>
                    <a:pt x="16" y="1"/>
                  </a:cubicBezTo>
                  <a:cubicBezTo>
                    <a:pt x="15" y="1"/>
                    <a:pt x="13" y="2"/>
                    <a:pt x="12" y="2"/>
                  </a:cubicBezTo>
                  <a:cubicBezTo>
                    <a:pt x="9" y="2"/>
                    <a:pt x="7" y="0"/>
                    <a:pt x="4" y="1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3" y="4"/>
                    <a:pt x="2" y="4"/>
                    <a:pt x="1" y="5"/>
                  </a:cubicBezTo>
                  <a:cubicBezTo>
                    <a:pt x="0" y="7"/>
                    <a:pt x="4" y="7"/>
                    <a:pt x="5" y="8"/>
                  </a:cubicBezTo>
                  <a:cubicBezTo>
                    <a:pt x="6" y="8"/>
                    <a:pt x="6" y="9"/>
                    <a:pt x="7" y="9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2" y="11"/>
                    <a:pt x="13" y="9"/>
                    <a:pt x="15" y="9"/>
                  </a:cubicBezTo>
                  <a:cubicBezTo>
                    <a:pt x="16" y="10"/>
                    <a:pt x="17" y="10"/>
                    <a:pt x="18" y="10"/>
                  </a:cubicBezTo>
                  <a:cubicBezTo>
                    <a:pt x="19" y="10"/>
                    <a:pt x="19" y="9"/>
                    <a:pt x="20" y="8"/>
                  </a:cubicBezTo>
                  <a:cubicBezTo>
                    <a:pt x="21" y="8"/>
                    <a:pt x="21" y="8"/>
                    <a:pt x="22" y="7"/>
                  </a:cubicBezTo>
                  <a:cubicBezTo>
                    <a:pt x="23" y="7"/>
                    <a:pt x="24" y="6"/>
                    <a:pt x="25" y="6"/>
                  </a:cubicBezTo>
                  <a:cubicBezTo>
                    <a:pt x="25" y="6"/>
                    <a:pt x="26" y="6"/>
                    <a:pt x="27" y="5"/>
                  </a:cubicBezTo>
                  <a:cubicBezTo>
                    <a:pt x="27" y="4"/>
                    <a:pt x="26" y="4"/>
                    <a:pt x="26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gray">
            <a:xfrm>
              <a:off x="11210925" y="5199063"/>
              <a:ext cx="47625" cy="41275"/>
            </a:xfrm>
            <a:custGeom>
              <a:avLst/>
              <a:gdLst>
                <a:gd name="T0" fmla="*/ 14 w 15"/>
                <a:gd name="T1" fmla="*/ 6 h 13"/>
                <a:gd name="T2" fmla="*/ 11 w 15"/>
                <a:gd name="T3" fmla="*/ 2 h 13"/>
                <a:gd name="T4" fmla="*/ 7 w 15"/>
                <a:gd name="T5" fmla="*/ 0 h 13"/>
                <a:gd name="T6" fmla="*/ 3 w 15"/>
                <a:gd name="T7" fmla="*/ 2 h 13"/>
                <a:gd name="T8" fmla="*/ 2 w 15"/>
                <a:gd name="T9" fmla="*/ 5 h 13"/>
                <a:gd name="T10" fmla="*/ 4 w 15"/>
                <a:gd name="T11" fmla="*/ 9 h 13"/>
                <a:gd name="T12" fmla="*/ 14 w 15"/>
                <a:gd name="T13" fmla="*/ 10 h 13"/>
                <a:gd name="T14" fmla="*/ 14 w 15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3">
                  <a:moveTo>
                    <a:pt x="14" y="6"/>
                  </a:moveTo>
                  <a:cubicBezTo>
                    <a:pt x="13" y="5"/>
                    <a:pt x="12" y="3"/>
                    <a:pt x="11" y="2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6" y="0"/>
                    <a:pt x="2" y="0"/>
                    <a:pt x="3" y="2"/>
                  </a:cubicBezTo>
                  <a:cubicBezTo>
                    <a:pt x="3" y="3"/>
                    <a:pt x="0" y="3"/>
                    <a:pt x="2" y="5"/>
                  </a:cubicBezTo>
                  <a:cubicBezTo>
                    <a:pt x="3" y="6"/>
                    <a:pt x="2" y="8"/>
                    <a:pt x="4" y="9"/>
                  </a:cubicBezTo>
                  <a:cubicBezTo>
                    <a:pt x="5" y="10"/>
                    <a:pt x="13" y="13"/>
                    <a:pt x="14" y="10"/>
                  </a:cubicBezTo>
                  <a:cubicBezTo>
                    <a:pt x="14" y="9"/>
                    <a:pt x="15" y="6"/>
                    <a:pt x="14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gray">
            <a:xfrm>
              <a:off x="10729913" y="4648200"/>
              <a:ext cx="12700" cy="19050"/>
            </a:xfrm>
            <a:custGeom>
              <a:avLst/>
              <a:gdLst>
                <a:gd name="T0" fmla="*/ 3 w 4"/>
                <a:gd name="T1" fmla="*/ 1 h 6"/>
                <a:gd name="T2" fmla="*/ 2 w 4"/>
                <a:gd name="T3" fmla="*/ 2 h 6"/>
                <a:gd name="T4" fmla="*/ 0 w 4"/>
                <a:gd name="T5" fmla="*/ 2 h 6"/>
                <a:gd name="T6" fmla="*/ 0 w 4"/>
                <a:gd name="T7" fmla="*/ 5 h 6"/>
                <a:gd name="T8" fmla="*/ 3 w 4"/>
                <a:gd name="T9" fmla="*/ 6 h 6"/>
                <a:gd name="T10" fmla="*/ 3 w 4"/>
                <a:gd name="T11" fmla="*/ 5 h 6"/>
                <a:gd name="T12" fmla="*/ 4 w 4"/>
                <a:gd name="T13" fmla="*/ 4 h 6"/>
                <a:gd name="T14" fmla="*/ 3 w 4"/>
                <a:gd name="T15" fmla="*/ 2 h 6"/>
                <a:gd name="T16" fmla="*/ 3 w 4"/>
                <a:gd name="T1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6">
                  <a:moveTo>
                    <a:pt x="3" y="1"/>
                  </a:moveTo>
                  <a:cubicBezTo>
                    <a:pt x="2" y="0"/>
                    <a:pt x="2" y="2"/>
                    <a:pt x="2" y="2"/>
                  </a:cubicBezTo>
                  <a:cubicBezTo>
                    <a:pt x="2" y="3"/>
                    <a:pt x="0" y="2"/>
                    <a:pt x="0" y="2"/>
                  </a:cubicBezTo>
                  <a:cubicBezTo>
                    <a:pt x="0" y="3"/>
                    <a:pt x="0" y="5"/>
                    <a:pt x="0" y="5"/>
                  </a:cubicBezTo>
                  <a:cubicBezTo>
                    <a:pt x="1" y="6"/>
                    <a:pt x="2" y="5"/>
                    <a:pt x="3" y="6"/>
                  </a:cubicBezTo>
                  <a:cubicBezTo>
                    <a:pt x="4" y="6"/>
                    <a:pt x="4" y="5"/>
                    <a:pt x="3" y="5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3"/>
                    <a:pt x="3" y="3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gray">
            <a:xfrm>
              <a:off x="12157075" y="2159000"/>
              <a:ext cx="28575" cy="34925"/>
            </a:xfrm>
            <a:custGeom>
              <a:avLst/>
              <a:gdLst>
                <a:gd name="T0" fmla="*/ 7 w 9"/>
                <a:gd name="T1" fmla="*/ 3 h 11"/>
                <a:gd name="T2" fmla="*/ 7 w 9"/>
                <a:gd name="T3" fmla="*/ 0 h 11"/>
                <a:gd name="T4" fmla="*/ 4 w 9"/>
                <a:gd name="T5" fmla="*/ 0 h 11"/>
                <a:gd name="T6" fmla="*/ 2 w 9"/>
                <a:gd name="T7" fmla="*/ 3 h 11"/>
                <a:gd name="T8" fmla="*/ 3 w 9"/>
                <a:gd name="T9" fmla="*/ 5 h 11"/>
                <a:gd name="T10" fmla="*/ 4 w 9"/>
                <a:gd name="T11" fmla="*/ 7 h 11"/>
                <a:gd name="T12" fmla="*/ 8 w 9"/>
                <a:gd name="T13" fmla="*/ 10 h 11"/>
                <a:gd name="T14" fmla="*/ 9 w 9"/>
                <a:gd name="T15" fmla="*/ 11 h 11"/>
                <a:gd name="T16" fmla="*/ 9 w 9"/>
                <a:gd name="T17" fmla="*/ 3 h 11"/>
                <a:gd name="T18" fmla="*/ 7 w 9"/>
                <a:gd name="T1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1">
                  <a:moveTo>
                    <a:pt x="7" y="3"/>
                  </a:moveTo>
                  <a:cubicBezTo>
                    <a:pt x="6" y="2"/>
                    <a:pt x="8" y="1"/>
                    <a:pt x="7" y="0"/>
                  </a:cubicBezTo>
                  <a:cubicBezTo>
                    <a:pt x="6" y="0"/>
                    <a:pt x="4" y="0"/>
                    <a:pt x="4" y="0"/>
                  </a:cubicBezTo>
                  <a:cubicBezTo>
                    <a:pt x="2" y="0"/>
                    <a:pt x="0" y="1"/>
                    <a:pt x="2" y="3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4" y="5"/>
                    <a:pt x="4" y="6"/>
                    <a:pt x="4" y="7"/>
                  </a:cubicBezTo>
                  <a:cubicBezTo>
                    <a:pt x="5" y="9"/>
                    <a:pt x="7" y="9"/>
                    <a:pt x="8" y="10"/>
                  </a:cubicBezTo>
                  <a:cubicBezTo>
                    <a:pt x="8" y="11"/>
                    <a:pt x="9" y="11"/>
                    <a:pt x="9" y="1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7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gray">
            <a:xfrm>
              <a:off x="6189663" y="19050"/>
              <a:ext cx="5995988" cy="6218238"/>
            </a:xfrm>
            <a:custGeom>
              <a:avLst/>
              <a:gdLst>
                <a:gd name="T0" fmla="*/ 313 w 1894"/>
                <a:gd name="T1" fmla="*/ 51 h 1964"/>
                <a:gd name="T2" fmla="*/ 291 w 1894"/>
                <a:gd name="T3" fmla="*/ 162 h 1964"/>
                <a:gd name="T4" fmla="*/ 193 w 1894"/>
                <a:gd name="T5" fmla="*/ 225 h 1964"/>
                <a:gd name="T6" fmla="*/ 241 w 1894"/>
                <a:gd name="T7" fmla="*/ 331 h 1964"/>
                <a:gd name="T8" fmla="*/ 409 w 1894"/>
                <a:gd name="T9" fmla="*/ 223 h 1964"/>
                <a:gd name="T10" fmla="*/ 580 w 1894"/>
                <a:gd name="T11" fmla="*/ 138 h 1964"/>
                <a:gd name="T12" fmla="*/ 702 w 1894"/>
                <a:gd name="T13" fmla="*/ 236 h 1964"/>
                <a:gd name="T14" fmla="*/ 783 w 1894"/>
                <a:gd name="T15" fmla="*/ 257 h 1964"/>
                <a:gd name="T16" fmla="*/ 654 w 1894"/>
                <a:gd name="T17" fmla="*/ 105 h 1964"/>
                <a:gd name="T18" fmla="*/ 742 w 1894"/>
                <a:gd name="T19" fmla="*/ 159 h 1964"/>
                <a:gd name="T20" fmla="*/ 818 w 1894"/>
                <a:gd name="T21" fmla="*/ 256 h 1964"/>
                <a:gd name="T22" fmla="*/ 878 w 1894"/>
                <a:gd name="T23" fmla="*/ 302 h 1964"/>
                <a:gd name="T24" fmla="*/ 890 w 1894"/>
                <a:gd name="T25" fmla="*/ 303 h 1964"/>
                <a:gd name="T26" fmla="*/ 878 w 1894"/>
                <a:gd name="T27" fmla="*/ 281 h 1964"/>
                <a:gd name="T28" fmla="*/ 907 w 1894"/>
                <a:gd name="T29" fmla="*/ 244 h 1964"/>
                <a:gd name="T30" fmla="*/ 1016 w 1894"/>
                <a:gd name="T31" fmla="*/ 239 h 1964"/>
                <a:gd name="T32" fmla="*/ 955 w 1894"/>
                <a:gd name="T33" fmla="*/ 295 h 1964"/>
                <a:gd name="T34" fmla="*/ 1027 w 1894"/>
                <a:gd name="T35" fmla="*/ 347 h 1964"/>
                <a:gd name="T36" fmla="*/ 1159 w 1894"/>
                <a:gd name="T37" fmla="*/ 403 h 1964"/>
                <a:gd name="T38" fmla="*/ 886 w 1894"/>
                <a:gd name="T39" fmla="*/ 434 h 1964"/>
                <a:gd name="T40" fmla="*/ 578 w 1894"/>
                <a:gd name="T41" fmla="*/ 325 h 1964"/>
                <a:gd name="T42" fmla="*/ 179 w 1894"/>
                <a:gd name="T43" fmla="*/ 440 h 1964"/>
                <a:gd name="T44" fmla="*/ 27 w 1894"/>
                <a:gd name="T45" fmla="*/ 734 h 1964"/>
                <a:gd name="T46" fmla="*/ 28 w 1894"/>
                <a:gd name="T47" fmla="*/ 910 h 1964"/>
                <a:gd name="T48" fmla="*/ 93 w 1894"/>
                <a:gd name="T49" fmla="*/ 987 h 1964"/>
                <a:gd name="T50" fmla="*/ 380 w 1894"/>
                <a:gd name="T51" fmla="*/ 1051 h 1964"/>
                <a:gd name="T52" fmla="*/ 532 w 1894"/>
                <a:gd name="T53" fmla="*/ 1076 h 1964"/>
                <a:gd name="T54" fmla="*/ 589 w 1894"/>
                <a:gd name="T55" fmla="*/ 1169 h 1964"/>
                <a:gd name="T56" fmla="*/ 676 w 1894"/>
                <a:gd name="T57" fmla="*/ 1396 h 1964"/>
                <a:gd name="T58" fmla="*/ 758 w 1894"/>
                <a:gd name="T59" fmla="*/ 1848 h 1964"/>
                <a:gd name="T60" fmla="*/ 932 w 1894"/>
                <a:gd name="T61" fmla="*/ 1943 h 1964"/>
                <a:gd name="T62" fmla="*/ 1144 w 1894"/>
                <a:gd name="T63" fmla="*/ 1723 h 1964"/>
                <a:gd name="T64" fmla="*/ 1214 w 1894"/>
                <a:gd name="T65" fmla="*/ 1554 h 1964"/>
                <a:gd name="T66" fmla="*/ 1243 w 1894"/>
                <a:gd name="T67" fmla="*/ 1345 h 1964"/>
                <a:gd name="T68" fmla="*/ 1346 w 1894"/>
                <a:gd name="T69" fmla="*/ 1148 h 1964"/>
                <a:gd name="T70" fmla="*/ 1416 w 1894"/>
                <a:gd name="T71" fmla="*/ 928 h 1964"/>
                <a:gd name="T72" fmla="*/ 1206 w 1894"/>
                <a:gd name="T73" fmla="*/ 763 h 1964"/>
                <a:gd name="T74" fmla="*/ 1110 w 1894"/>
                <a:gd name="T75" fmla="*/ 536 h 1964"/>
                <a:gd name="T76" fmla="*/ 1262 w 1894"/>
                <a:gd name="T77" fmla="*/ 729 h 1964"/>
                <a:gd name="T78" fmla="*/ 1469 w 1894"/>
                <a:gd name="T79" fmla="*/ 848 h 1964"/>
                <a:gd name="T80" fmla="*/ 1686 w 1894"/>
                <a:gd name="T81" fmla="*/ 681 h 1964"/>
                <a:gd name="T82" fmla="*/ 1548 w 1894"/>
                <a:gd name="T83" fmla="*/ 637 h 1964"/>
                <a:gd name="T84" fmla="*/ 1468 w 1894"/>
                <a:gd name="T85" fmla="*/ 572 h 1964"/>
                <a:gd name="T86" fmla="*/ 1472 w 1894"/>
                <a:gd name="T87" fmla="*/ 496 h 1964"/>
                <a:gd name="T88" fmla="*/ 1598 w 1894"/>
                <a:gd name="T89" fmla="*/ 574 h 1964"/>
                <a:gd name="T90" fmla="*/ 1827 w 1894"/>
                <a:gd name="T91" fmla="*/ 608 h 1964"/>
                <a:gd name="T92" fmla="*/ 55 w 1894"/>
                <a:gd name="T93" fmla="*/ 911 h 1964"/>
                <a:gd name="T94" fmla="*/ 1033 w 1894"/>
                <a:gd name="T95" fmla="*/ 1287 h 1964"/>
                <a:gd name="T96" fmla="*/ 1128 w 1894"/>
                <a:gd name="T97" fmla="*/ 1396 h 1964"/>
                <a:gd name="T98" fmla="*/ 1116 w 1894"/>
                <a:gd name="T99" fmla="*/ 1211 h 1964"/>
                <a:gd name="T100" fmla="*/ 1127 w 1894"/>
                <a:gd name="T101" fmla="*/ 85 h 1964"/>
                <a:gd name="T102" fmla="*/ 1148 w 1894"/>
                <a:gd name="T103" fmla="*/ 199 h 1964"/>
                <a:gd name="T104" fmla="*/ 1017 w 1894"/>
                <a:gd name="T105" fmla="*/ 121 h 1964"/>
                <a:gd name="T106" fmla="*/ 1105 w 1894"/>
                <a:gd name="T107" fmla="*/ 87 h 1964"/>
                <a:gd name="T108" fmla="*/ 1152 w 1894"/>
                <a:gd name="T109" fmla="*/ 83 h 1964"/>
                <a:gd name="T110" fmla="*/ 1198 w 1894"/>
                <a:gd name="T111" fmla="*/ 111 h 1964"/>
                <a:gd name="T112" fmla="*/ 1563 w 1894"/>
                <a:gd name="T113" fmla="*/ 233 h 1964"/>
                <a:gd name="T114" fmla="*/ 1537 w 1894"/>
                <a:gd name="T115" fmla="*/ 333 h 1964"/>
                <a:gd name="T116" fmla="*/ 1420 w 1894"/>
                <a:gd name="T117" fmla="*/ 168 h 1964"/>
                <a:gd name="T118" fmla="*/ 1503 w 1894"/>
                <a:gd name="T119" fmla="*/ 63 h 1964"/>
                <a:gd name="T120" fmla="*/ 1501 w 1894"/>
                <a:gd name="T121" fmla="*/ 132 h 1964"/>
                <a:gd name="T122" fmla="*/ 1718 w 1894"/>
                <a:gd name="T123" fmla="*/ 83 h 1964"/>
                <a:gd name="T124" fmla="*/ 1676 w 1894"/>
                <a:gd name="T125" fmla="*/ 102 h 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94" h="1964">
                  <a:moveTo>
                    <a:pt x="383" y="0"/>
                  </a:moveTo>
                  <a:cubicBezTo>
                    <a:pt x="380" y="1"/>
                    <a:pt x="377" y="3"/>
                    <a:pt x="374" y="2"/>
                  </a:cubicBezTo>
                  <a:cubicBezTo>
                    <a:pt x="372" y="1"/>
                    <a:pt x="371" y="1"/>
                    <a:pt x="369" y="1"/>
                  </a:cubicBezTo>
                  <a:cubicBezTo>
                    <a:pt x="368" y="1"/>
                    <a:pt x="366" y="1"/>
                    <a:pt x="364" y="0"/>
                  </a:cubicBezTo>
                  <a:cubicBezTo>
                    <a:pt x="364" y="0"/>
                    <a:pt x="363" y="0"/>
                    <a:pt x="362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46" y="0"/>
                    <a:pt x="346" y="0"/>
                    <a:pt x="346" y="1"/>
                  </a:cubicBezTo>
                  <a:cubicBezTo>
                    <a:pt x="347" y="2"/>
                    <a:pt x="347" y="3"/>
                    <a:pt x="348" y="4"/>
                  </a:cubicBezTo>
                  <a:cubicBezTo>
                    <a:pt x="349" y="5"/>
                    <a:pt x="349" y="6"/>
                    <a:pt x="350" y="8"/>
                  </a:cubicBezTo>
                  <a:cubicBezTo>
                    <a:pt x="350" y="10"/>
                    <a:pt x="350" y="11"/>
                    <a:pt x="350" y="13"/>
                  </a:cubicBezTo>
                  <a:cubicBezTo>
                    <a:pt x="350" y="14"/>
                    <a:pt x="349" y="15"/>
                    <a:pt x="350" y="15"/>
                  </a:cubicBezTo>
                  <a:cubicBezTo>
                    <a:pt x="350" y="16"/>
                    <a:pt x="350" y="16"/>
                    <a:pt x="351" y="17"/>
                  </a:cubicBezTo>
                  <a:cubicBezTo>
                    <a:pt x="352" y="18"/>
                    <a:pt x="352" y="20"/>
                    <a:pt x="350" y="19"/>
                  </a:cubicBezTo>
                  <a:cubicBezTo>
                    <a:pt x="350" y="19"/>
                    <a:pt x="349" y="19"/>
                    <a:pt x="348" y="19"/>
                  </a:cubicBezTo>
                  <a:cubicBezTo>
                    <a:pt x="347" y="19"/>
                    <a:pt x="347" y="19"/>
                    <a:pt x="346" y="19"/>
                  </a:cubicBezTo>
                  <a:cubicBezTo>
                    <a:pt x="345" y="18"/>
                    <a:pt x="342" y="16"/>
                    <a:pt x="340" y="18"/>
                  </a:cubicBezTo>
                  <a:cubicBezTo>
                    <a:pt x="340" y="19"/>
                    <a:pt x="340" y="20"/>
                    <a:pt x="340" y="20"/>
                  </a:cubicBezTo>
                  <a:cubicBezTo>
                    <a:pt x="338" y="21"/>
                    <a:pt x="337" y="20"/>
                    <a:pt x="335" y="20"/>
                  </a:cubicBezTo>
                  <a:cubicBezTo>
                    <a:pt x="335" y="20"/>
                    <a:pt x="334" y="20"/>
                    <a:pt x="333" y="21"/>
                  </a:cubicBezTo>
                  <a:cubicBezTo>
                    <a:pt x="333" y="21"/>
                    <a:pt x="332" y="21"/>
                    <a:pt x="331" y="21"/>
                  </a:cubicBezTo>
                  <a:cubicBezTo>
                    <a:pt x="330" y="21"/>
                    <a:pt x="330" y="22"/>
                    <a:pt x="329" y="22"/>
                  </a:cubicBezTo>
                  <a:cubicBezTo>
                    <a:pt x="329" y="23"/>
                    <a:pt x="328" y="22"/>
                    <a:pt x="327" y="22"/>
                  </a:cubicBezTo>
                  <a:cubicBezTo>
                    <a:pt x="325" y="22"/>
                    <a:pt x="324" y="24"/>
                    <a:pt x="323" y="22"/>
                  </a:cubicBezTo>
                  <a:cubicBezTo>
                    <a:pt x="322" y="21"/>
                    <a:pt x="322" y="19"/>
                    <a:pt x="321" y="18"/>
                  </a:cubicBezTo>
                  <a:cubicBezTo>
                    <a:pt x="320" y="17"/>
                    <a:pt x="318" y="17"/>
                    <a:pt x="317" y="16"/>
                  </a:cubicBezTo>
                  <a:cubicBezTo>
                    <a:pt x="316" y="15"/>
                    <a:pt x="316" y="13"/>
                    <a:pt x="314" y="13"/>
                  </a:cubicBezTo>
                  <a:cubicBezTo>
                    <a:pt x="313" y="13"/>
                    <a:pt x="312" y="15"/>
                    <a:pt x="311" y="16"/>
                  </a:cubicBezTo>
                  <a:cubicBezTo>
                    <a:pt x="310" y="16"/>
                    <a:pt x="309" y="16"/>
                    <a:pt x="308" y="16"/>
                  </a:cubicBezTo>
                  <a:cubicBezTo>
                    <a:pt x="308" y="16"/>
                    <a:pt x="307" y="16"/>
                    <a:pt x="306" y="17"/>
                  </a:cubicBezTo>
                  <a:cubicBezTo>
                    <a:pt x="306" y="17"/>
                    <a:pt x="305" y="17"/>
                    <a:pt x="304" y="18"/>
                  </a:cubicBezTo>
                  <a:cubicBezTo>
                    <a:pt x="303" y="18"/>
                    <a:pt x="303" y="19"/>
                    <a:pt x="302" y="19"/>
                  </a:cubicBezTo>
                  <a:cubicBezTo>
                    <a:pt x="301" y="19"/>
                    <a:pt x="299" y="20"/>
                    <a:pt x="297" y="19"/>
                  </a:cubicBezTo>
                  <a:cubicBezTo>
                    <a:pt x="294" y="19"/>
                    <a:pt x="291" y="20"/>
                    <a:pt x="289" y="22"/>
                  </a:cubicBezTo>
                  <a:cubicBezTo>
                    <a:pt x="287" y="22"/>
                    <a:pt x="286" y="22"/>
                    <a:pt x="284" y="22"/>
                  </a:cubicBezTo>
                  <a:cubicBezTo>
                    <a:pt x="283" y="23"/>
                    <a:pt x="281" y="23"/>
                    <a:pt x="279" y="24"/>
                  </a:cubicBezTo>
                  <a:cubicBezTo>
                    <a:pt x="277" y="24"/>
                    <a:pt x="279" y="25"/>
                    <a:pt x="279" y="27"/>
                  </a:cubicBezTo>
                  <a:cubicBezTo>
                    <a:pt x="279" y="27"/>
                    <a:pt x="278" y="28"/>
                    <a:pt x="279" y="28"/>
                  </a:cubicBezTo>
                  <a:cubicBezTo>
                    <a:pt x="280" y="29"/>
                    <a:pt x="281" y="28"/>
                    <a:pt x="282" y="28"/>
                  </a:cubicBezTo>
                  <a:cubicBezTo>
                    <a:pt x="283" y="28"/>
                    <a:pt x="283" y="29"/>
                    <a:pt x="284" y="28"/>
                  </a:cubicBezTo>
                  <a:cubicBezTo>
                    <a:pt x="285" y="28"/>
                    <a:pt x="285" y="27"/>
                    <a:pt x="286" y="27"/>
                  </a:cubicBezTo>
                  <a:cubicBezTo>
                    <a:pt x="286" y="27"/>
                    <a:pt x="287" y="28"/>
                    <a:pt x="287" y="28"/>
                  </a:cubicBezTo>
                  <a:cubicBezTo>
                    <a:pt x="287" y="29"/>
                    <a:pt x="288" y="29"/>
                    <a:pt x="288" y="29"/>
                  </a:cubicBezTo>
                  <a:cubicBezTo>
                    <a:pt x="287" y="30"/>
                    <a:pt x="286" y="30"/>
                    <a:pt x="286" y="30"/>
                  </a:cubicBezTo>
                  <a:cubicBezTo>
                    <a:pt x="285" y="30"/>
                    <a:pt x="285" y="29"/>
                    <a:pt x="284" y="29"/>
                  </a:cubicBezTo>
                  <a:cubicBezTo>
                    <a:pt x="283" y="29"/>
                    <a:pt x="282" y="30"/>
                    <a:pt x="282" y="30"/>
                  </a:cubicBezTo>
                  <a:cubicBezTo>
                    <a:pt x="282" y="31"/>
                    <a:pt x="283" y="31"/>
                    <a:pt x="283" y="31"/>
                  </a:cubicBezTo>
                  <a:cubicBezTo>
                    <a:pt x="283" y="32"/>
                    <a:pt x="283" y="32"/>
                    <a:pt x="283" y="33"/>
                  </a:cubicBezTo>
                  <a:cubicBezTo>
                    <a:pt x="283" y="34"/>
                    <a:pt x="283" y="34"/>
                    <a:pt x="284" y="33"/>
                  </a:cubicBezTo>
                  <a:cubicBezTo>
                    <a:pt x="285" y="32"/>
                    <a:pt x="286" y="30"/>
                    <a:pt x="287" y="32"/>
                  </a:cubicBezTo>
                  <a:cubicBezTo>
                    <a:pt x="288" y="33"/>
                    <a:pt x="288" y="35"/>
                    <a:pt x="286" y="35"/>
                  </a:cubicBezTo>
                  <a:cubicBezTo>
                    <a:pt x="285" y="35"/>
                    <a:pt x="285" y="34"/>
                    <a:pt x="284" y="35"/>
                  </a:cubicBezTo>
                  <a:cubicBezTo>
                    <a:pt x="283" y="35"/>
                    <a:pt x="283" y="35"/>
                    <a:pt x="282" y="35"/>
                  </a:cubicBezTo>
                  <a:cubicBezTo>
                    <a:pt x="281" y="35"/>
                    <a:pt x="280" y="35"/>
                    <a:pt x="279" y="36"/>
                  </a:cubicBezTo>
                  <a:cubicBezTo>
                    <a:pt x="279" y="37"/>
                    <a:pt x="280" y="37"/>
                    <a:pt x="281" y="37"/>
                  </a:cubicBezTo>
                  <a:cubicBezTo>
                    <a:pt x="282" y="38"/>
                    <a:pt x="283" y="39"/>
                    <a:pt x="284" y="40"/>
                  </a:cubicBezTo>
                  <a:cubicBezTo>
                    <a:pt x="285" y="40"/>
                    <a:pt x="286" y="41"/>
                    <a:pt x="287" y="42"/>
                  </a:cubicBezTo>
                  <a:cubicBezTo>
                    <a:pt x="288" y="43"/>
                    <a:pt x="288" y="43"/>
                    <a:pt x="289" y="43"/>
                  </a:cubicBezTo>
                  <a:cubicBezTo>
                    <a:pt x="289" y="43"/>
                    <a:pt x="290" y="42"/>
                    <a:pt x="290" y="42"/>
                  </a:cubicBezTo>
                  <a:cubicBezTo>
                    <a:pt x="291" y="40"/>
                    <a:pt x="292" y="40"/>
                    <a:pt x="294" y="41"/>
                  </a:cubicBezTo>
                  <a:cubicBezTo>
                    <a:pt x="296" y="41"/>
                    <a:pt x="297" y="41"/>
                    <a:pt x="299" y="41"/>
                  </a:cubicBezTo>
                  <a:cubicBezTo>
                    <a:pt x="300" y="41"/>
                    <a:pt x="300" y="41"/>
                    <a:pt x="301" y="42"/>
                  </a:cubicBezTo>
                  <a:cubicBezTo>
                    <a:pt x="301" y="42"/>
                    <a:pt x="302" y="42"/>
                    <a:pt x="303" y="42"/>
                  </a:cubicBezTo>
                  <a:cubicBezTo>
                    <a:pt x="305" y="43"/>
                    <a:pt x="305" y="44"/>
                    <a:pt x="307" y="45"/>
                  </a:cubicBezTo>
                  <a:cubicBezTo>
                    <a:pt x="308" y="46"/>
                    <a:pt x="310" y="46"/>
                    <a:pt x="311" y="47"/>
                  </a:cubicBezTo>
                  <a:cubicBezTo>
                    <a:pt x="312" y="48"/>
                    <a:pt x="313" y="49"/>
                    <a:pt x="313" y="51"/>
                  </a:cubicBezTo>
                  <a:cubicBezTo>
                    <a:pt x="314" y="53"/>
                    <a:pt x="315" y="50"/>
                    <a:pt x="316" y="49"/>
                  </a:cubicBezTo>
                  <a:cubicBezTo>
                    <a:pt x="317" y="49"/>
                    <a:pt x="318" y="49"/>
                    <a:pt x="318" y="49"/>
                  </a:cubicBezTo>
                  <a:cubicBezTo>
                    <a:pt x="319" y="48"/>
                    <a:pt x="320" y="48"/>
                    <a:pt x="320" y="49"/>
                  </a:cubicBezTo>
                  <a:cubicBezTo>
                    <a:pt x="322" y="49"/>
                    <a:pt x="322" y="50"/>
                    <a:pt x="324" y="50"/>
                  </a:cubicBezTo>
                  <a:cubicBezTo>
                    <a:pt x="325" y="51"/>
                    <a:pt x="326" y="51"/>
                    <a:pt x="328" y="52"/>
                  </a:cubicBezTo>
                  <a:cubicBezTo>
                    <a:pt x="329" y="53"/>
                    <a:pt x="327" y="55"/>
                    <a:pt x="328" y="56"/>
                  </a:cubicBezTo>
                  <a:cubicBezTo>
                    <a:pt x="328" y="56"/>
                    <a:pt x="329" y="57"/>
                    <a:pt x="329" y="57"/>
                  </a:cubicBezTo>
                  <a:cubicBezTo>
                    <a:pt x="331" y="59"/>
                    <a:pt x="333" y="57"/>
                    <a:pt x="335" y="58"/>
                  </a:cubicBezTo>
                  <a:cubicBezTo>
                    <a:pt x="337" y="60"/>
                    <a:pt x="333" y="60"/>
                    <a:pt x="334" y="62"/>
                  </a:cubicBezTo>
                  <a:cubicBezTo>
                    <a:pt x="334" y="62"/>
                    <a:pt x="335" y="62"/>
                    <a:pt x="335" y="62"/>
                  </a:cubicBezTo>
                  <a:cubicBezTo>
                    <a:pt x="335" y="62"/>
                    <a:pt x="335" y="63"/>
                    <a:pt x="336" y="63"/>
                  </a:cubicBezTo>
                  <a:cubicBezTo>
                    <a:pt x="336" y="63"/>
                    <a:pt x="337" y="63"/>
                    <a:pt x="338" y="63"/>
                  </a:cubicBezTo>
                  <a:cubicBezTo>
                    <a:pt x="339" y="64"/>
                    <a:pt x="339" y="64"/>
                    <a:pt x="339" y="65"/>
                  </a:cubicBezTo>
                  <a:cubicBezTo>
                    <a:pt x="338" y="65"/>
                    <a:pt x="338" y="66"/>
                    <a:pt x="338" y="66"/>
                  </a:cubicBezTo>
                  <a:cubicBezTo>
                    <a:pt x="338" y="66"/>
                    <a:pt x="338" y="67"/>
                    <a:pt x="338" y="67"/>
                  </a:cubicBezTo>
                  <a:cubicBezTo>
                    <a:pt x="337" y="68"/>
                    <a:pt x="335" y="68"/>
                    <a:pt x="336" y="70"/>
                  </a:cubicBezTo>
                  <a:cubicBezTo>
                    <a:pt x="337" y="70"/>
                    <a:pt x="337" y="71"/>
                    <a:pt x="338" y="71"/>
                  </a:cubicBezTo>
                  <a:cubicBezTo>
                    <a:pt x="338" y="72"/>
                    <a:pt x="338" y="73"/>
                    <a:pt x="339" y="73"/>
                  </a:cubicBezTo>
                  <a:cubicBezTo>
                    <a:pt x="340" y="74"/>
                    <a:pt x="341" y="74"/>
                    <a:pt x="342" y="76"/>
                  </a:cubicBezTo>
                  <a:cubicBezTo>
                    <a:pt x="342" y="77"/>
                    <a:pt x="342" y="79"/>
                    <a:pt x="344" y="80"/>
                  </a:cubicBezTo>
                  <a:cubicBezTo>
                    <a:pt x="345" y="80"/>
                    <a:pt x="346" y="80"/>
                    <a:pt x="346" y="81"/>
                  </a:cubicBezTo>
                  <a:cubicBezTo>
                    <a:pt x="347" y="81"/>
                    <a:pt x="348" y="82"/>
                    <a:pt x="349" y="82"/>
                  </a:cubicBezTo>
                  <a:cubicBezTo>
                    <a:pt x="349" y="82"/>
                    <a:pt x="350" y="82"/>
                    <a:pt x="351" y="82"/>
                  </a:cubicBezTo>
                  <a:cubicBezTo>
                    <a:pt x="352" y="82"/>
                    <a:pt x="352" y="83"/>
                    <a:pt x="353" y="83"/>
                  </a:cubicBezTo>
                  <a:cubicBezTo>
                    <a:pt x="354" y="84"/>
                    <a:pt x="356" y="83"/>
                    <a:pt x="357" y="84"/>
                  </a:cubicBezTo>
                  <a:cubicBezTo>
                    <a:pt x="358" y="85"/>
                    <a:pt x="358" y="85"/>
                    <a:pt x="357" y="86"/>
                  </a:cubicBezTo>
                  <a:cubicBezTo>
                    <a:pt x="357" y="87"/>
                    <a:pt x="357" y="87"/>
                    <a:pt x="357" y="88"/>
                  </a:cubicBezTo>
                  <a:cubicBezTo>
                    <a:pt x="357" y="89"/>
                    <a:pt x="357" y="89"/>
                    <a:pt x="357" y="90"/>
                  </a:cubicBezTo>
                  <a:cubicBezTo>
                    <a:pt x="357" y="91"/>
                    <a:pt x="357" y="91"/>
                    <a:pt x="358" y="92"/>
                  </a:cubicBezTo>
                  <a:cubicBezTo>
                    <a:pt x="358" y="93"/>
                    <a:pt x="358" y="97"/>
                    <a:pt x="358" y="98"/>
                  </a:cubicBezTo>
                  <a:cubicBezTo>
                    <a:pt x="356" y="97"/>
                    <a:pt x="358" y="95"/>
                    <a:pt x="357" y="94"/>
                  </a:cubicBezTo>
                  <a:cubicBezTo>
                    <a:pt x="356" y="93"/>
                    <a:pt x="355" y="93"/>
                    <a:pt x="355" y="93"/>
                  </a:cubicBezTo>
                  <a:cubicBezTo>
                    <a:pt x="354" y="93"/>
                    <a:pt x="354" y="92"/>
                    <a:pt x="353" y="92"/>
                  </a:cubicBezTo>
                  <a:cubicBezTo>
                    <a:pt x="353" y="91"/>
                    <a:pt x="352" y="91"/>
                    <a:pt x="352" y="92"/>
                  </a:cubicBezTo>
                  <a:cubicBezTo>
                    <a:pt x="352" y="93"/>
                    <a:pt x="353" y="93"/>
                    <a:pt x="354" y="93"/>
                  </a:cubicBezTo>
                  <a:cubicBezTo>
                    <a:pt x="355" y="94"/>
                    <a:pt x="355" y="96"/>
                    <a:pt x="355" y="97"/>
                  </a:cubicBezTo>
                  <a:cubicBezTo>
                    <a:pt x="356" y="98"/>
                    <a:pt x="355" y="99"/>
                    <a:pt x="356" y="101"/>
                  </a:cubicBezTo>
                  <a:cubicBezTo>
                    <a:pt x="356" y="102"/>
                    <a:pt x="357" y="103"/>
                    <a:pt x="358" y="103"/>
                  </a:cubicBezTo>
                  <a:cubicBezTo>
                    <a:pt x="359" y="105"/>
                    <a:pt x="358" y="106"/>
                    <a:pt x="357" y="108"/>
                  </a:cubicBezTo>
                  <a:cubicBezTo>
                    <a:pt x="357" y="109"/>
                    <a:pt x="357" y="111"/>
                    <a:pt x="357" y="112"/>
                  </a:cubicBezTo>
                  <a:cubicBezTo>
                    <a:pt x="358" y="114"/>
                    <a:pt x="357" y="116"/>
                    <a:pt x="358" y="117"/>
                  </a:cubicBezTo>
                  <a:cubicBezTo>
                    <a:pt x="358" y="119"/>
                    <a:pt x="358" y="120"/>
                    <a:pt x="358" y="122"/>
                  </a:cubicBezTo>
                  <a:cubicBezTo>
                    <a:pt x="358" y="124"/>
                    <a:pt x="357" y="125"/>
                    <a:pt x="358" y="126"/>
                  </a:cubicBezTo>
                  <a:cubicBezTo>
                    <a:pt x="359" y="126"/>
                    <a:pt x="359" y="126"/>
                    <a:pt x="359" y="127"/>
                  </a:cubicBezTo>
                  <a:cubicBezTo>
                    <a:pt x="359" y="128"/>
                    <a:pt x="360" y="129"/>
                    <a:pt x="359" y="129"/>
                  </a:cubicBezTo>
                  <a:cubicBezTo>
                    <a:pt x="359" y="130"/>
                    <a:pt x="358" y="130"/>
                    <a:pt x="358" y="131"/>
                  </a:cubicBezTo>
                  <a:cubicBezTo>
                    <a:pt x="355" y="133"/>
                    <a:pt x="354" y="137"/>
                    <a:pt x="354" y="140"/>
                  </a:cubicBezTo>
                  <a:cubicBezTo>
                    <a:pt x="354" y="141"/>
                    <a:pt x="353" y="142"/>
                    <a:pt x="353" y="144"/>
                  </a:cubicBezTo>
                  <a:cubicBezTo>
                    <a:pt x="353" y="145"/>
                    <a:pt x="353" y="146"/>
                    <a:pt x="353" y="147"/>
                  </a:cubicBezTo>
                  <a:cubicBezTo>
                    <a:pt x="353" y="148"/>
                    <a:pt x="352" y="148"/>
                    <a:pt x="352" y="149"/>
                  </a:cubicBezTo>
                  <a:cubicBezTo>
                    <a:pt x="351" y="150"/>
                    <a:pt x="352" y="150"/>
                    <a:pt x="352" y="151"/>
                  </a:cubicBezTo>
                  <a:cubicBezTo>
                    <a:pt x="352" y="152"/>
                    <a:pt x="352" y="154"/>
                    <a:pt x="351" y="156"/>
                  </a:cubicBezTo>
                  <a:cubicBezTo>
                    <a:pt x="350" y="157"/>
                    <a:pt x="349" y="158"/>
                    <a:pt x="348" y="160"/>
                  </a:cubicBezTo>
                  <a:cubicBezTo>
                    <a:pt x="347" y="161"/>
                    <a:pt x="346" y="162"/>
                    <a:pt x="345" y="163"/>
                  </a:cubicBezTo>
                  <a:cubicBezTo>
                    <a:pt x="342" y="165"/>
                    <a:pt x="338" y="163"/>
                    <a:pt x="335" y="164"/>
                  </a:cubicBezTo>
                  <a:cubicBezTo>
                    <a:pt x="334" y="165"/>
                    <a:pt x="332" y="165"/>
                    <a:pt x="330" y="165"/>
                  </a:cubicBezTo>
                  <a:cubicBezTo>
                    <a:pt x="329" y="165"/>
                    <a:pt x="327" y="164"/>
                    <a:pt x="326" y="163"/>
                  </a:cubicBezTo>
                  <a:cubicBezTo>
                    <a:pt x="325" y="162"/>
                    <a:pt x="323" y="162"/>
                    <a:pt x="322" y="162"/>
                  </a:cubicBezTo>
                  <a:cubicBezTo>
                    <a:pt x="320" y="162"/>
                    <a:pt x="319" y="162"/>
                    <a:pt x="317" y="162"/>
                  </a:cubicBezTo>
                  <a:cubicBezTo>
                    <a:pt x="316" y="163"/>
                    <a:pt x="315" y="164"/>
                    <a:pt x="313" y="163"/>
                  </a:cubicBezTo>
                  <a:cubicBezTo>
                    <a:pt x="312" y="163"/>
                    <a:pt x="312" y="163"/>
                    <a:pt x="311" y="162"/>
                  </a:cubicBezTo>
                  <a:cubicBezTo>
                    <a:pt x="311" y="162"/>
                    <a:pt x="310" y="162"/>
                    <a:pt x="309" y="161"/>
                  </a:cubicBezTo>
                  <a:cubicBezTo>
                    <a:pt x="308" y="161"/>
                    <a:pt x="307" y="160"/>
                    <a:pt x="305" y="160"/>
                  </a:cubicBezTo>
                  <a:cubicBezTo>
                    <a:pt x="302" y="159"/>
                    <a:pt x="299" y="159"/>
                    <a:pt x="296" y="160"/>
                  </a:cubicBezTo>
                  <a:cubicBezTo>
                    <a:pt x="294" y="161"/>
                    <a:pt x="293" y="161"/>
                    <a:pt x="291" y="162"/>
                  </a:cubicBezTo>
                  <a:cubicBezTo>
                    <a:pt x="289" y="162"/>
                    <a:pt x="288" y="162"/>
                    <a:pt x="286" y="162"/>
                  </a:cubicBezTo>
                  <a:cubicBezTo>
                    <a:pt x="283" y="162"/>
                    <a:pt x="280" y="162"/>
                    <a:pt x="277" y="161"/>
                  </a:cubicBezTo>
                  <a:cubicBezTo>
                    <a:pt x="275" y="161"/>
                    <a:pt x="273" y="160"/>
                    <a:pt x="271" y="160"/>
                  </a:cubicBezTo>
                  <a:cubicBezTo>
                    <a:pt x="269" y="159"/>
                    <a:pt x="267" y="159"/>
                    <a:pt x="265" y="159"/>
                  </a:cubicBezTo>
                  <a:cubicBezTo>
                    <a:pt x="264" y="159"/>
                    <a:pt x="263" y="158"/>
                    <a:pt x="261" y="158"/>
                  </a:cubicBezTo>
                  <a:cubicBezTo>
                    <a:pt x="260" y="158"/>
                    <a:pt x="259" y="158"/>
                    <a:pt x="259" y="158"/>
                  </a:cubicBezTo>
                  <a:cubicBezTo>
                    <a:pt x="258" y="158"/>
                    <a:pt x="257" y="157"/>
                    <a:pt x="257" y="157"/>
                  </a:cubicBezTo>
                  <a:cubicBezTo>
                    <a:pt x="255" y="156"/>
                    <a:pt x="254" y="156"/>
                    <a:pt x="252" y="156"/>
                  </a:cubicBezTo>
                  <a:cubicBezTo>
                    <a:pt x="250" y="156"/>
                    <a:pt x="249" y="156"/>
                    <a:pt x="247" y="156"/>
                  </a:cubicBezTo>
                  <a:cubicBezTo>
                    <a:pt x="245" y="156"/>
                    <a:pt x="244" y="157"/>
                    <a:pt x="242" y="158"/>
                  </a:cubicBezTo>
                  <a:cubicBezTo>
                    <a:pt x="241" y="159"/>
                    <a:pt x="240" y="158"/>
                    <a:pt x="238" y="158"/>
                  </a:cubicBezTo>
                  <a:cubicBezTo>
                    <a:pt x="236" y="159"/>
                    <a:pt x="235" y="159"/>
                    <a:pt x="233" y="160"/>
                  </a:cubicBezTo>
                  <a:cubicBezTo>
                    <a:pt x="232" y="160"/>
                    <a:pt x="230" y="161"/>
                    <a:pt x="229" y="160"/>
                  </a:cubicBezTo>
                  <a:cubicBezTo>
                    <a:pt x="228" y="160"/>
                    <a:pt x="227" y="160"/>
                    <a:pt x="227" y="160"/>
                  </a:cubicBezTo>
                  <a:cubicBezTo>
                    <a:pt x="226" y="159"/>
                    <a:pt x="226" y="158"/>
                    <a:pt x="226" y="158"/>
                  </a:cubicBezTo>
                  <a:cubicBezTo>
                    <a:pt x="224" y="157"/>
                    <a:pt x="223" y="158"/>
                    <a:pt x="222" y="156"/>
                  </a:cubicBezTo>
                  <a:cubicBezTo>
                    <a:pt x="221" y="155"/>
                    <a:pt x="220" y="155"/>
                    <a:pt x="219" y="154"/>
                  </a:cubicBezTo>
                  <a:cubicBezTo>
                    <a:pt x="217" y="154"/>
                    <a:pt x="216" y="153"/>
                    <a:pt x="214" y="154"/>
                  </a:cubicBezTo>
                  <a:cubicBezTo>
                    <a:pt x="214" y="154"/>
                    <a:pt x="211" y="156"/>
                    <a:pt x="211" y="155"/>
                  </a:cubicBezTo>
                  <a:cubicBezTo>
                    <a:pt x="210" y="155"/>
                    <a:pt x="212" y="151"/>
                    <a:pt x="210" y="153"/>
                  </a:cubicBezTo>
                  <a:cubicBezTo>
                    <a:pt x="209" y="153"/>
                    <a:pt x="209" y="154"/>
                    <a:pt x="208" y="154"/>
                  </a:cubicBezTo>
                  <a:cubicBezTo>
                    <a:pt x="207" y="155"/>
                    <a:pt x="207" y="155"/>
                    <a:pt x="206" y="155"/>
                  </a:cubicBezTo>
                  <a:cubicBezTo>
                    <a:pt x="205" y="156"/>
                    <a:pt x="205" y="157"/>
                    <a:pt x="204" y="157"/>
                  </a:cubicBezTo>
                  <a:cubicBezTo>
                    <a:pt x="203" y="158"/>
                    <a:pt x="201" y="158"/>
                    <a:pt x="201" y="159"/>
                  </a:cubicBezTo>
                  <a:cubicBezTo>
                    <a:pt x="201" y="159"/>
                    <a:pt x="202" y="160"/>
                    <a:pt x="203" y="160"/>
                  </a:cubicBezTo>
                  <a:cubicBezTo>
                    <a:pt x="203" y="161"/>
                    <a:pt x="204" y="160"/>
                    <a:pt x="204" y="161"/>
                  </a:cubicBezTo>
                  <a:cubicBezTo>
                    <a:pt x="204" y="163"/>
                    <a:pt x="203" y="163"/>
                    <a:pt x="202" y="163"/>
                  </a:cubicBezTo>
                  <a:cubicBezTo>
                    <a:pt x="201" y="162"/>
                    <a:pt x="200" y="162"/>
                    <a:pt x="198" y="163"/>
                  </a:cubicBezTo>
                  <a:cubicBezTo>
                    <a:pt x="198" y="164"/>
                    <a:pt x="197" y="164"/>
                    <a:pt x="196" y="164"/>
                  </a:cubicBezTo>
                  <a:cubicBezTo>
                    <a:pt x="196" y="164"/>
                    <a:pt x="195" y="165"/>
                    <a:pt x="194" y="165"/>
                  </a:cubicBezTo>
                  <a:cubicBezTo>
                    <a:pt x="192" y="166"/>
                    <a:pt x="189" y="164"/>
                    <a:pt x="186" y="166"/>
                  </a:cubicBezTo>
                  <a:cubicBezTo>
                    <a:pt x="186" y="166"/>
                    <a:pt x="186" y="167"/>
                    <a:pt x="185" y="168"/>
                  </a:cubicBezTo>
                  <a:cubicBezTo>
                    <a:pt x="184" y="169"/>
                    <a:pt x="183" y="168"/>
                    <a:pt x="182" y="170"/>
                  </a:cubicBezTo>
                  <a:cubicBezTo>
                    <a:pt x="181" y="170"/>
                    <a:pt x="181" y="171"/>
                    <a:pt x="181" y="172"/>
                  </a:cubicBezTo>
                  <a:cubicBezTo>
                    <a:pt x="181" y="172"/>
                    <a:pt x="180" y="173"/>
                    <a:pt x="180" y="174"/>
                  </a:cubicBezTo>
                  <a:cubicBezTo>
                    <a:pt x="180" y="175"/>
                    <a:pt x="180" y="177"/>
                    <a:pt x="181" y="178"/>
                  </a:cubicBezTo>
                  <a:cubicBezTo>
                    <a:pt x="183" y="178"/>
                    <a:pt x="183" y="178"/>
                    <a:pt x="184" y="180"/>
                  </a:cubicBezTo>
                  <a:cubicBezTo>
                    <a:pt x="185" y="180"/>
                    <a:pt x="185" y="182"/>
                    <a:pt x="185" y="183"/>
                  </a:cubicBezTo>
                  <a:cubicBezTo>
                    <a:pt x="185" y="184"/>
                    <a:pt x="184" y="185"/>
                    <a:pt x="186" y="185"/>
                  </a:cubicBezTo>
                  <a:cubicBezTo>
                    <a:pt x="187" y="185"/>
                    <a:pt x="188" y="184"/>
                    <a:pt x="189" y="183"/>
                  </a:cubicBezTo>
                  <a:cubicBezTo>
                    <a:pt x="190" y="183"/>
                    <a:pt x="190" y="182"/>
                    <a:pt x="191" y="183"/>
                  </a:cubicBezTo>
                  <a:cubicBezTo>
                    <a:pt x="192" y="184"/>
                    <a:pt x="191" y="184"/>
                    <a:pt x="190" y="185"/>
                  </a:cubicBezTo>
                  <a:cubicBezTo>
                    <a:pt x="190" y="185"/>
                    <a:pt x="190" y="186"/>
                    <a:pt x="189" y="186"/>
                  </a:cubicBezTo>
                  <a:cubicBezTo>
                    <a:pt x="189" y="187"/>
                    <a:pt x="188" y="186"/>
                    <a:pt x="188" y="187"/>
                  </a:cubicBezTo>
                  <a:cubicBezTo>
                    <a:pt x="188" y="188"/>
                    <a:pt x="188" y="188"/>
                    <a:pt x="189" y="188"/>
                  </a:cubicBezTo>
                  <a:cubicBezTo>
                    <a:pt x="189" y="188"/>
                    <a:pt x="188" y="189"/>
                    <a:pt x="189" y="189"/>
                  </a:cubicBezTo>
                  <a:cubicBezTo>
                    <a:pt x="189" y="190"/>
                    <a:pt x="190" y="189"/>
                    <a:pt x="191" y="189"/>
                  </a:cubicBezTo>
                  <a:cubicBezTo>
                    <a:pt x="194" y="190"/>
                    <a:pt x="190" y="191"/>
                    <a:pt x="189" y="191"/>
                  </a:cubicBezTo>
                  <a:cubicBezTo>
                    <a:pt x="189" y="192"/>
                    <a:pt x="190" y="193"/>
                    <a:pt x="190" y="193"/>
                  </a:cubicBezTo>
                  <a:cubicBezTo>
                    <a:pt x="191" y="194"/>
                    <a:pt x="191" y="194"/>
                    <a:pt x="190" y="195"/>
                  </a:cubicBezTo>
                  <a:cubicBezTo>
                    <a:pt x="190" y="195"/>
                    <a:pt x="190" y="196"/>
                    <a:pt x="189" y="197"/>
                  </a:cubicBezTo>
                  <a:cubicBezTo>
                    <a:pt x="189" y="197"/>
                    <a:pt x="189" y="198"/>
                    <a:pt x="189" y="198"/>
                  </a:cubicBezTo>
                  <a:cubicBezTo>
                    <a:pt x="189" y="199"/>
                    <a:pt x="189" y="200"/>
                    <a:pt x="189" y="201"/>
                  </a:cubicBezTo>
                  <a:cubicBezTo>
                    <a:pt x="189" y="203"/>
                    <a:pt x="190" y="201"/>
                    <a:pt x="191" y="201"/>
                  </a:cubicBezTo>
                  <a:cubicBezTo>
                    <a:pt x="191" y="201"/>
                    <a:pt x="191" y="202"/>
                    <a:pt x="191" y="202"/>
                  </a:cubicBezTo>
                  <a:cubicBezTo>
                    <a:pt x="191" y="202"/>
                    <a:pt x="190" y="202"/>
                    <a:pt x="190" y="203"/>
                  </a:cubicBezTo>
                  <a:cubicBezTo>
                    <a:pt x="189" y="204"/>
                    <a:pt x="190" y="204"/>
                    <a:pt x="190" y="205"/>
                  </a:cubicBezTo>
                  <a:cubicBezTo>
                    <a:pt x="190" y="206"/>
                    <a:pt x="189" y="207"/>
                    <a:pt x="190" y="207"/>
                  </a:cubicBezTo>
                  <a:cubicBezTo>
                    <a:pt x="190" y="208"/>
                    <a:pt x="190" y="209"/>
                    <a:pt x="190" y="210"/>
                  </a:cubicBezTo>
                  <a:cubicBezTo>
                    <a:pt x="190" y="210"/>
                    <a:pt x="190" y="211"/>
                    <a:pt x="190" y="212"/>
                  </a:cubicBezTo>
                  <a:cubicBezTo>
                    <a:pt x="190" y="213"/>
                    <a:pt x="191" y="213"/>
                    <a:pt x="191" y="214"/>
                  </a:cubicBezTo>
                  <a:cubicBezTo>
                    <a:pt x="192" y="215"/>
                    <a:pt x="191" y="216"/>
                    <a:pt x="192" y="218"/>
                  </a:cubicBezTo>
                  <a:cubicBezTo>
                    <a:pt x="192" y="219"/>
                    <a:pt x="192" y="220"/>
                    <a:pt x="193" y="221"/>
                  </a:cubicBezTo>
                  <a:cubicBezTo>
                    <a:pt x="193" y="222"/>
                    <a:pt x="194" y="222"/>
                    <a:pt x="194" y="222"/>
                  </a:cubicBezTo>
                  <a:cubicBezTo>
                    <a:pt x="195" y="224"/>
                    <a:pt x="194" y="224"/>
                    <a:pt x="193" y="225"/>
                  </a:cubicBezTo>
                  <a:cubicBezTo>
                    <a:pt x="193" y="227"/>
                    <a:pt x="193" y="228"/>
                    <a:pt x="193" y="229"/>
                  </a:cubicBezTo>
                  <a:cubicBezTo>
                    <a:pt x="192" y="230"/>
                    <a:pt x="192" y="231"/>
                    <a:pt x="192" y="233"/>
                  </a:cubicBezTo>
                  <a:cubicBezTo>
                    <a:pt x="193" y="233"/>
                    <a:pt x="193" y="232"/>
                    <a:pt x="194" y="232"/>
                  </a:cubicBezTo>
                  <a:cubicBezTo>
                    <a:pt x="194" y="232"/>
                    <a:pt x="194" y="233"/>
                    <a:pt x="194" y="233"/>
                  </a:cubicBezTo>
                  <a:cubicBezTo>
                    <a:pt x="193" y="234"/>
                    <a:pt x="193" y="234"/>
                    <a:pt x="192" y="235"/>
                  </a:cubicBezTo>
                  <a:cubicBezTo>
                    <a:pt x="192" y="235"/>
                    <a:pt x="192" y="236"/>
                    <a:pt x="191" y="236"/>
                  </a:cubicBezTo>
                  <a:cubicBezTo>
                    <a:pt x="191" y="237"/>
                    <a:pt x="190" y="239"/>
                    <a:pt x="190" y="240"/>
                  </a:cubicBezTo>
                  <a:cubicBezTo>
                    <a:pt x="189" y="243"/>
                    <a:pt x="190" y="245"/>
                    <a:pt x="189" y="248"/>
                  </a:cubicBezTo>
                  <a:cubicBezTo>
                    <a:pt x="188" y="250"/>
                    <a:pt x="188" y="251"/>
                    <a:pt x="187" y="253"/>
                  </a:cubicBezTo>
                  <a:cubicBezTo>
                    <a:pt x="187" y="255"/>
                    <a:pt x="186" y="256"/>
                    <a:pt x="185" y="258"/>
                  </a:cubicBezTo>
                  <a:cubicBezTo>
                    <a:pt x="185" y="259"/>
                    <a:pt x="185" y="260"/>
                    <a:pt x="184" y="262"/>
                  </a:cubicBezTo>
                  <a:cubicBezTo>
                    <a:pt x="184" y="264"/>
                    <a:pt x="183" y="265"/>
                    <a:pt x="182" y="267"/>
                  </a:cubicBezTo>
                  <a:cubicBezTo>
                    <a:pt x="181" y="268"/>
                    <a:pt x="179" y="268"/>
                    <a:pt x="179" y="270"/>
                  </a:cubicBezTo>
                  <a:cubicBezTo>
                    <a:pt x="178" y="271"/>
                    <a:pt x="179" y="273"/>
                    <a:pt x="178" y="275"/>
                  </a:cubicBezTo>
                  <a:cubicBezTo>
                    <a:pt x="178" y="276"/>
                    <a:pt x="177" y="277"/>
                    <a:pt x="177" y="279"/>
                  </a:cubicBezTo>
                  <a:cubicBezTo>
                    <a:pt x="177" y="280"/>
                    <a:pt x="176" y="282"/>
                    <a:pt x="177" y="284"/>
                  </a:cubicBezTo>
                  <a:cubicBezTo>
                    <a:pt x="177" y="284"/>
                    <a:pt x="178" y="284"/>
                    <a:pt x="179" y="284"/>
                  </a:cubicBezTo>
                  <a:cubicBezTo>
                    <a:pt x="180" y="285"/>
                    <a:pt x="180" y="285"/>
                    <a:pt x="180" y="286"/>
                  </a:cubicBezTo>
                  <a:cubicBezTo>
                    <a:pt x="181" y="286"/>
                    <a:pt x="181" y="287"/>
                    <a:pt x="182" y="287"/>
                  </a:cubicBezTo>
                  <a:cubicBezTo>
                    <a:pt x="182" y="286"/>
                    <a:pt x="182" y="285"/>
                    <a:pt x="182" y="284"/>
                  </a:cubicBezTo>
                  <a:cubicBezTo>
                    <a:pt x="182" y="284"/>
                    <a:pt x="183" y="284"/>
                    <a:pt x="183" y="283"/>
                  </a:cubicBezTo>
                  <a:cubicBezTo>
                    <a:pt x="184" y="283"/>
                    <a:pt x="184" y="282"/>
                    <a:pt x="185" y="282"/>
                  </a:cubicBezTo>
                  <a:cubicBezTo>
                    <a:pt x="185" y="280"/>
                    <a:pt x="186" y="279"/>
                    <a:pt x="187" y="281"/>
                  </a:cubicBezTo>
                  <a:cubicBezTo>
                    <a:pt x="187" y="282"/>
                    <a:pt x="187" y="283"/>
                    <a:pt x="187" y="283"/>
                  </a:cubicBezTo>
                  <a:cubicBezTo>
                    <a:pt x="187" y="284"/>
                    <a:pt x="186" y="284"/>
                    <a:pt x="186" y="285"/>
                  </a:cubicBezTo>
                  <a:cubicBezTo>
                    <a:pt x="185" y="287"/>
                    <a:pt x="184" y="286"/>
                    <a:pt x="182" y="287"/>
                  </a:cubicBezTo>
                  <a:cubicBezTo>
                    <a:pt x="181" y="288"/>
                    <a:pt x="182" y="289"/>
                    <a:pt x="182" y="290"/>
                  </a:cubicBezTo>
                  <a:cubicBezTo>
                    <a:pt x="182" y="291"/>
                    <a:pt x="182" y="292"/>
                    <a:pt x="182" y="292"/>
                  </a:cubicBezTo>
                  <a:cubicBezTo>
                    <a:pt x="183" y="293"/>
                    <a:pt x="183" y="292"/>
                    <a:pt x="184" y="292"/>
                  </a:cubicBezTo>
                  <a:cubicBezTo>
                    <a:pt x="185" y="291"/>
                    <a:pt x="185" y="290"/>
                    <a:pt x="187" y="290"/>
                  </a:cubicBezTo>
                  <a:cubicBezTo>
                    <a:pt x="187" y="290"/>
                    <a:pt x="188" y="290"/>
                    <a:pt x="188" y="290"/>
                  </a:cubicBezTo>
                  <a:cubicBezTo>
                    <a:pt x="190" y="290"/>
                    <a:pt x="190" y="289"/>
                    <a:pt x="191" y="289"/>
                  </a:cubicBezTo>
                  <a:cubicBezTo>
                    <a:pt x="192" y="289"/>
                    <a:pt x="193" y="290"/>
                    <a:pt x="193" y="291"/>
                  </a:cubicBezTo>
                  <a:cubicBezTo>
                    <a:pt x="194" y="293"/>
                    <a:pt x="192" y="292"/>
                    <a:pt x="190" y="291"/>
                  </a:cubicBezTo>
                  <a:cubicBezTo>
                    <a:pt x="190" y="291"/>
                    <a:pt x="189" y="291"/>
                    <a:pt x="189" y="291"/>
                  </a:cubicBezTo>
                  <a:cubicBezTo>
                    <a:pt x="188" y="292"/>
                    <a:pt x="189" y="292"/>
                    <a:pt x="190" y="293"/>
                  </a:cubicBezTo>
                  <a:cubicBezTo>
                    <a:pt x="190" y="293"/>
                    <a:pt x="189" y="294"/>
                    <a:pt x="189" y="295"/>
                  </a:cubicBezTo>
                  <a:cubicBezTo>
                    <a:pt x="190" y="296"/>
                    <a:pt x="190" y="296"/>
                    <a:pt x="190" y="297"/>
                  </a:cubicBezTo>
                  <a:cubicBezTo>
                    <a:pt x="191" y="298"/>
                    <a:pt x="191" y="299"/>
                    <a:pt x="191" y="300"/>
                  </a:cubicBezTo>
                  <a:cubicBezTo>
                    <a:pt x="191" y="300"/>
                    <a:pt x="191" y="301"/>
                    <a:pt x="190" y="301"/>
                  </a:cubicBezTo>
                  <a:cubicBezTo>
                    <a:pt x="190" y="304"/>
                    <a:pt x="190" y="306"/>
                    <a:pt x="191" y="308"/>
                  </a:cubicBezTo>
                  <a:cubicBezTo>
                    <a:pt x="191" y="310"/>
                    <a:pt x="191" y="312"/>
                    <a:pt x="191" y="313"/>
                  </a:cubicBezTo>
                  <a:cubicBezTo>
                    <a:pt x="191" y="315"/>
                    <a:pt x="191" y="316"/>
                    <a:pt x="190" y="318"/>
                  </a:cubicBezTo>
                  <a:cubicBezTo>
                    <a:pt x="189" y="320"/>
                    <a:pt x="189" y="322"/>
                    <a:pt x="188" y="324"/>
                  </a:cubicBezTo>
                  <a:cubicBezTo>
                    <a:pt x="188" y="324"/>
                    <a:pt x="187" y="326"/>
                    <a:pt x="187" y="327"/>
                  </a:cubicBezTo>
                  <a:cubicBezTo>
                    <a:pt x="188" y="327"/>
                    <a:pt x="190" y="326"/>
                    <a:pt x="191" y="326"/>
                  </a:cubicBezTo>
                  <a:cubicBezTo>
                    <a:pt x="192" y="325"/>
                    <a:pt x="193" y="325"/>
                    <a:pt x="195" y="325"/>
                  </a:cubicBezTo>
                  <a:cubicBezTo>
                    <a:pt x="196" y="325"/>
                    <a:pt x="198" y="324"/>
                    <a:pt x="199" y="325"/>
                  </a:cubicBezTo>
                  <a:cubicBezTo>
                    <a:pt x="201" y="325"/>
                    <a:pt x="202" y="325"/>
                    <a:pt x="203" y="325"/>
                  </a:cubicBezTo>
                  <a:cubicBezTo>
                    <a:pt x="204" y="325"/>
                    <a:pt x="205" y="325"/>
                    <a:pt x="205" y="325"/>
                  </a:cubicBezTo>
                  <a:cubicBezTo>
                    <a:pt x="206" y="326"/>
                    <a:pt x="206" y="326"/>
                    <a:pt x="207" y="327"/>
                  </a:cubicBezTo>
                  <a:cubicBezTo>
                    <a:pt x="208" y="327"/>
                    <a:pt x="210" y="327"/>
                    <a:pt x="211" y="327"/>
                  </a:cubicBezTo>
                  <a:cubicBezTo>
                    <a:pt x="212" y="327"/>
                    <a:pt x="213" y="327"/>
                    <a:pt x="214" y="327"/>
                  </a:cubicBezTo>
                  <a:cubicBezTo>
                    <a:pt x="214" y="326"/>
                    <a:pt x="215" y="326"/>
                    <a:pt x="215" y="325"/>
                  </a:cubicBezTo>
                  <a:cubicBezTo>
                    <a:pt x="217" y="324"/>
                    <a:pt x="218" y="325"/>
                    <a:pt x="219" y="324"/>
                  </a:cubicBezTo>
                  <a:cubicBezTo>
                    <a:pt x="220" y="323"/>
                    <a:pt x="221" y="321"/>
                    <a:pt x="222" y="321"/>
                  </a:cubicBezTo>
                  <a:cubicBezTo>
                    <a:pt x="223" y="321"/>
                    <a:pt x="224" y="322"/>
                    <a:pt x="224" y="322"/>
                  </a:cubicBezTo>
                  <a:cubicBezTo>
                    <a:pt x="225" y="322"/>
                    <a:pt x="226" y="322"/>
                    <a:pt x="227" y="322"/>
                  </a:cubicBezTo>
                  <a:cubicBezTo>
                    <a:pt x="227" y="322"/>
                    <a:pt x="228" y="322"/>
                    <a:pt x="229" y="322"/>
                  </a:cubicBezTo>
                  <a:cubicBezTo>
                    <a:pt x="230" y="322"/>
                    <a:pt x="231" y="322"/>
                    <a:pt x="231" y="322"/>
                  </a:cubicBezTo>
                  <a:cubicBezTo>
                    <a:pt x="233" y="322"/>
                    <a:pt x="232" y="324"/>
                    <a:pt x="233" y="325"/>
                  </a:cubicBezTo>
                  <a:cubicBezTo>
                    <a:pt x="234" y="326"/>
                    <a:pt x="236" y="326"/>
                    <a:pt x="237" y="327"/>
                  </a:cubicBezTo>
                  <a:cubicBezTo>
                    <a:pt x="237" y="327"/>
                    <a:pt x="237" y="328"/>
                    <a:pt x="238" y="329"/>
                  </a:cubicBezTo>
                  <a:cubicBezTo>
                    <a:pt x="238" y="329"/>
                    <a:pt x="239" y="329"/>
                    <a:pt x="240" y="330"/>
                  </a:cubicBezTo>
                  <a:cubicBezTo>
                    <a:pt x="240" y="330"/>
                    <a:pt x="241" y="331"/>
                    <a:pt x="241" y="331"/>
                  </a:cubicBezTo>
                  <a:cubicBezTo>
                    <a:pt x="242" y="332"/>
                    <a:pt x="243" y="332"/>
                    <a:pt x="243" y="333"/>
                  </a:cubicBezTo>
                  <a:cubicBezTo>
                    <a:pt x="244" y="334"/>
                    <a:pt x="243" y="334"/>
                    <a:pt x="242" y="334"/>
                  </a:cubicBezTo>
                  <a:cubicBezTo>
                    <a:pt x="241" y="335"/>
                    <a:pt x="242" y="335"/>
                    <a:pt x="243" y="336"/>
                  </a:cubicBezTo>
                  <a:cubicBezTo>
                    <a:pt x="243" y="336"/>
                    <a:pt x="243" y="337"/>
                    <a:pt x="244" y="338"/>
                  </a:cubicBezTo>
                  <a:cubicBezTo>
                    <a:pt x="244" y="338"/>
                    <a:pt x="244" y="339"/>
                    <a:pt x="245" y="339"/>
                  </a:cubicBezTo>
                  <a:cubicBezTo>
                    <a:pt x="246" y="340"/>
                    <a:pt x="246" y="340"/>
                    <a:pt x="246" y="341"/>
                  </a:cubicBezTo>
                  <a:cubicBezTo>
                    <a:pt x="247" y="342"/>
                    <a:pt x="248" y="342"/>
                    <a:pt x="248" y="343"/>
                  </a:cubicBezTo>
                  <a:cubicBezTo>
                    <a:pt x="248" y="343"/>
                    <a:pt x="249" y="344"/>
                    <a:pt x="249" y="345"/>
                  </a:cubicBezTo>
                  <a:cubicBezTo>
                    <a:pt x="250" y="347"/>
                    <a:pt x="251" y="347"/>
                    <a:pt x="252" y="348"/>
                  </a:cubicBezTo>
                  <a:cubicBezTo>
                    <a:pt x="253" y="349"/>
                    <a:pt x="254" y="350"/>
                    <a:pt x="255" y="351"/>
                  </a:cubicBezTo>
                  <a:cubicBezTo>
                    <a:pt x="256" y="351"/>
                    <a:pt x="256" y="351"/>
                    <a:pt x="257" y="351"/>
                  </a:cubicBezTo>
                  <a:cubicBezTo>
                    <a:pt x="258" y="352"/>
                    <a:pt x="258" y="352"/>
                    <a:pt x="259" y="352"/>
                  </a:cubicBezTo>
                  <a:cubicBezTo>
                    <a:pt x="260" y="353"/>
                    <a:pt x="262" y="352"/>
                    <a:pt x="263" y="352"/>
                  </a:cubicBezTo>
                  <a:cubicBezTo>
                    <a:pt x="264" y="351"/>
                    <a:pt x="264" y="350"/>
                    <a:pt x="265" y="350"/>
                  </a:cubicBezTo>
                  <a:cubicBezTo>
                    <a:pt x="265" y="350"/>
                    <a:pt x="266" y="350"/>
                    <a:pt x="267" y="350"/>
                  </a:cubicBezTo>
                  <a:cubicBezTo>
                    <a:pt x="268" y="349"/>
                    <a:pt x="268" y="347"/>
                    <a:pt x="269" y="346"/>
                  </a:cubicBezTo>
                  <a:cubicBezTo>
                    <a:pt x="269" y="345"/>
                    <a:pt x="271" y="344"/>
                    <a:pt x="272" y="343"/>
                  </a:cubicBezTo>
                  <a:cubicBezTo>
                    <a:pt x="274" y="343"/>
                    <a:pt x="275" y="342"/>
                    <a:pt x="276" y="341"/>
                  </a:cubicBezTo>
                  <a:cubicBezTo>
                    <a:pt x="278" y="341"/>
                    <a:pt x="279" y="340"/>
                    <a:pt x="281" y="339"/>
                  </a:cubicBezTo>
                  <a:cubicBezTo>
                    <a:pt x="281" y="339"/>
                    <a:pt x="282" y="338"/>
                    <a:pt x="282" y="337"/>
                  </a:cubicBezTo>
                  <a:cubicBezTo>
                    <a:pt x="283" y="337"/>
                    <a:pt x="283" y="337"/>
                    <a:pt x="284" y="337"/>
                  </a:cubicBezTo>
                  <a:cubicBezTo>
                    <a:pt x="286" y="336"/>
                    <a:pt x="286" y="335"/>
                    <a:pt x="288" y="334"/>
                  </a:cubicBezTo>
                  <a:cubicBezTo>
                    <a:pt x="291" y="334"/>
                    <a:pt x="293" y="334"/>
                    <a:pt x="296" y="334"/>
                  </a:cubicBezTo>
                  <a:cubicBezTo>
                    <a:pt x="300" y="334"/>
                    <a:pt x="303" y="334"/>
                    <a:pt x="307" y="334"/>
                  </a:cubicBezTo>
                  <a:cubicBezTo>
                    <a:pt x="309" y="334"/>
                    <a:pt x="310" y="334"/>
                    <a:pt x="312" y="334"/>
                  </a:cubicBezTo>
                  <a:cubicBezTo>
                    <a:pt x="313" y="334"/>
                    <a:pt x="315" y="334"/>
                    <a:pt x="317" y="334"/>
                  </a:cubicBezTo>
                  <a:cubicBezTo>
                    <a:pt x="318" y="334"/>
                    <a:pt x="319" y="335"/>
                    <a:pt x="321" y="336"/>
                  </a:cubicBezTo>
                  <a:cubicBezTo>
                    <a:pt x="322" y="336"/>
                    <a:pt x="324" y="336"/>
                    <a:pt x="325" y="335"/>
                  </a:cubicBezTo>
                  <a:cubicBezTo>
                    <a:pt x="327" y="334"/>
                    <a:pt x="328" y="334"/>
                    <a:pt x="329" y="333"/>
                  </a:cubicBezTo>
                  <a:cubicBezTo>
                    <a:pt x="331" y="332"/>
                    <a:pt x="332" y="333"/>
                    <a:pt x="333" y="334"/>
                  </a:cubicBezTo>
                  <a:cubicBezTo>
                    <a:pt x="335" y="334"/>
                    <a:pt x="336" y="335"/>
                    <a:pt x="338" y="333"/>
                  </a:cubicBezTo>
                  <a:cubicBezTo>
                    <a:pt x="339" y="332"/>
                    <a:pt x="339" y="331"/>
                    <a:pt x="340" y="329"/>
                  </a:cubicBezTo>
                  <a:cubicBezTo>
                    <a:pt x="341" y="328"/>
                    <a:pt x="342" y="327"/>
                    <a:pt x="343" y="325"/>
                  </a:cubicBezTo>
                  <a:cubicBezTo>
                    <a:pt x="344" y="324"/>
                    <a:pt x="345" y="323"/>
                    <a:pt x="345" y="321"/>
                  </a:cubicBezTo>
                  <a:cubicBezTo>
                    <a:pt x="346" y="320"/>
                    <a:pt x="347" y="319"/>
                    <a:pt x="348" y="318"/>
                  </a:cubicBezTo>
                  <a:cubicBezTo>
                    <a:pt x="350" y="317"/>
                    <a:pt x="351" y="316"/>
                    <a:pt x="353" y="316"/>
                  </a:cubicBezTo>
                  <a:cubicBezTo>
                    <a:pt x="355" y="316"/>
                    <a:pt x="356" y="316"/>
                    <a:pt x="357" y="315"/>
                  </a:cubicBezTo>
                  <a:cubicBezTo>
                    <a:pt x="358" y="314"/>
                    <a:pt x="359" y="313"/>
                    <a:pt x="361" y="313"/>
                  </a:cubicBezTo>
                  <a:cubicBezTo>
                    <a:pt x="361" y="314"/>
                    <a:pt x="362" y="314"/>
                    <a:pt x="362" y="314"/>
                  </a:cubicBezTo>
                  <a:cubicBezTo>
                    <a:pt x="363" y="314"/>
                    <a:pt x="364" y="314"/>
                    <a:pt x="365" y="314"/>
                  </a:cubicBezTo>
                  <a:cubicBezTo>
                    <a:pt x="365" y="314"/>
                    <a:pt x="365" y="313"/>
                    <a:pt x="366" y="313"/>
                  </a:cubicBezTo>
                  <a:cubicBezTo>
                    <a:pt x="366" y="313"/>
                    <a:pt x="367" y="313"/>
                    <a:pt x="367" y="313"/>
                  </a:cubicBezTo>
                  <a:cubicBezTo>
                    <a:pt x="367" y="312"/>
                    <a:pt x="366" y="312"/>
                    <a:pt x="365" y="311"/>
                  </a:cubicBezTo>
                  <a:cubicBezTo>
                    <a:pt x="363" y="308"/>
                    <a:pt x="366" y="305"/>
                    <a:pt x="368" y="303"/>
                  </a:cubicBezTo>
                  <a:cubicBezTo>
                    <a:pt x="368" y="303"/>
                    <a:pt x="368" y="302"/>
                    <a:pt x="369" y="301"/>
                  </a:cubicBezTo>
                  <a:cubicBezTo>
                    <a:pt x="369" y="299"/>
                    <a:pt x="370" y="298"/>
                    <a:pt x="371" y="296"/>
                  </a:cubicBezTo>
                  <a:cubicBezTo>
                    <a:pt x="371" y="295"/>
                    <a:pt x="373" y="294"/>
                    <a:pt x="374" y="293"/>
                  </a:cubicBezTo>
                  <a:cubicBezTo>
                    <a:pt x="376" y="292"/>
                    <a:pt x="377" y="291"/>
                    <a:pt x="378" y="290"/>
                  </a:cubicBezTo>
                  <a:cubicBezTo>
                    <a:pt x="380" y="289"/>
                    <a:pt x="381" y="288"/>
                    <a:pt x="383" y="287"/>
                  </a:cubicBezTo>
                  <a:cubicBezTo>
                    <a:pt x="384" y="286"/>
                    <a:pt x="385" y="285"/>
                    <a:pt x="387" y="285"/>
                  </a:cubicBezTo>
                  <a:cubicBezTo>
                    <a:pt x="388" y="284"/>
                    <a:pt x="388" y="283"/>
                    <a:pt x="387" y="282"/>
                  </a:cubicBezTo>
                  <a:cubicBezTo>
                    <a:pt x="385" y="282"/>
                    <a:pt x="385" y="281"/>
                    <a:pt x="383" y="280"/>
                  </a:cubicBezTo>
                  <a:cubicBezTo>
                    <a:pt x="381" y="278"/>
                    <a:pt x="379" y="277"/>
                    <a:pt x="378" y="274"/>
                  </a:cubicBezTo>
                  <a:cubicBezTo>
                    <a:pt x="378" y="273"/>
                    <a:pt x="378" y="273"/>
                    <a:pt x="377" y="272"/>
                  </a:cubicBezTo>
                  <a:cubicBezTo>
                    <a:pt x="376" y="270"/>
                    <a:pt x="376" y="269"/>
                    <a:pt x="376" y="267"/>
                  </a:cubicBezTo>
                  <a:cubicBezTo>
                    <a:pt x="376" y="266"/>
                    <a:pt x="376" y="264"/>
                    <a:pt x="376" y="262"/>
                  </a:cubicBezTo>
                  <a:cubicBezTo>
                    <a:pt x="377" y="260"/>
                    <a:pt x="378" y="259"/>
                    <a:pt x="379" y="257"/>
                  </a:cubicBezTo>
                  <a:cubicBezTo>
                    <a:pt x="382" y="254"/>
                    <a:pt x="384" y="252"/>
                    <a:pt x="386" y="249"/>
                  </a:cubicBezTo>
                  <a:cubicBezTo>
                    <a:pt x="387" y="248"/>
                    <a:pt x="388" y="246"/>
                    <a:pt x="389" y="245"/>
                  </a:cubicBezTo>
                  <a:cubicBezTo>
                    <a:pt x="390" y="243"/>
                    <a:pt x="391" y="243"/>
                    <a:pt x="393" y="242"/>
                  </a:cubicBezTo>
                  <a:cubicBezTo>
                    <a:pt x="395" y="240"/>
                    <a:pt x="396" y="237"/>
                    <a:pt x="397" y="234"/>
                  </a:cubicBezTo>
                  <a:cubicBezTo>
                    <a:pt x="398" y="233"/>
                    <a:pt x="398" y="232"/>
                    <a:pt x="399" y="230"/>
                  </a:cubicBezTo>
                  <a:cubicBezTo>
                    <a:pt x="400" y="229"/>
                    <a:pt x="401" y="228"/>
                    <a:pt x="402" y="227"/>
                  </a:cubicBezTo>
                  <a:cubicBezTo>
                    <a:pt x="403" y="226"/>
                    <a:pt x="403" y="226"/>
                    <a:pt x="404" y="225"/>
                  </a:cubicBezTo>
                  <a:cubicBezTo>
                    <a:pt x="406" y="224"/>
                    <a:pt x="407" y="224"/>
                    <a:pt x="409" y="223"/>
                  </a:cubicBezTo>
                  <a:cubicBezTo>
                    <a:pt x="411" y="223"/>
                    <a:pt x="413" y="222"/>
                    <a:pt x="414" y="222"/>
                  </a:cubicBezTo>
                  <a:cubicBezTo>
                    <a:pt x="416" y="222"/>
                    <a:pt x="417" y="221"/>
                    <a:pt x="419" y="221"/>
                  </a:cubicBezTo>
                  <a:cubicBezTo>
                    <a:pt x="421" y="220"/>
                    <a:pt x="424" y="219"/>
                    <a:pt x="426" y="218"/>
                  </a:cubicBezTo>
                  <a:cubicBezTo>
                    <a:pt x="428" y="217"/>
                    <a:pt x="429" y="216"/>
                    <a:pt x="430" y="215"/>
                  </a:cubicBezTo>
                  <a:cubicBezTo>
                    <a:pt x="432" y="214"/>
                    <a:pt x="434" y="213"/>
                    <a:pt x="436" y="212"/>
                  </a:cubicBezTo>
                  <a:cubicBezTo>
                    <a:pt x="438" y="212"/>
                    <a:pt x="439" y="210"/>
                    <a:pt x="441" y="209"/>
                  </a:cubicBezTo>
                  <a:cubicBezTo>
                    <a:pt x="443" y="209"/>
                    <a:pt x="445" y="208"/>
                    <a:pt x="447" y="208"/>
                  </a:cubicBezTo>
                  <a:cubicBezTo>
                    <a:pt x="448" y="207"/>
                    <a:pt x="449" y="206"/>
                    <a:pt x="451" y="205"/>
                  </a:cubicBezTo>
                  <a:cubicBezTo>
                    <a:pt x="452" y="204"/>
                    <a:pt x="452" y="202"/>
                    <a:pt x="452" y="201"/>
                  </a:cubicBezTo>
                  <a:cubicBezTo>
                    <a:pt x="452" y="199"/>
                    <a:pt x="451" y="198"/>
                    <a:pt x="451" y="197"/>
                  </a:cubicBezTo>
                  <a:cubicBezTo>
                    <a:pt x="450" y="195"/>
                    <a:pt x="451" y="194"/>
                    <a:pt x="452" y="193"/>
                  </a:cubicBezTo>
                  <a:cubicBezTo>
                    <a:pt x="453" y="193"/>
                    <a:pt x="453" y="192"/>
                    <a:pt x="454" y="192"/>
                  </a:cubicBezTo>
                  <a:cubicBezTo>
                    <a:pt x="455" y="192"/>
                    <a:pt x="456" y="192"/>
                    <a:pt x="455" y="191"/>
                  </a:cubicBezTo>
                  <a:cubicBezTo>
                    <a:pt x="455" y="190"/>
                    <a:pt x="454" y="190"/>
                    <a:pt x="454" y="190"/>
                  </a:cubicBezTo>
                  <a:cubicBezTo>
                    <a:pt x="453" y="189"/>
                    <a:pt x="453" y="189"/>
                    <a:pt x="453" y="188"/>
                  </a:cubicBezTo>
                  <a:cubicBezTo>
                    <a:pt x="452" y="188"/>
                    <a:pt x="452" y="187"/>
                    <a:pt x="452" y="186"/>
                  </a:cubicBezTo>
                  <a:cubicBezTo>
                    <a:pt x="452" y="185"/>
                    <a:pt x="451" y="185"/>
                    <a:pt x="451" y="184"/>
                  </a:cubicBezTo>
                  <a:cubicBezTo>
                    <a:pt x="451" y="183"/>
                    <a:pt x="451" y="182"/>
                    <a:pt x="451" y="181"/>
                  </a:cubicBezTo>
                  <a:cubicBezTo>
                    <a:pt x="450" y="180"/>
                    <a:pt x="450" y="180"/>
                    <a:pt x="449" y="179"/>
                  </a:cubicBezTo>
                  <a:cubicBezTo>
                    <a:pt x="449" y="178"/>
                    <a:pt x="448" y="177"/>
                    <a:pt x="449" y="176"/>
                  </a:cubicBezTo>
                  <a:cubicBezTo>
                    <a:pt x="449" y="175"/>
                    <a:pt x="450" y="174"/>
                    <a:pt x="451" y="173"/>
                  </a:cubicBezTo>
                  <a:cubicBezTo>
                    <a:pt x="451" y="172"/>
                    <a:pt x="452" y="171"/>
                    <a:pt x="452" y="171"/>
                  </a:cubicBezTo>
                  <a:cubicBezTo>
                    <a:pt x="453" y="169"/>
                    <a:pt x="454" y="168"/>
                    <a:pt x="455" y="167"/>
                  </a:cubicBezTo>
                  <a:cubicBezTo>
                    <a:pt x="456" y="167"/>
                    <a:pt x="457" y="167"/>
                    <a:pt x="457" y="166"/>
                  </a:cubicBezTo>
                  <a:cubicBezTo>
                    <a:pt x="458" y="166"/>
                    <a:pt x="458" y="165"/>
                    <a:pt x="459" y="165"/>
                  </a:cubicBezTo>
                  <a:cubicBezTo>
                    <a:pt x="461" y="164"/>
                    <a:pt x="462" y="164"/>
                    <a:pt x="464" y="163"/>
                  </a:cubicBezTo>
                  <a:cubicBezTo>
                    <a:pt x="467" y="161"/>
                    <a:pt x="469" y="158"/>
                    <a:pt x="472" y="159"/>
                  </a:cubicBezTo>
                  <a:cubicBezTo>
                    <a:pt x="474" y="159"/>
                    <a:pt x="476" y="161"/>
                    <a:pt x="477" y="161"/>
                  </a:cubicBezTo>
                  <a:cubicBezTo>
                    <a:pt x="479" y="161"/>
                    <a:pt x="481" y="161"/>
                    <a:pt x="484" y="161"/>
                  </a:cubicBezTo>
                  <a:cubicBezTo>
                    <a:pt x="485" y="161"/>
                    <a:pt x="487" y="162"/>
                    <a:pt x="488" y="162"/>
                  </a:cubicBezTo>
                  <a:cubicBezTo>
                    <a:pt x="489" y="162"/>
                    <a:pt x="490" y="162"/>
                    <a:pt x="490" y="162"/>
                  </a:cubicBezTo>
                  <a:cubicBezTo>
                    <a:pt x="491" y="163"/>
                    <a:pt x="491" y="163"/>
                    <a:pt x="492" y="164"/>
                  </a:cubicBezTo>
                  <a:cubicBezTo>
                    <a:pt x="493" y="164"/>
                    <a:pt x="495" y="164"/>
                    <a:pt x="497" y="164"/>
                  </a:cubicBezTo>
                  <a:cubicBezTo>
                    <a:pt x="498" y="163"/>
                    <a:pt x="499" y="164"/>
                    <a:pt x="499" y="166"/>
                  </a:cubicBezTo>
                  <a:cubicBezTo>
                    <a:pt x="498" y="167"/>
                    <a:pt x="498" y="167"/>
                    <a:pt x="500" y="167"/>
                  </a:cubicBezTo>
                  <a:cubicBezTo>
                    <a:pt x="500" y="167"/>
                    <a:pt x="501" y="168"/>
                    <a:pt x="502" y="169"/>
                  </a:cubicBezTo>
                  <a:cubicBezTo>
                    <a:pt x="503" y="169"/>
                    <a:pt x="503" y="168"/>
                    <a:pt x="504" y="168"/>
                  </a:cubicBezTo>
                  <a:cubicBezTo>
                    <a:pt x="505" y="168"/>
                    <a:pt x="507" y="169"/>
                    <a:pt x="508" y="170"/>
                  </a:cubicBezTo>
                  <a:cubicBezTo>
                    <a:pt x="509" y="171"/>
                    <a:pt x="510" y="172"/>
                    <a:pt x="512" y="171"/>
                  </a:cubicBezTo>
                  <a:cubicBezTo>
                    <a:pt x="513" y="171"/>
                    <a:pt x="513" y="171"/>
                    <a:pt x="514" y="171"/>
                  </a:cubicBezTo>
                  <a:cubicBezTo>
                    <a:pt x="515" y="171"/>
                    <a:pt x="515" y="171"/>
                    <a:pt x="516" y="172"/>
                  </a:cubicBezTo>
                  <a:cubicBezTo>
                    <a:pt x="517" y="172"/>
                    <a:pt x="519" y="172"/>
                    <a:pt x="521" y="172"/>
                  </a:cubicBezTo>
                  <a:cubicBezTo>
                    <a:pt x="522" y="171"/>
                    <a:pt x="523" y="170"/>
                    <a:pt x="524" y="169"/>
                  </a:cubicBezTo>
                  <a:cubicBezTo>
                    <a:pt x="525" y="168"/>
                    <a:pt x="526" y="167"/>
                    <a:pt x="528" y="166"/>
                  </a:cubicBezTo>
                  <a:cubicBezTo>
                    <a:pt x="529" y="165"/>
                    <a:pt x="529" y="164"/>
                    <a:pt x="530" y="163"/>
                  </a:cubicBezTo>
                  <a:cubicBezTo>
                    <a:pt x="531" y="161"/>
                    <a:pt x="533" y="161"/>
                    <a:pt x="534" y="160"/>
                  </a:cubicBezTo>
                  <a:cubicBezTo>
                    <a:pt x="535" y="160"/>
                    <a:pt x="535" y="160"/>
                    <a:pt x="536" y="159"/>
                  </a:cubicBezTo>
                  <a:cubicBezTo>
                    <a:pt x="537" y="159"/>
                    <a:pt x="538" y="159"/>
                    <a:pt x="540" y="158"/>
                  </a:cubicBezTo>
                  <a:cubicBezTo>
                    <a:pt x="540" y="157"/>
                    <a:pt x="540" y="157"/>
                    <a:pt x="541" y="156"/>
                  </a:cubicBezTo>
                  <a:cubicBezTo>
                    <a:pt x="542" y="156"/>
                    <a:pt x="543" y="156"/>
                    <a:pt x="543" y="155"/>
                  </a:cubicBezTo>
                  <a:cubicBezTo>
                    <a:pt x="544" y="155"/>
                    <a:pt x="544" y="154"/>
                    <a:pt x="544" y="154"/>
                  </a:cubicBezTo>
                  <a:cubicBezTo>
                    <a:pt x="545" y="154"/>
                    <a:pt x="546" y="153"/>
                    <a:pt x="546" y="153"/>
                  </a:cubicBezTo>
                  <a:cubicBezTo>
                    <a:pt x="547" y="153"/>
                    <a:pt x="547" y="152"/>
                    <a:pt x="548" y="152"/>
                  </a:cubicBezTo>
                  <a:cubicBezTo>
                    <a:pt x="549" y="152"/>
                    <a:pt x="549" y="152"/>
                    <a:pt x="550" y="152"/>
                  </a:cubicBezTo>
                  <a:cubicBezTo>
                    <a:pt x="552" y="152"/>
                    <a:pt x="553" y="151"/>
                    <a:pt x="555" y="151"/>
                  </a:cubicBezTo>
                  <a:cubicBezTo>
                    <a:pt x="556" y="151"/>
                    <a:pt x="556" y="151"/>
                    <a:pt x="557" y="151"/>
                  </a:cubicBezTo>
                  <a:cubicBezTo>
                    <a:pt x="558" y="150"/>
                    <a:pt x="558" y="150"/>
                    <a:pt x="559" y="149"/>
                  </a:cubicBezTo>
                  <a:cubicBezTo>
                    <a:pt x="560" y="148"/>
                    <a:pt x="561" y="148"/>
                    <a:pt x="562" y="147"/>
                  </a:cubicBezTo>
                  <a:cubicBezTo>
                    <a:pt x="563" y="146"/>
                    <a:pt x="563" y="146"/>
                    <a:pt x="563" y="145"/>
                  </a:cubicBezTo>
                  <a:cubicBezTo>
                    <a:pt x="564" y="144"/>
                    <a:pt x="566" y="143"/>
                    <a:pt x="566" y="141"/>
                  </a:cubicBezTo>
                  <a:cubicBezTo>
                    <a:pt x="567" y="141"/>
                    <a:pt x="567" y="140"/>
                    <a:pt x="568" y="140"/>
                  </a:cubicBezTo>
                  <a:cubicBezTo>
                    <a:pt x="569" y="139"/>
                    <a:pt x="569" y="139"/>
                    <a:pt x="570" y="138"/>
                  </a:cubicBezTo>
                  <a:cubicBezTo>
                    <a:pt x="570" y="138"/>
                    <a:pt x="570" y="137"/>
                    <a:pt x="571" y="137"/>
                  </a:cubicBezTo>
                  <a:cubicBezTo>
                    <a:pt x="572" y="137"/>
                    <a:pt x="574" y="137"/>
                    <a:pt x="576" y="137"/>
                  </a:cubicBezTo>
                  <a:cubicBezTo>
                    <a:pt x="578" y="137"/>
                    <a:pt x="579" y="138"/>
                    <a:pt x="580" y="138"/>
                  </a:cubicBezTo>
                  <a:cubicBezTo>
                    <a:pt x="582" y="139"/>
                    <a:pt x="584" y="138"/>
                    <a:pt x="585" y="139"/>
                  </a:cubicBezTo>
                  <a:cubicBezTo>
                    <a:pt x="586" y="139"/>
                    <a:pt x="586" y="140"/>
                    <a:pt x="587" y="140"/>
                  </a:cubicBezTo>
                  <a:cubicBezTo>
                    <a:pt x="587" y="141"/>
                    <a:pt x="588" y="141"/>
                    <a:pt x="589" y="141"/>
                  </a:cubicBezTo>
                  <a:cubicBezTo>
                    <a:pt x="591" y="141"/>
                    <a:pt x="592" y="142"/>
                    <a:pt x="593" y="142"/>
                  </a:cubicBezTo>
                  <a:cubicBezTo>
                    <a:pt x="595" y="143"/>
                    <a:pt x="596" y="144"/>
                    <a:pt x="597" y="144"/>
                  </a:cubicBezTo>
                  <a:cubicBezTo>
                    <a:pt x="598" y="144"/>
                    <a:pt x="599" y="144"/>
                    <a:pt x="599" y="145"/>
                  </a:cubicBezTo>
                  <a:cubicBezTo>
                    <a:pt x="600" y="145"/>
                    <a:pt x="600" y="146"/>
                    <a:pt x="601" y="146"/>
                  </a:cubicBezTo>
                  <a:cubicBezTo>
                    <a:pt x="602" y="146"/>
                    <a:pt x="603" y="147"/>
                    <a:pt x="603" y="147"/>
                  </a:cubicBezTo>
                  <a:cubicBezTo>
                    <a:pt x="604" y="148"/>
                    <a:pt x="604" y="148"/>
                    <a:pt x="604" y="149"/>
                  </a:cubicBezTo>
                  <a:cubicBezTo>
                    <a:pt x="604" y="149"/>
                    <a:pt x="605" y="149"/>
                    <a:pt x="605" y="149"/>
                  </a:cubicBezTo>
                  <a:cubicBezTo>
                    <a:pt x="606" y="150"/>
                    <a:pt x="606" y="151"/>
                    <a:pt x="606" y="151"/>
                  </a:cubicBezTo>
                  <a:cubicBezTo>
                    <a:pt x="607" y="153"/>
                    <a:pt x="606" y="154"/>
                    <a:pt x="606" y="155"/>
                  </a:cubicBezTo>
                  <a:cubicBezTo>
                    <a:pt x="606" y="156"/>
                    <a:pt x="606" y="157"/>
                    <a:pt x="607" y="158"/>
                  </a:cubicBezTo>
                  <a:cubicBezTo>
                    <a:pt x="607" y="158"/>
                    <a:pt x="608" y="159"/>
                    <a:pt x="608" y="159"/>
                  </a:cubicBezTo>
                  <a:cubicBezTo>
                    <a:pt x="608" y="160"/>
                    <a:pt x="608" y="161"/>
                    <a:pt x="608" y="161"/>
                  </a:cubicBezTo>
                  <a:cubicBezTo>
                    <a:pt x="609" y="162"/>
                    <a:pt x="609" y="162"/>
                    <a:pt x="609" y="163"/>
                  </a:cubicBezTo>
                  <a:cubicBezTo>
                    <a:pt x="609" y="164"/>
                    <a:pt x="609" y="164"/>
                    <a:pt x="610" y="165"/>
                  </a:cubicBezTo>
                  <a:cubicBezTo>
                    <a:pt x="611" y="166"/>
                    <a:pt x="610" y="166"/>
                    <a:pt x="611" y="167"/>
                  </a:cubicBezTo>
                  <a:cubicBezTo>
                    <a:pt x="611" y="168"/>
                    <a:pt x="611" y="168"/>
                    <a:pt x="611" y="169"/>
                  </a:cubicBezTo>
                  <a:cubicBezTo>
                    <a:pt x="611" y="170"/>
                    <a:pt x="611" y="171"/>
                    <a:pt x="612" y="171"/>
                  </a:cubicBezTo>
                  <a:cubicBezTo>
                    <a:pt x="612" y="172"/>
                    <a:pt x="612" y="172"/>
                    <a:pt x="612" y="173"/>
                  </a:cubicBezTo>
                  <a:cubicBezTo>
                    <a:pt x="612" y="173"/>
                    <a:pt x="611" y="173"/>
                    <a:pt x="611" y="174"/>
                  </a:cubicBezTo>
                  <a:cubicBezTo>
                    <a:pt x="611" y="174"/>
                    <a:pt x="612" y="174"/>
                    <a:pt x="612" y="175"/>
                  </a:cubicBezTo>
                  <a:cubicBezTo>
                    <a:pt x="612" y="175"/>
                    <a:pt x="613" y="176"/>
                    <a:pt x="613" y="176"/>
                  </a:cubicBezTo>
                  <a:cubicBezTo>
                    <a:pt x="614" y="176"/>
                    <a:pt x="615" y="176"/>
                    <a:pt x="616" y="176"/>
                  </a:cubicBezTo>
                  <a:cubicBezTo>
                    <a:pt x="616" y="176"/>
                    <a:pt x="617" y="176"/>
                    <a:pt x="618" y="176"/>
                  </a:cubicBezTo>
                  <a:cubicBezTo>
                    <a:pt x="619" y="177"/>
                    <a:pt x="620" y="179"/>
                    <a:pt x="621" y="181"/>
                  </a:cubicBezTo>
                  <a:cubicBezTo>
                    <a:pt x="621" y="182"/>
                    <a:pt x="622" y="182"/>
                    <a:pt x="622" y="182"/>
                  </a:cubicBezTo>
                  <a:cubicBezTo>
                    <a:pt x="623" y="183"/>
                    <a:pt x="623" y="183"/>
                    <a:pt x="623" y="184"/>
                  </a:cubicBezTo>
                  <a:cubicBezTo>
                    <a:pt x="624" y="185"/>
                    <a:pt x="624" y="185"/>
                    <a:pt x="625" y="185"/>
                  </a:cubicBezTo>
                  <a:cubicBezTo>
                    <a:pt x="625" y="186"/>
                    <a:pt x="625" y="187"/>
                    <a:pt x="625" y="187"/>
                  </a:cubicBezTo>
                  <a:cubicBezTo>
                    <a:pt x="625" y="188"/>
                    <a:pt x="624" y="189"/>
                    <a:pt x="625" y="189"/>
                  </a:cubicBezTo>
                  <a:cubicBezTo>
                    <a:pt x="626" y="190"/>
                    <a:pt x="627" y="189"/>
                    <a:pt x="627" y="189"/>
                  </a:cubicBezTo>
                  <a:cubicBezTo>
                    <a:pt x="629" y="189"/>
                    <a:pt x="629" y="190"/>
                    <a:pt x="630" y="190"/>
                  </a:cubicBezTo>
                  <a:cubicBezTo>
                    <a:pt x="632" y="190"/>
                    <a:pt x="633" y="190"/>
                    <a:pt x="634" y="191"/>
                  </a:cubicBezTo>
                  <a:cubicBezTo>
                    <a:pt x="634" y="191"/>
                    <a:pt x="635" y="192"/>
                    <a:pt x="636" y="192"/>
                  </a:cubicBezTo>
                  <a:cubicBezTo>
                    <a:pt x="637" y="193"/>
                    <a:pt x="637" y="194"/>
                    <a:pt x="638" y="194"/>
                  </a:cubicBezTo>
                  <a:cubicBezTo>
                    <a:pt x="639" y="195"/>
                    <a:pt x="639" y="196"/>
                    <a:pt x="640" y="196"/>
                  </a:cubicBezTo>
                  <a:cubicBezTo>
                    <a:pt x="641" y="198"/>
                    <a:pt x="642" y="198"/>
                    <a:pt x="643" y="199"/>
                  </a:cubicBezTo>
                  <a:cubicBezTo>
                    <a:pt x="644" y="200"/>
                    <a:pt x="645" y="202"/>
                    <a:pt x="646" y="203"/>
                  </a:cubicBezTo>
                  <a:cubicBezTo>
                    <a:pt x="648" y="203"/>
                    <a:pt x="649" y="204"/>
                    <a:pt x="650" y="205"/>
                  </a:cubicBezTo>
                  <a:cubicBezTo>
                    <a:pt x="650" y="206"/>
                    <a:pt x="651" y="206"/>
                    <a:pt x="651" y="207"/>
                  </a:cubicBezTo>
                  <a:cubicBezTo>
                    <a:pt x="652" y="207"/>
                    <a:pt x="652" y="208"/>
                    <a:pt x="653" y="208"/>
                  </a:cubicBezTo>
                  <a:cubicBezTo>
                    <a:pt x="654" y="209"/>
                    <a:pt x="655" y="209"/>
                    <a:pt x="656" y="210"/>
                  </a:cubicBezTo>
                  <a:cubicBezTo>
                    <a:pt x="657" y="211"/>
                    <a:pt x="658" y="212"/>
                    <a:pt x="659" y="213"/>
                  </a:cubicBezTo>
                  <a:cubicBezTo>
                    <a:pt x="660" y="214"/>
                    <a:pt x="661" y="215"/>
                    <a:pt x="662" y="216"/>
                  </a:cubicBezTo>
                  <a:cubicBezTo>
                    <a:pt x="663" y="217"/>
                    <a:pt x="665" y="217"/>
                    <a:pt x="666" y="217"/>
                  </a:cubicBezTo>
                  <a:cubicBezTo>
                    <a:pt x="667" y="219"/>
                    <a:pt x="667" y="220"/>
                    <a:pt x="669" y="221"/>
                  </a:cubicBezTo>
                  <a:cubicBezTo>
                    <a:pt x="670" y="221"/>
                    <a:pt x="671" y="220"/>
                    <a:pt x="673" y="220"/>
                  </a:cubicBezTo>
                  <a:cubicBezTo>
                    <a:pt x="674" y="220"/>
                    <a:pt x="675" y="220"/>
                    <a:pt x="676" y="220"/>
                  </a:cubicBezTo>
                  <a:cubicBezTo>
                    <a:pt x="676" y="220"/>
                    <a:pt x="677" y="219"/>
                    <a:pt x="677" y="219"/>
                  </a:cubicBezTo>
                  <a:cubicBezTo>
                    <a:pt x="679" y="219"/>
                    <a:pt x="680" y="219"/>
                    <a:pt x="682" y="220"/>
                  </a:cubicBezTo>
                  <a:cubicBezTo>
                    <a:pt x="682" y="220"/>
                    <a:pt x="682" y="221"/>
                    <a:pt x="683" y="221"/>
                  </a:cubicBezTo>
                  <a:cubicBezTo>
                    <a:pt x="683" y="222"/>
                    <a:pt x="684" y="222"/>
                    <a:pt x="685" y="222"/>
                  </a:cubicBezTo>
                  <a:cubicBezTo>
                    <a:pt x="685" y="223"/>
                    <a:pt x="685" y="224"/>
                    <a:pt x="686" y="224"/>
                  </a:cubicBezTo>
                  <a:cubicBezTo>
                    <a:pt x="686" y="225"/>
                    <a:pt x="687" y="225"/>
                    <a:pt x="687" y="226"/>
                  </a:cubicBezTo>
                  <a:cubicBezTo>
                    <a:pt x="688" y="227"/>
                    <a:pt x="689" y="228"/>
                    <a:pt x="690" y="228"/>
                  </a:cubicBezTo>
                  <a:cubicBezTo>
                    <a:pt x="692" y="229"/>
                    <a:pt x="693" y="229"/>
                    <a:pt x="694" y="230"/>
                  </a:cubicBezTo>
                  <a:cubicBezTo>
                    <a:pt x="695" y="231"/>
                    <a:pt x="696" y="231"/>
                    <a:pt x="697" y="232"/>
                  </a:cubicBezTo>
                  <a:cubicBezTo>
                    <a:pt x="698" y="233"/>
                    <a:pt x="696" y="234"/>
                    <a:pt x="696" y="235"/>
                  </a:cubicBezTo>
                  <a:cubicBezTo>
                    <a:pt x="696" y="235"/>
                    <a:pt x="696" y="235"/>
                    <a:pt x="695" y="236"/>
                  </a:cubicBezTo>
                  <a:cubicBezTo>
                    <a:pt x="695" y="236"/>
                    <a:pt x="695" y="236"/>
                    <a:pt x="695" y="236"/>
                  </a:cubicBezTo>
                  <a:cubicBezTo>
                    <a:pt x="694" y="238"/>
                    <a:pt x="698" y="236"/>
                    <a:pt x="698" y="236"/>
                  </a:cubicBezTo>
                  <a:cubicBezTo>
                    <a:pt x="698" y="235"/>
                    <a:pt x="700" y="235"/>
                    <a:pt x="700" y="235"/>
                  </a:cubicBezTo>
                  <a:cubicBezTo>
                    <a:pt x="701" y="235"/>
                    <a:pt x="702" y="236"/>
                    <a:pt x="702" y="236"/>
                  </a:cubicBezTo>
                  <a:cubicBezTo>
                    <a:pt x="704" y="235"/>
                    <a:pt x="704" y="235"/>
                    <a:pt x="704" y="235"/>
                  </a:cubicBezTo>
                  <a:cubicBezTo>
                    <a:pt x="705" y="234"/>
                    <a:pt x="706" y="234"/>
                    <a:pt x="706" y="235"/>
                  </a:cubicBezTo>
                  <a:cubicBezTo>
                    <a:pt x="707" y="236"/>
                    <a:pt x="707" y="236"/>
                    <a:pt x="707" y="237"/>
                  </a:cubicBezTo>
                  <a:cubicBezTo>
                    <a:pt x="708" y="237"/>
                    <a:pt x="709" y="238"/>
                    <a:pt x="709" y="239"/>
                  </a:cubicBezTo>
                  <a:cubicBezTo>
                    <a:pt x="709" y="239"/>
                    <a:pt x="708" y="240"/>
                    <a:pt x="709" y="241"/>
                  </a:cubicBezTo>
                  <a:cubicBezTo>
                    <a:pt x="709" y="242"/>
                    <a:pt x="710" y="242"/>
                    <a:pt x="709" y="243"/>
                  </a:cubicBezTo>
                  <a:cubicBezTo>
                    <a:pt x="709" y="244"/>
                    <a:pt x="708" y="244"/>
                    <a:pt x="708" y="245"/>
                  </a:cubicBezTo>
                  <a:cubicBezTo>
                    <a:pt x="709" y="246"/>
                    <a:pt x="710" y="246"/>
                    <a:pt x="710" y="247"/>
                  </a:cubicBezTo>
                  <a:cubicBezTo>
                    <a:pt x="711" y="247"/>
                    <a:pt x="711" y="248"/>
                    <a:pt x="712" y="248"/>
                  </a:cubicBezTo>
                  <a:cubicBezTo>
                    <a:pt x="713" y="249"/>
                    <a:pt x="714" y="249"/>
                    <a:pt x="714" y="250"/>
                  </a:cubicBezTo>
                  <a:cubicBezTo>
                    <a:pt x="715" y="250"/>
                    <a:pt x="715" y="251"/>
                    <a:pt x="716" y="251"/>
                  </a:cubicBezTo>
                  <a:cubicBezTo>
                    <a:pt x="716" y="252"/>
                    <a:pt x="717" y="251"/>
                    <a:pt x="718" y="251"/>
                  </a:cubicBezTo>
                  <a:cubicBezTo>
                    <a:pt x="719" y="252"/>
                    <a:pt x="719" y="251"/>
                    <a:pt x="720" y="251"/>
                  </a:cubicBezTo>
                  <a:cubicBezTo>
                    <a:pt x="721" y="250"/>
                    <a:pt x="723" y="250"/>
                    <a:pt x="725" y="251"/>
                  </a:cubicBezTo>
                  <a:cubicBezTo>
                    <a:pt x="726" y="252"/>
                    <a:pt x="726" y="253"/>
                    <a:pt x="726" y="255"/>
                  </a:cubicBezTo>
                  <a:cubicBezTo>
                    <a:pt x="727" y="256"/>
                    <a:pt x="728" y="257"/>
                    <a:pt x="728" y="259"/>
                  </a:cubicBezTo>
                  <a:cubicBezTo>
                    <a:pt x="729" y="260"/>
                    <a:pt x="728" y="262"/>
                    <a:pt x="729" y="263"/>
                  </a:cubicBezTo>
                  <a:cubicBezTo>
                    <a:pt x="729" y="265"/>
                    <a:pt x="730" y="266"/>
                    <a:pt x="731" y="267"/>
                  </a:cubicBezTo>
                  <a:cubicBezTo>
                    <a:pt x="731" y="269"/>
                    <a:pt x="731" y="271"/>
                    <a:pt x="732" y="272"/>
                  </a:cubicBezTo>
                  <a:cubicBezTo>
                    <a:pt x="732" y="273"/>
                    <a:pt x="733" y="275"/>
                    <a:pt x="734" y="276"/>
                  </a:cubicBezTo>
                  <a:cubicBezTo>
                    <a:pt x="735" y="278"/>
                    <a:pt x="736" y="278"/>
                    <a:pt x="736" y="280"/>
                  </a:cubicBezTo>
                  <a:cubicBezTo>
                    <a:pt x="736" y="281"/>
                    <a:pt x="737" y="282"/>
                    <a:pt x="736" y="282"/>
                  </a:cubicBezTo>
                  <a:cubicBezTo>
                    <a:pt x="736" y="283"/>
                    <a:pt x="735" y="282"/>
                    <a:pt x="734" y="283"/>
                  </a:cubicBezTo>
                  <a:cubicBezTo>
                    <a:pt x="734" y="283"/>
                    <a:pt x="733" y="283"/>
                    <a:pt x="732" y="284"/>
                  </a:cubicBezTo>
                  <a:cubicBezTo>
                    <a:pt x="731" y="284"/>
                    <a:pt x="730" y="284"/>
                    <a:pt x="730" y="285"/>
                  </a:cubicBezTo>
                  <a:cubicBezTo>
                    <a:pt x="729" y="285"/>
                    <a:pt x="728" y="286"/>
                    <a:pt x="729" y="287"/>
                  </a:cubicBezTo>
                  <a:cubicBezTo>
                    <a:pt x="730" y="288"/>
                    <a:pt x="730" y="290"/>
                    <a:pt x="729" y="291"/>
                  </a:cubicBezTo>
                  <a:cubicBezTo>
                    <a:pt x="728" y="291"/>
                    <a:pt x="727" y="292"/>
                    <a:pt x="727" y="292"/>
                  </a:cubicBezTo>
                  <a:cubicBezTo>
                    <a:pt x="727" y="293"/>
                    <a:pt x="727" y="294"/>
                    <a:pt x="726" y="294"/>
                  </a:cubicBezTo>
                  <a:cubicBezTo>
                    <a:pt x="725" y="297"/>
                    <a:pt x="723" y="299"/>
                    <a:pt x="724" y="302"/>
                  </a:cubicBezTo>
                  <a:cubicBezTo>
                    <a:pt x="724" y="302"/>
                    <a:pt x="724" y="304"/>
                    <a:pt x="724" y="304"/>
                  </a:cubicBezTo>
                  <a:cubicBezTo>
                    <a:pt x="725" y="304"/>
                    <a:pt x="726" y="304"/>
                    <a:pt x="727" y="304"/>
                  </a:cubicBezTo>
                  <a:cubicBezTo>
                    <a:pt x="727" y="304"/>
                    <a:pt x="728" y="305"/>
                    <a:pt x="729" y="305"/>
                  </a:cubicBezTo>
                  <a:cubicBezTo>
                    <a:pt x="730" y="305"/>
                    <a:pt x="730" y="305"/>
                    <a:pt x="731" y="305"/>
                  </a:cubicBezTo>
                  <a:cubicBezTo>
                    <a:pt x="733" y="305"/>
                    <a:pt x="734" y="305"/>
                    <a:pt x="735" y="303"/>
                  </a:cubicBezTo>
                  <a:cubicBezTo>
                    <a:pt x="736" y="301"/>
                    <a:pt x="737" y="300"/>
                    <a:pt x="738" y="299"/>
                  </a:cubicBezTo>
                  <a:cubicBezTo>
                    <a:pt x="739" y="298"/>
                    <a:pt x="740" y="296"/>
                    <a:pt x="741" y="295"/>
                  </a:cubicBezTo>
                  <a:cubicBezTo>
                    <a:pt x="742" y="294"/>
                    <a:pt x="742" y="293"/>
                    <a:pt x="743" y="292"/>
                  </a:cubicBezTo>
                  <a:cubicBezTo>
                    <a:pt x="744" y="291"/>
                    <a:pt x="745" y="290"/>
                    <a:pt x="745" y="288"/>
                  </a:cubicBezTo>
                  <a:cubicBezTo>
                    <a:pt x="744" y="288"/>
                    <a:pt x="744" y="287"/>
                    <a:pt x="743" y="286"/>
                  </a:cubicBezTo>
                  <a:cubicBezTo>
                    <a:pt x="743" y="286"/>
                    <a:pt x="744" y="285"/>
                    <a:pt x="744" y="284"/>
                  </a:cubicBezTo>
                  <a:cubicBezTo>
                    <a:pt x="745" y="283"/>
                    <a:pt x="746" y="282"/>
                    <a:pt x="747" y="281"/>
                  </a:cubicBezTo>
                  <a:cubicBezTo>
                    <a:pt x="748" y="280"/>
                    <a:pt x="749" y="279"/>
                    <a:pt x="750" y="279"/>
                  </a:cubicBezTo>
                  <a:cubicBezTo>
                    <a:pt x="751" y="279"/>
                    <a:pt x="752" y="278"/>
                    <a:pt x="753" y="279"/>
                  </a:cubicBezTo>
                  <a:cubicBezTo>
                    <a:pt x="753" y="279"/>
                    <a:pt x="753" y="279"/>
                    <a:pt x="754" y="280"/>
                  </a:cubicBezTo>
                  <a:cubicBezTo>
                    <a:pt x="756" y="280"/>
                    <a:pt x="757" y="279"/>
                    <a:pt x="757" y="278"/>
                  </a:cubicBezTo>
                  <a:cubicBezTo>
                    <a:pt x="758" y="275"/>
                    <a:pt x="757" y="273"/>
                    <a:pt x="757" y="271"/>
                  </a:cubicBezTo>
                  <a:cubicBezTo>
                    <a:pt x="757" y="269"/>
                    <a:pt x="756" y="267"/>
                    <a:pt x="755" y="265"/>
                  </a:cubicBezTo>
                  <a:cubicBezTo>
                    <a:pt x="753" y="263"/>
                    <a:pt x="750" y="262"/>
                    <a:pt x="748" y="261"/>
                  </a:cubicBezTo>
                  <a:cubicBezTo>
                    <a:pt x="747" y="260"/>
                    <a:pt x="747" y="260"/>
                    <a:pt x="746" y="260"/>
                  </a:cubicBezTo>
                  <a:cubicBezTo>
                    <a:pt x="745" y="260"/>
                    <a:pt x="744" y="260"/>
                    <a:pt x="744" y="260"/>
                  </a:cubicBezTo>
                  <a:cubicBezTo>
                    <a:pt x="742" y="258"/>
                    <a:pt x="745" y="255"/>
                    <a:pt x="745" y="253"/>
                  </a:cubicBezTo>
                  <a:cubicBezTo>
                    <a:pt x="746" y="252"/>
                    <a:pt x="746" y="250"/>
                    <a:pt x="746" y="249"/>
                  </a:cubicBezTo>
                  <a:cubicBezTo>
                    <a:pt x="747" y="247"/>
                    <a:pt x="748" y="246"/>
                    <a:pt x="749" y="244"/>
                  </a:cubicBezTo>
                  <a:cubicBezTo>
                    <a:pt x="749" y="243"/>
                    <a:pt x="750" y="242"/>
                    <a:pt x="751" y="241"/>
                  </a:cubicBezTo>
                  <a:cubicBezTo>
                    <a:pt x="752" y="240"/>
                    <a:pt x="753" y="239"/>
                    <a:pt x="755" y="238"/>
                  </a:cubicBezTo>
                  <a:cubicBezTo>
                    <a:pt x="755" y="238"/>
                    <a:pt x="758" y="238"/>
                    <a:pt x="759" y="239"/>
                  </a:cubicBezTo>
                  <a:cubicBezTo>
                    <a:pt x="759" y="240"/>
                    <a:pt x="756" y="241"/>
                    <a:pt x="759" y="241"/>
                  </a:cubicBezTo>
                  <a:cubicBezTo>
                    <a:pt x="760" y="241"/>
                    <a:pt x="761" y="241"/>
                    <a:pt x="761" y="242"/>
                  </a:cubicBezTo>
                  <a:cubicBezTo>
                    <a:pt x="762" y="242"/>
                    <a:pt x="763" y="242"/>
                    <a:pt x="763" y="242"/>
                  </a:cubicBezTo>
                  <a:cubicBezTo>
                    <a:pt x="765" y="243"/>
                    <a:pt x="767" y="242"/>
                    <a:pt x="768" y="243"/>
                  </a:cubicBezTo>
                  <a:cubicBezTo>
                    <a:pt x="769" y="244"/>
                    <a:pt x="770" y="245"/>
                    <a:pt x="771" y="246"/>
                  </a:cubicBezTo>
                  <a:cubicBezTo>
                    <a:pt x="773" y="248"/>
                    <a:pt x="774" y="251"/>
                    <a:pt x="777" y="253"/>
                  </a:cubicBezTo>
                  <a:cubicBezTo>
                    <a:pt x="778" y="253"/>
                    <a:pt x="779" y="254"/>
                    <a:pt x="780" y="255"/>
                  </a:cubicBezTo>
                  <a:cubicBezTo>
                    <a:pt x="781" y="256"/>
                    <a:pt x="782" y="257"/>
                    <a:pt x="783" y="257"/>
                  </a:cubicBezTo>
                  <a:cubicBezTo>
                    <a:pt x="785" y="257"/>
                    <a:pt x="785" y="255"/>
                    <a:pt x="785" y="254"/>
                  </a:cubicBezTo>
                  <a:cubicBezTo>
                    <a:pt x="785" y="252"/>
                    <a:pt x="787" y="251"/>
                    <a:pt x="787" y="249"/>
                  </a:cubicBezTo>
                  <a:cubicBezTo>
                    <a:pt x="787" y="248"/>
                    <a:pt x="786" y="247"/>
                    <a:pt x="786" y="246"/>
                  </a:cubicBezTo>
                  <a:cubicBezTo>
                    <a:pt x="785" y="245"/>
                    <a:pt x="784" y="245"/>
                    <a:pt x="784" y="244"/>
                  </a:cubicBezTo>
                  <a:cubicBezTo>
                    <a:pt x="783" y="243"/>
                    <a:pt x="783" y="241"/>
                    <a:pt x="781" y="241"/>
                  </a:cubicBezTo>
                  <a:cubicBezTo>
                    <a:pt x="780" y="240"/>
                    <a:pt x="779" y="240"/>
                    <a:pt x="778" y="239"/>
                  </a:cubicBezTo>
                  <a:cubicBezTo>
                    <a:pt x="777" y="239"/>
                    <a:pt x="777" y="238"/>
                    <a:pt x="776" y="237"/>
                  </a:cubicBezTo>
                  <a:cubicBezTo>
                    <a:pt x="775" y="235"/>
                    <a:pt x="774" y="234"/>
                    <a:pt x="772" y="234"/>
                  </a:cubicBezTo>
                  <a:cubicBezTo>
                    <a:pt x="770" y="234"/>
                    <a:pt x="769" y="232"/>
                    <a:pt x="767" y="231"/>
                  </a:cubicBezTo>
                  <a:cubicBezTo>
                    <a:pt x="766" y="230"/>
                    <a:pt x="764" y="230"/>
                    <a:pt x="763" y="229"/>
                  </a:cubicBezTo>
                  <a:cubicBezTo>
                    <a:pt x="761" y="228"/>
                    <a:pt x="760" y="227"/>
                    <a:pt x="758" y="227"/>
                  </a:cubicBezTo>
                  <a:cubicBezTo>
                    <a:pt x="757" y="226"/>
                    <a:pt x="756" y="226"/>
                    <a:pt x="755" y="225"/>
                  </a:cubicBezTo>
                  <a:cubicBezTo>
                    <a:pt x="754" y="224"/>
                    <a:pt x="753" y="223"/>
                    <a:pt x="752" y="223"/>
                  </a:cubicBezTo>
                  <a:cubicBezTo>
                    <a:pt x="751" y="222"/>
                    <a:pt x="749" y="222"/>
                    <a:pt x="748" y="222"/>
                  </a:cubicBezTo>
                  <a:cubicBezTo>
                    <a:pt x="746" y="221"/>
                    <a:pt x="745" y="220"/>
                    <a:pt x="743" y="219"/>
                  </a:cubicBezTo>
                  <a:cubicBezTo>
                    <a:pt x="741" y="218"/>
                    <a:pt x="739" y="217"/>
                    <a:pt x="737" y="216"/>
                  </a:cubicBezTo>
                  <a:cubicBezTo>
                    <a:pt x="736" y="215"/>
                    <a:pt x="735" y="214"/>
                    <a:pt x="734" y="214"/>
                  </a:cubicBezTo>
                  <a:cubicBezTo>
                    <a:pt x="733" y="213"/>
                    <a:pt x="730" y="211"/>
                    <a:pt x="731" y="209"/>
                  </a:cubicBezTo>
                  <a:cubicBezTo>
                    <a:pt x="731" y="208"/>
                    <a:pt x="733" y="209"/>
                    <a:pt x="734" y="208"/>
                  </a:cubicBezTo>
                  <a:cubicBezTo>
                    <a:pt x="734" y="207"/>
                    <a:pt x="734" y="207"/>
                    <a:pt x="735" y="206"/>
                  </a:cubicBezTo>
                  <a:cubicBezTo>
                    <a:pt x="735" y="206"/>
                    <a:pt x="736" y="206"/>
                    <a:pt x="736" y="205"/>
                  </a:cubicBezTo>
                  <a:cubicBezTo>
                    <a:pt x="737" y="201"/>
                    <a:pt x="734" y="199"/>
                    <a:pt x="730" y="199"/>
                  </a:cubicBezTo>
                  <a:cubicBezTo>
                    <a:pt x="729" y="200"/>
                    <a:pt x="728" y="200"/>
                    <a:pt x="726" y="200"/>
                  </a:cubicBezTo>
                  <a:cubicBezTo>
                    <a:pt x="724" y="200"/>
                    <a:pt x="723" y="200"/>
                    <a:pt x="721" y="200"/>
                  </a:cubicBezTo>
                  <a:cubicBezTo>
                    <a:pt x="720" y="200"/>
                    <a:pt x="719" y="201"/>
                    <a:pt x="717" y="201"/>
                  </a:cubicBezTo>
                  <a:cubicBezTo>
                    <a:pt x="717" y="201"/>
                    <a:pt x="716" y="201"/>
                    <a:pt x="715" y="201"/>
                  </a:cubicBezTo>
                  <a:cubicBezTo>
                    <a:pt x="713" y="201"/>
                    <a:pt x="711" y="201"/>
                    <a:pt x="710" y="200"/>
                  </a:cubicBezTo>
                  <a:cubicBezTo>
                    <a:pt x="709" y="199"/>
                    <a:pt x="707" y="199"/>
                    <a:pt x="706" y="198"/>
                  </a:cubicBezTo>
                  <a:cubicBezTo>
                    <a:pt x="705" y="198"/>
                    <a:pt x="705" y="198"/>
                    <a:pt x="704" y="197"/>
                  </a:cubicBezTo>
                  <a:cubicBezTo>
                    <a:pt x="704" y="197"/>
                    <a:pt x="704" y="196"/>
                    <a:pt x="703" y="196"/>
                  </a:cubicBezTo>
                  <a:cubicBezTo>
                    <a:pt x="702" y="195"/>
                    <a:pt x="701" y="195"/>
                    <a:pt x="700" y="194"/>
                  </a:cubicBezTo>
                  <a:cubicBezTo>
                    <a:pt x="699" y="193"/>
                    <a:pt x="699" y="191"/>
                    <a:pt x="697" y="190"/>
                  </a:cubicBezTo>
                  <a:cubicBezTo>
                    <a:pt x="697" y="190"/>
                    <a:pt x="696" y="190"/>
                    <a:pt x="696" y="189"/>
                  </a:cubicBezTo>
                  <a:cubicBezTo>
                    <a:pt x="695" y="189"/>
                    <a:pt x="695" y="188"/>
                    <a:pt x="694" y="187"/>
                  </a:cubicBezTo>
                  <a:cubicBezTo>
                    <a:pt x="693" y="187"/>
                    <a:pt x="693" y="186"/>
                    <a:pt x="692" y="186"/>
                  </a:cubicBezTo>
                  <a:cubicBezTo>
                    <a:pt x="691" y="185"/>
                    <a:pt x="691" y="184"/>
                    <a:pt x="691" y="183"/>
                  </a:cubicBezTo>
                  <a:cubicBezTo>
                    <a:pt x="691" y="182"/>
                    <a:pt x="690" y="181"/>
                    <a:pt x="689" y="180"/>
                  </a:cubicBezTo>
                  <a:cubicBezTo>
                    <a:pt x="688" y="179"/>
                    <a:pt x="687" y="178"/>
                    <a:pt x="687" y="177"/>
                  </a:cubicBezTo>
                  <a:cubicBezTo>
                    <a:pt x="686" y="176"/>
                    <a:pt x="686" y="175"/>
                    <a:pt x="686" y="174"/>
                  </a:cubicBezTo>
                  <a:cubicBezTo>
                    <a:pt x="686" y="174"/>
                    <a:pt x="685" y="173"/>
                    <a:pt x="685" y="173"/>
                  </a:cubicBezTo>
                  <a:cubicBezTo>
                    <a:pt x="684" y="171"/>
                    <a:pt x="684" y="170"/>
                    <a:pt x="684" y="168"/>
                  </a:cubicBezTo>
                  <a:cubicBezTo>
                    <a:pt x="684" y="166"/>
                    <a:pt x="683" y="165"/>
                    <a:pt x="682" y="164"/>
                  </a:cubicBezTo>
                  <a:cubicBezTo>
                    <a:pt x="681" y="163"/>
                    <a:pt x="681" y="161"/>
                    <a:pt x="680" y="160"/>
                  </a:cubicBezTo>
                  <a:cubicBezTo>
                    <a:pt x="679" y="159"/>
                    <a:pt x="678" y="159"/>
                    <a:pt x="676" y="158"/>
                  </a:cubicBezTo>
                  <a:cubicBezTo>
                    <a:pt x="675" y="158"/>
                    <a:pt x="674" y="156"/>
                    <a:pt x="673" y="155"/>
                  </a:cubicBezTo>
                  <a:cubicBezTo>
                    <a:pt x="672" y="154"/>
                    <a:pt x="671" y="154"/>
                    <a:pt x="670" y="153"/>
                  </a:cubicBezTo>
                  <a:cubicBezTo>
                    <a:pt x="668" y="152"/>
                    <a:pt x="668" y="151"/>
                    <a:pt x="666" y="151"/>
                  </a:cubicBezTo>
                  <a:cubicBezTo>
                    <a:pt x="665" y="150"/>
                    <a:pt x="664" y="149"/>
                    <a:pt x="663" y="148"/>
                  </a:cubicBezTo>
                  <a:cubicBezTo>
                    <a:pt x="663" y="148"/>
                    <a:pt x="662" y="147"/>
                    <a:pt x="661" y="147"/>
                  </a:cubicBezTo>
                  <a:cubicBezTo>
                    <a:pt x="661" y="147"/>
                    <a:pt x="660" y="146"/>
                    <a:pt x="660" y="146"/>
                  </a:cubicBezTo>
                  <a:cubicBezTo>
                    <a:pt x="658" y="145"/>
                    <a:pt x="657" y="144"/>
                    <a:pt x="655" y="143"/>
                  </a:cubicBezTo>
                  <a:cubicBezTo>
                    <a:pt x="655" y="142"/>
                    <a:pt x="654" y="141"/>
                    <a:pt x="653" y="140"/>
                  </a:cubicBezTo>
                  <a:cubicBezTo>
                    <a:pt x="653" y="138"/>
                    <a:pt x="652" y="137"/>
                    <a:pt x="651" y="136"/>
                  </a:cubicBezTo>
                  <a:cubicBezTo>
                    <a:pt x="651" y="135"/>
                    <a:pt x="651" y="133"/>
                    <a:pt x="651" y="131"/>
                  </a:cubicBezTo>
                  <a:cubicBezTo>
                    <a:pt x="651" y="130"/>
                    <a:pt x="650" y="129"/>
                    <a:pt x="650" y="127"/>
                  </a:cubicBezTo>
                  <a:cubicBezTo>
                    <a:pt x="650" y="126"/>
                    <a:pt x="651" y="124"/>
                    <a:pt x="652" y="125"/>
                  </a:cubicBezTo>
                  <a:cubicBezTo>
                    <a:pt x="653" y="125"/>
                    <a:pt x="654" y="126"/>
                    <a:pt x="655" y="125"/>
                  </a:cubicBezTo>
                  <a:cubicBezTo>
                    <a:pt x="654" y="124"/>
                    <a:pt x="654" y="124"/>
                    <a:pt x="655" y="123"/>
                  </a:cubicBezTo>
                  <a:cubicBezTo>
                    <a:pt x="656" y="121"/>
                    <a:pt x="655" y="119"/>
                    <a:pt x="654" y="118"/>
                  </a:cubicBezTo>
                  <a:cubicBezTo>
                    <a:pt x="653" y="117"/>
                    <a:pt x="652" y="117"/>
                    <a:pt x="652" y="116"/>
                  </a:cubicBezTo>
                  <a:cubicBezTo>
                    <a:pt x="651" y="115"/>
                    <a:pt x="651" y="115"/>
                    <a:pt x="650" y="114"/>
                  </a:cubicBezTo>
                  <a:cubicBezTo>
                    <a:pt x="650" y="113"/>
                    <a:pt x="647" y="113"/>
                    <a:pt x="648" y="111"/>
                  </a:cubicBezTo>
                  <a:cubicBezTo>
                    <a:pt x="648" y="110"/>
                    <a:pt x="649" y="110"/>
                    <a:pt x="649" y="110"/>
                  </a:cubicBezTo>
                  <a:cubicBezTo>
                    <a:pt x="650" y="109"/>
                    <a:pt x="650" y="108"/>
                    <a:pt x="650" y="108"/>
                  </a:cubicBezTo>
                  <a:cubicBezTo>
                    <a:pt x="651" y="107"/>
                    <a:pt x="653" y="105"/>
                    <a:pt x="654" y="105"/>
                  </a:cubicBezTo>
                  <a:cubicBezTo>
                    <a:pt x="654" y="106"/>
                    <a:pt x="652" y="109"/>
                    <a:pt x="654" y="108"/>
                  </a:cubicBezTo>
                  <a:cubicBezTo>
                    <a:pt x="655" y="108"/>
                    <a:pt x="655" y="107"/>
                    <a:pt x="656" y="107"/>
                  </a:cubicBezTo>
                  <a:cubicBezTo>
                    <a:pt x="657" y="107"/>
                    <a:pt x="657" y="108"/>
                    <a:pt x="658" y="107"/>
                  </a:cubicBezTo>
                  <a:cubicBezTo>
                    <a:pt x="660" y="106"/>
                    <a:pt x="661" y="105"/>
                    <a:pt x="662" y="105"/>
                  </a:cubicBezTo>
                  <a:cubicBezTo>
                    <a:pt x="664" y="104"/>
                    <a:pt x="665" y="104"/>
                    <a:pt x="667" y="103"/>
                  </a:cubicBezTo>
                  <a:cubicBezTo>
                    <a:pt x="667" y="103"/>
                    <a:pt x="668" y="103"/>
                    <a:pt x="668" y="102"/>
                  </a:cubicBezTo>
                  <a:cubicBezTo>
                    <a:pt x="669" y="101"/>
                    <a:pt x="669" y="101"/>
                    <a:pt x="669" y="100"/>
                  </a:cubicBezTo>
                  <a:cubicBezTo>
                    <a:pt x="669" y="99"/>
                    <a:pt x="671" y="99"/>
                    <a:pt x="671" y="99"/>
                  </a:cubicBezTo>
                  <a:cubicBezTo>
                    <a:pt x="672" y="99"/>
                    <a:pt x="672" y="99"/>
                    <a:pt x="673" y="100"/>
                  </a:cubicBezTo>
                  <a:cubicBezTo>
                    <a:pt x="675" y="100"/>
                    <a:pt x="676" y="99"/>
                    <a:pt x="678" y="99"/>
                  </a:cubicBezTo>
                  <a:cubicBezTo>
                    <a:pt x="679" y="100"/>
                    <a:pt x="680" y="101"/>
                    <a:pt x="680" y="102"/>
                  </a:cubicBezTo>
                  <a:cubicBezTo>
                    <a:pt x="680" y="103"/>
                    <a:pt x="682" y="103"/>
                    <a:pt x="681" y="104"/>
                  </a:cubicBezTo>
                  <a:cubicBezTo>
                    <a:pt x="680" y="104"/>
                    <a:pt x="680" y="104"/>
                    <a:pt x="680" y="105"/>
                  </a:cubicBezTo>
                  <a:cubicBezTo>
                    <a:pt x="680" y="105"/>
                    <a:pt x="680" y="105"/>
                    <a:pt x="679" y="105"/>
                  </a:cubicBezTo>
                  <a:cubicBezTo>
                    <a:pt x="679" y="106"/>
                    <a:pt x="679" y="106"/>
                    <a:pt x="679" y="106"/>
                  </a:cubicBezTo>
                  <a:cubicBezTo>
                    <a:pt x="678" y="106"/>
                    <a:pt x="679" y="107"/>
                    <a:pt x="678" y="107"/>
                  </a:cubicBezTo>
                  <a:cubicBezTo>
                    <a:pt x="678" y="107"/>
                    <a:pt x="679" y="107"/>
                    <a:pt x="679" y="107"/>
                  </a:cubicBezTo>
                  <a:cubicBezTo>
                    <a:pt x="678" y="107"/>
                    <a:pt x="678" y="107"/>
                    <a:pt x="678" y="108"/>
                  </a:cubicBezTo>
                  <a:cubicBezTo>
                    <a:pt x="678" y="108"/>
                    <a:pt x="677" y="109"/>
                    <a:pt x="678" y="109"/>
                  </a:cubicBezTo>
                  <a:cubicBezTo>
                    <a:pt x="678" y="110"/>
                    <a:pt x="678" y="111"/>
                    <a:pt x="678" y="112"/>
                  </a:cubicBezTo>
                  <a:cubicBezTo>
                    <a:pt x="678" y="113"/>
                    <a:pt x="678" y="113"/>
                    <a:pt x="679" y="114"/>
                  </a:cubicBezTo>
                  <a:cubicBezTo>
                    <a:pt x="680" y="115"/>
                    <a:pt x="679" y="117"/>
                    <a:pt x="679" y="118"/>
                  </a:cubicBezTo>
                  <a:cubicBezTo>
                    <a:pt x="680" y="119"/>
                    <a:pt x="680" y="119"/>
                    <a:pt x="681" y="119"/>
                  </a:cubicBezTo>
                  <a:cubicBezTo>
                    <a:pt x="681" y="120"/>
                    <a:pt x="682" y="121"/>
                    <a:pt x="682" y="121"/>
                  </a:cubicBezTo>
                  <a:cubicBezTo>
                    <a:pt x="683" y="121"/>
                    <a:pt x="683" y="121"/>
                    <a:pt x="684" y="122"/>
                  </a:cubicBezTo>
                  <a:cubicBezTo>
                    <a:pt x="684" y="123"/>
                    <a:pt x="684" y="124"/>
                    <a:pt x="684" y="125"/>
                  </a:cubicBezTo>
                  <a:cubicBezTo>
                    <a:pt x="685" y="126"/>
                    <a:pt x="687" y="126"/>
                    <a:pt x="687" y="124"/>
                  </a:cubicBezTo>
                  <a:cubicBezTo>
                    <a:pt x="687" y="122"/>
                    <a:pt x="687" y="121"/>
                    <a:pt x="688" y="120"/>
                  </a:cubicBezTo>
                  <a:cubicBezTo>
                    <a:pt x="689" y="119"/>
                    <a:pt x="689" y="119"/>
                    <a:pt x="690" y="119"/>
                  </a:cubicBezTo>
                  <a:cubicBezTo>
                    <a:pt x="691" y="119"/>
                    <a:pt x="691" y="120"/>
                    <a:pt x="692" y="119"/>
                  </a:cubicBezTo>
                  <a:cubicBezTo>
                    <a:pt x="693" y="118"/>
                    <a:pt x="692" y="117"/>
                    <a:pt x="692" y="116"/>
                  </a:cubicBezTo>
                  <a:cubicBezTo>
                    <a:pt x="693" y="116"/>
                    <a:pt x="693" y="115"/>
                    <a:pt x="693" y="115"/>
                  </a:cubicBezTo>
                  <a:cubicBezTo>
                    <a:pt x="694" y="113"/>
                    <a:pt x="693" y="112"/>
                    <a:pt x="695" y="111"/>
                  </a:cubicBezTo>
                  <a:cubicBezTo>
                    <a:pt x="696" y="111"/>
                    <a:pt x="697" y="111"/>
                    <a:pt x="697" y="112"/>
                  </a:cubicBezTo>
                  <a:cubicBezTo>
                    <a:pt x="698" y="112"/>
                    <a:pt x="698" y="113"/>
                    <a:pt x="699" y="114"/>
                  </a:cubicBezTo>
                  <a:cubicBezTo>
                    <a:pt x="699" y="114"/>
                    <a:pt x="700" y="114"/>
                    <a:pt x="701" y="115"/>
                  </a:cubicBezTo>
                  <a:cubicBezTo>
                    <a:pt x="702" y="115"/>
                    <a:pt x="702" y="116"/>
                    <a:pt x="703" y="116"/>
                  </a:cubicBezTo>
                  <a:cubicBezTo>
                    <a:pt x="703" y="116"/>
                    <a:pt x="704" y="116"/>
                    <a:pt x="705" y="117"/>
                  </a:cubicBezTo>
                  <a:cubicBezTo>
                    <a:pt x="706" y="118"/>
                    <a:pt x="707" y="119"/>
                    <a:pt x="707" y="120"/>
                  </a:cubicBezTo>
                  <a:cubicBezTo>
                    <a:pt x="708" y="122"/>
                    <a:pt x="707" y="123"/>
                    <a:pt x="708" y="125"/>
                  </a:cubicBezTo>
                  <a:cubicBezTo>
                    <a:pt x="708" y="125"/>
                    <a:pt x="709" y="126"/>
                    <a:pt x="709" y="127"/>
                  </a:cubicBezTo>
                  <a:cubicBezTo>
                    <a:pt x="709" y="127"/>
                    <a:pt x="709" y="128"/>
                    <a:pt x="709" y="129"/>
                  </a:cubicBezTo>
                  <a:cubicBezTo>
                    <a:pt x="709" y="130"/>
                    <a:pt x="711" y="131"/>
                    <a:pt x="711" y="132"/>
                  </a:cubicBezTo>
                  <a:cubicBezTo>
                    <a:pt x="712" y="134"/>
                    <a:pt x="713" y="134"/>
                    <a:pt x="714" y="135"/>
                  </a:cubicBezTo>
                  <a:cubicBezTo>
                    <a:pt x="715" y="136"/>
                    <a:pt x="716" y="137"/>
                    <a:pt x="717" y="138"/>
                  </a:cubicBezTo>
                  <a:cubicBezTo>
                    <a:pt x="718" y="138"/>
                    <a:pt x="719" y="138"/>
                    <a:pt x="719" y="139"/>
                  </a:cubicBezTo>
                  <a:cubicBezTo>
                    <a:pt x="720" y="141"/>
                    <a:pt x="718" y="139"/>
                    <a:pt x="717" y="139"/>
                  </a:cubicBezTo>
                  <a:cubicBezTo>
                    <a:pt x="717" y="139"/>
                    <a:pt x="716" y="139"/>
                    <a:pt x="716" y="139"/>
                  </a:cubicBezTo>
                  <a:cubicBezTo>
                    <a:pt x="715" y="139"/>
                    <a:pt x="715" y="138"/>
                    <a:pt x="715" y="138"/>
                  </a:cubicBezTo>
                  <a:cubicBezTo>
                    <a:pt x="714" y="138"/>
                    <a:pt x="714" y="139"/>
                    <a:pt x="714" y="139"/>
                  </a:cubicBezTo>
                  <a:cubicBezTo>
                    <a:pt x="713" y="139"/>
                    <a:pt x="713" y="139"/>
                    <a:pt x="712" y="139"/>
                  </a:cubicBezTo>
                  <a:cubicBezTo>
                    <a:pt x="712" y="141"/>
                    <a:pt x="714" y="141"/>
                    <a:pt x="715" y="141"/>
                  </a:cubicBezTo>
                  <a:cubicBezTo>
                    <a:pt x="715" y="142"/>
                    <a:pt x="715" y="144"/>
                    <a:pt x="716" y="145"/>
                  </a:cubicBezTo>
                  <a:cubicBezTo>
                    <a:pt x="717" y="145"/>
                    <a:pt x="718" y="146"/>
                    <a:pt x="718" y="147"/>
                  </a:cubicBezTo>
                  <a:cubicBezTo>
                    <a:pt x="719" y="147"/>
                    <a:pt x="719" y="148"/>
                    <a:pt x="719" y="148"/>
                  </a:cubicBezTo>
                  <a:cubicBezTo>
                    <a:pt x="720" y="149"/>
                    <a:pt x="721" y="149"/>
                    <a:pt x="722" y="150"/>
                  </a:cubicBezTo>
                  <a:cubicBezTo>
                    <a:pt x="722" y="150"/>
                    <a:pt x="723" y="151"/>
                    <a:pt x="724" y="151"/>
                  </a:cubicBezTo>
                  <a:cubicBezTo>
                    <a:pt x="724" y="151"/>
                    <a:pt x="725" y="152"/>
                    <a:pt x="725" y="152"/>
                  </a:cubicBezTo>
                  <a:cubicBezTo>
                    <a:pt x="726" y="152"/>
                    <a:pt x="727" y="152"/>
                    <a:pt x="728" y="153"/>
                  </a:cubicBezTo>
                  <a:cubicBezTo>
                    <a:pt x="728" y="153"/>
                    <a:pt x="729" y="153"/>
                    <a:pt x="729" y="154"/>
                  </a:cubicBezTo>
                  <a:cubicBezTo>
                    <a:pt x="729" y="154"/>
                    <a:pt x="729" y="155"/>
                    <a:pt x="730" y="155"/>
                  </a:cubicBezTo>
                  <a:cubicBezTo>
                    <a:pt x="730" y="155"/>
                    <a:pt x="730" y="155"/>
                    <a:pt x="731" y="156"/>
                  </a:cubicBezTo>
                  <a:cubicBezTo>
                    <a:pt x="732" y="156"/>
                    <a:pt x="731" y="158"/>
                    <a:pt x="733" y="159"/>
                  </a:cubicBezTo>
                  <a:cubicBezTo>
                    <a:pt x="734" y="159"/>
                    <a:pt x="736" y="159"/>
                    <a:pt x="737" y="159"/>
                  </a:cubicBezTo>
                  <a:cubicBezTo>
                    <a:pt x="739" y="159"/>
                    <a:pt x="741" y="159"/>
                    <a:pt x="742" y="159"/>
                  </a:cubicBezTo>
                  <a:cubicBezTo>
                    <a:pt x="743" y="159"/>
                    <a:pt x="743" y="160"/>
                    <a:pt x="744" y="160"/>
                  </a:cubicBezTo>
                  <a:cubicBezTo>
                    <a:pt x="744" y="161"/>
                    <a:pt x="745" y="160"/>
                    <a:pt x="746" y="161"/>
                  </a:cubicBezTo>
                  <a:cubicBezTo>
                    <a:pt x="747" y="161"/>
                    <a:pt x="747" y="162"/>
                    <a:pt x="747" y="162"/>
                  </a:cubicBezTo>
                  <a:cubicBezTo>
                    <a:pt x="748" y="163"/>
                    <a:pt x="748" y="162"/>
                    <a:pt x="749" y="163"/>
                  </a:cubicBezTo>
                  <a:cubicBezTo>
                    <a:pt x="749" y="164"/>
                    <a:pt x="749" y="164"/>
                    <a:pt x="750" y="165"/>
                  </a:cubicBezTo>
                  <a:cubicBezTo>
                    <a:pt x="751" y="165"/>
                    <a:pt x="752" y="165"/>
                    <a:pt x="752" y="165"/>
                  </a:cubicBezTo>
                  <a:cubicBezTo>
                    <a:pt x="753" y="165"/>
                    <a:pt x="753" y="166"/>
                    <a:pt x="754" y="167"/>
                  </a:cubicBezTo>
                  <a:cubicBezTo>
                    <a:pt x="754" y="167"/>
                    <a:pt x="755" y="167"/>
                    <a:pt x="756" y="168"/>
                  </a:cubicBezTo>
                  <a:cubicBezTo>
                    <a:pt x="756" y="168"/>
                    <a:pt x="757" y="169"/>
                    <a:pt x="757" y="169"/>
                  </a:cubicBezTo>
                  <a:cubicBezTo>
                    <a:pt x="758" y="170"/>
                    <a:pt x="759" y="170"/>
                    <a:pt x="759" y="170"/>
                  </a:cubicBezTo>
                  <a:cubicBezTo>
                    <a:pt x="760" y="170"/>
                    <a:pt x="760" y="171"/>
                    <a:pt x="761" y="171"/>
                  </a:cubicBezTo>
                  <a:cubicBezTo>
                    <a:pt x="762" y="172"/>
                    <a:pt x="762" y="172"/>
                    <a:pt x="763" y="172"/>
                  </a:cubicBezTo>
                  <a:cubicBezTo>
                    <a:pt x="764" y="173"/>
                    <a:pt x="764" y="174"/>
                    <a:pt x="765" y="174"/>
                  </a:cubicBezTo>
                  <a:cubicBezTo>
                    <a:pt x="765" y="175"/>
                    <a:pt x="766" y="175"/>
                    <a:pt x="767" y="175"/>
                  </a:cubicBezTo>
                  <a:cubicBezTo>
                    <a:pt x="767" y="176"/>
                    <a:pt x="769" y="177"/>
                    <a:pt x="769" y="178"/>
                  </a:cubicBezTo>
                  <a:cubicBezTo>
                    <a:pt x="770" y="178"/>
                    <a:pt x="770" y="179"/>
                    <a:pt x="770" y="179"/>
                  </a:cubicBezTo>
                  <a:cubicBezTo>
                    <a:pt x="771" y="180"/>
                    <a:pt x="771" y="180"/>
                    <a:pt x="772" y="180"/>
                  </a:cubicBezTo>
                  <a:cubicBezTo>
                    <a:pt x="773" y="181"/>
                    <a:pt x="773" y="182"/>
                    <a:pt x="773" y="182"/>
                  </a:cubicBezTo>
                  <a:cubicBezTo>
                    <a:pt x="774" y="182"/>
                    <a:pt x="775" y="182"/>
                    <a:pt x="775" y="183"/>
                  </a:cubicBezTo>
                  <a:cubicBezTo>
                    <a:pt x="776" y="183"/>
                    <a:pt x="777" y="183"/>
                    <a:pt x="778" y="184"/>
                  </a:cubicBezTo>
                  <a:cubicBezTo>
                    <a:pt x="779" y="184"/>
                    <a:pt x="780" y="184"/>
                    <a:pt x="781" y="185"/>
                  </a:cubicBezTo>
                  <a:cubicBezTo>
                    <a:pt x="783" y="186"/>
                    <a:pt x="784" y="186"/>
                    <a:pt x="786" y="187"/>
                  </a:cubicBezTo>
                  <a:cubicBezTo>
                    <a:pt x="786" y="188"/>
                    <a:pt x="787" y="190"/>
                    <a:pt x="788" y="190"/>
                  </a:cubicBezTo>
                  <a:cubicBezTo>
                    <a:pt x="789" y="189"/>
                    <a:pt x="787" y="188"/>
                    <a:pt x="788" y="188"/>
                  </a:cubicBezTo>
                  <a:cubicBezTo>
                    <a:pt x="789" y="187"/>
                    <a:pt x="789" y="189"/>
                    <a:pt x="790" y="187"/>
                  </a:cubicBezTo>
                  <a:cubicBezTo>
                    <a:pt x="790" y="187"/>
                    <a:pt x="790" y="186"/>
                    <a:pt x="791" y="186"/>
                  </a:cubicBezTo>
                  <a:cubicBezTo>
                    <a:pt x="791" y="186"/>
                    <a:pt x="792" y="187"/>
                    <a:pt x="792" y="187"/>
                  </a:cubicBezTo>
                  <a:cubicBezTo>
                    <a:pt x="791" y="189"/>
                    <a:pt x="790" y="188"/>
                    <a:pt x="789" y="189"/>
                  </a:cubicBezTo>
                  <a:cubicBezTo>
                    <a:pt x="788" y="189"/>
                    <a:pt x="789" y="191"/>
                    <a:pt x="790" y="191"/>
                  </a:cubicBezTo>
                  <a:cubicBezTo>
                    <a:pt x="790" y="191"/>
                    <a:pt x="791" y="192"/>
                    <a:pt x="792" y="193"/>
                  </a:cubicBezTo>
                  <a:cubicBezTo>
                    <a:pt x="793" y="193"/>
                    <a:pt x="794" y="193"/>
                    <a:pt x="794" y="194"/>
                  </a:cubicBezTo>
                  <a:cubicBezTo>
                    <a:pt x="795" y="195"/>
                    <a:pt x="796" y="197"/>
                    <a:pt x="797" y="197"/>
                  </a:cubicBezTo>
                  <a:cubicBezTo>
                    <a:pt x="798" y="198"/>
                    <a:pt x="798" y="198"/>
                    <a:pt x="799" y="199"/>
                  </a:cubicBezTo>
                  <a:cubicBezTo>
                    <a:pt x="799" y="200"/>
                    <a:pt x="799" y="201"/>
                    <a:pt x="800" y="201"/>
                  </a:cubicBezTo>
                  <a:cubicBezTo>
                    <a:pt x="801" y="201"/>
                    <a:pt x="802" y="201"/>
                    <a:pt x="803" y="201"/>
                  </a:cubicBezTo>
                  <a:cubicBezTo>
                    <a:pt x="804" y="202"/>
                    <a:pt x="804" y="204"/>
                    <a:pt x="805" y="204"/>
                  </a:cubicBezTo>
                  <a:cubicBezTo>
                    <a:pt x="806" y="204"/>
                    <a:pt x="806" y="203"/>
                    <a:pt x="807" y="203"/>
                  </a:cubicBezTo>
                  <a:cubicBezTo>
                    <a:pt x="808" y="204"/>
                    <a:pt x="808" y="204"/>
                    <a:pt x="808" y="205"/>
                  </a:cubicBezTo>
                  <a:cubicBezTo>
                    <a:pt x="808" y="206"/>
                    <a:pt x="809" y="206"/>
                    <a:pt x="809" y="207"/>
                  </a:cubicBezTo>
                  <a:cubicBezTo>
                    <a:pt x="809" y="208"/>
                    <a:pt x="810" y="210"/>
                    <a:pt x="809" y="211"/>
                  </a:cubicBezTo>
                  <a:cubicBezTo>
                    <a:pt x="808" y="211"/>
                    <a:pt x="807" y="211"/>
                    <a:pt x="807" y="211"/>
                  </a:cubicBezTo>
                  <a:cubicBezTo>
                    <a:pt x="806" y="212"/>
                    <a:pt x="806" y="213"/>
                    <a:pt x="806" y="213"/>
                  </a:cubicBezTo>
                  <a:cubicBezTo>
                    <a:pt x="806" y="214"/>
                    <a:pt x="805" y="216"/>
                    <a:pt x="806" y="217"/>
                  </a:cubicBezTo>
                  <a:cubicBezTo>
                    <a:pt x="806" y="217"/>
                    <a:pt x="807" y="217"/>
                    <a:pt x="808" y="217"/>
                  </a:cubicBezTo>
                  <a:cubicBezTo>
                    <a:pt x="808" y="218"/>
                    <a:pt x="808" y="218"/>
                    <a:pt x="808" y="219"/>
                  </a:cubicBezTo>
                  <a:cubicBezTo>
                    <a:pt x="808" y="221"/>
                    <a:pt x="807" y="223"/>
                    <a:pt x="807" y="224"/>
                  </a:cubicBezTo>
                  <a:cubicBezTo>
                    <a:pt x="806" y="226"/>
                    <a:pt x="807" y="228"/>
                    <a:pt x="806" y="229"/>
                  </a:cubicBezTo>
                  <a:cubicBezTo>
                    <a:pt x="805" y="230"/>
                    <a:pt x="805" y="230"/>
                    <a:pt x="805" y="231"/>
                  </a:cubicBezTo>
                  <a:cubicBezTo>
                    <a:pt x="805" y="231"/>
                    <a:pt x="805" y="232"/>
                    <a:pt x="805" y="233"/>
                  </a:cubicBezTo>
                  <a:cubicBezTo>
                    <a:pt x="804" y="233"/>
                    <a:pt x="803" y="234"/>
                    <a:pt x="803" y="234"/>
                  </a:cubicBezTo>
                  <a:cubicBezTo>
                    <a:pt x="803" y="236"/>
                    <a:pt x="804" y="235"/>
                    <a:pt x="804" y="236"/>
                  </a:cubicBezTo>
                  <a:cubicBezTo>
                    <a:pt x="805" y="237"/>
                    <a:pt x="804" y="238"/>
                    <a:pt x="805" y="239"/>
                  </a:cubicBezTo>
                  <a:cubicBezTo>
                    <a:pt x="805" y="239"/>
                    <a:pt x="805" y="240"/>
                    <a:pt x="806" y="240"/>
                  </a:cubicBezTo>
                  <a:cubicBezTo>
                    <a:pt x="806" y="241"/>
                    <a:pt x="806" y="242"/>
                    <a:pt x="805" y="241"/>
                  </a:cubicBezTo>
                  <a:cubicBezTo>
                    <a:pt x="804" y="241"/>
                    <a:pt x="805" y="241"/>
                    <a:pt x="804" y="240"/>
                  </a:cubicBezTo>
                  <a:cubicBezTo>
                    <a:pt x="803" y="239"/>
                    <a:pt x="803" y="241"/>
                    <a:pt x="804" y="242"/>
                  </a:cubicBezTo>
                  <a:cubicBezTo>
                    <a:pt x="804" y="243"/>
                    <a:pt x="805" y="244"/>
                    <a:pt x="805" y="244"/>
                  </a:cubicBezTo>
                  <a:cubicBezTo>
                    <a:pt x="806" y="245"/>
                    <a:pt x="807" y="245"/>
                    <a:pt x="807" y="245"/>
                  </a:cubicBezTo>
                  <a:cubicBezTo>
                    <a:pt x="808" y="246"/>
                    <a:pt x="809" y="246"/>
                    <a:pt x="810" y="247"/>
                  </a:cubicBezTo>
                  <a:cubicBezTo>
                    <a:pt x="810" y="247"/>
                    <a:pt x="811" y="248"/>
                    <a:pt x="811" y="248"/>
                  </a:cubicBezTo>
                  <a:cubicBezTo>
                    <a:pt x="812" y="249"/>
                    <a:pt x="812" y="249"/>
                    <a:pt x="813" y="249"/>
                  </a:cubicBezTo>
                  <a:cubicBezTo>
                    <a:pt x="814" y="249"/>
                    <a:pt x="814" y="250"/>
                    <a:pt x="815" y="251"/>
                  </a:cubicBezTo>
                  <a:cubicBezTo>
                    <a:pt x="816" y="251"/>
                    <a:pt x="816" y="251"/>
                    <a:pt x="816" y="252"/>
                  </a:cubicBezTo>
                  <a:cubicBezTo>
                    <a:pt x="816" y="253"/>
                    <a:pt x="816" y="254"/>
                    <a:pt x="817" y="254"/>
                  </a:cubicBezTo>
                  <a:cubicBezTo>
                    <a:pt x="817" y="255"/>
                    <a:pt x="817" y="255"/>
                    <a:pt x="818" y="256"/>
                  </a:cubicBezTo>
                  <a:cubicBezTo>
                    <a:pt x="818" y="257"/>
                    <a:pt x="818" y="257"/>
                    <a:pt x="819" y="258"/>
                  </a:cubicBezTo>
                  <a:cubicBezTo>
                    <a:pt x="819" y="258"/>
                    <a:pt x="819" y="259"/>
                    <a:pt x="819" y="259"/>
                  </a:cubicBezTo>
                  <a:cubicBezTo>
                    <a:pt x="820" y="260"/>
                    <a:pt x="820" y="260"/>
                    <a:pt x="820" y="261"/>
                  </a:cubicBezTo>
                  <a:cubicBezTo>
                    <a:pt x="820" y="262"/>
                    <a:pt x="820" y="262"/>
                    <a:pt x="821" y="263"/>
                  </a:cubicBezTo>
                  <a:cubicBezTo>
                    <a:pt x="821" y="263"/>
                    <a:pt x="822" y="264"/>
                    <a:pt x="822" y="264"/>
                  </a:cubicBezTo>
                  <a:cubicBezTo>
                    <a:pt x="823" y="265"/>
                    <a:pt x="823" y="267"/>
                    <a:pt x="824" y="267"/>
                  </a:cubicBezTo>
                  <a:cubicBezTo>
                    <a:pt x="825" y="268"/>
                    <a:pt x="825" y="267"/>
                    <a:pt x="825" y="269"/>
                  </a:cubicBezTo>
                  <a:cubicBezTo>
                    <a:pt x="826" y="271"/>
                    <a:pt x="827" y="270"/>
                    <a:pt x="828" y="271"/>
                  </a:cubicBezTo>
                  <a:cubicBezTo>
                    <a:pt x="829" y="271"/>
                    <a:pt x="829" y="272"/>
                    <a:pt x="830" y="272"/>
                  </a:cubicBezTo>
                  <a:cubicBezTo>
                    <a:pt x="830" y="273"/>
                    <a:pt x="831" y="273"/>
                    <a:pt x="832" y="273"/>
                  </a:cubicBezTo>
                  <a:cubicBezTo>
                    <a:pt x="832" y="274"/>
                    <a:pt x="832" y="275"/>
                    <a:pt x="833" y="275"/>
                  </a:cubicBezTo>
                  <a:cubicBezTo>
                    <a:pt x="833" y="276"/>
                    <a:pt x="834" y="276"/>
                    <a:pt x="834" y="277"/>
                  </a:cubicBezTo>
                  <a:cubicBezTo>
                    <a:pt x="834" y="277"/>
                    <a:pt x="835" y="278"/>
                    <a:pt x="835" y="277"/>
                  </a:cubicBezTo>
                  <a:cubicBezTo>
                    <a:pt x="835" y="276"/>
                    <a:pt x="836" y="276"/>
                    <a:pt x="836" y="275"/>
                  </a:cubicBezTo>
                  <a:cubicBezTo>
                    <a:pt x="837" y="275"/>
                    <a:pt x="837" y="274"/>
                    <a:pt x="837" y="274"/>
                  </a:cubicBezTo>
                  <a:cubicBezTo>
                    <a:pt x="838" y="274"/>
                    <a:pt x="838" y="275"/>
                    <a:pt x="839" y="275"/>
                  </a:cubicBezTo>
                  <a:cubicBezTo>
                    <a:pt x="840" y="276"/>
                    <a:pt x="841" y="274"/>
                    <a:pt x="842" y="276"/>
                  </a:cubicBezTo>
                  <a:cubicBezTo>
                    <a:pt x="843" y="277"/>
                    <a:pt x="843" y="277"/>
                    <a:pt x="843" y="278"/>
                  </a:cubicBezTo>
                  <a:cubicBezTo>
                    <a:pt x="843" y="278"/>
                    <a:pt x="843" y="280"/>
                    <a:pt x="842" y="280"/>
                  </a:cubicBezTo>
                  <a:cubicBezTo>
                    <a:pt x="842" y="281"/>
                    <a:pt x="842" y="279"/>
                    <a:pt x="841" y="279"/>
                  </a:cubicBezTo>
                  <a:cubicBezTo>
                    <a:pt x="841" y="278"/>
                    <a:pt x="840" y="279"/>
                    <a:pt x="839" y="278"/>
                  </a:cubicBezTo>
                  <a:cubicBezTo>
                    <a:pt x="838" y="278"/>
                    <a:pt x="838" y="278"/>
                    <a:pt x="837" y="278"/>
                  </a:cubicBezTo>
                  <a:cubicBezTo>
                    <a:pt x="837" y="279"/>
                    <a:pt x="836" y="279"/>
                    <a:pt x="835" y="279"/>
                  </a:cubicBezTo>
                  <a:cubicBezTo>
                    <a:pt x="834" y="280"/>
                    <a:pt x="835" y="280"/>
                    <a:pt x="835" y="281"/>
                  </a:cubicBezTo>
                  <a:cubicBezTo>
                    <a:pt x="835" y="282"/>
                    <a:pt x="833" y="281"/>
                    <a:pt x="833" y="282"/>
                  </a:cubicBezTo>
                  <a:cubicBezTo>
                    <a:pt x="832" y="282"/>
                    <a:pt x="832" y="283"/>
                    <a:pt x="832" y="283"/>
                  </a:cubicBezTo>
                  <a:cubicBezTo>
                    <a:pt x="831" y="284"/>
                    <a:pt x="831" y="284"/>
                    <a:pt x="831" y="285"/>
                  </a:cubicBezTo>
                  <a:cubicBezTo>
                    <a:pt x="831" y="286"/>
                    <a:pt x="831" y="286"/>
                    <a:pt x="831" y="286"/>
                  </a:cubicBezTo>
                  <a:cubicBezTo>
                    <a:pt x="831" y="287"/>
                    <a:pt x="831" y="287"/>
                    <a:pt x="831" y="287"/>
                  </a:cubicBezTo>
                  <a:cubicBezTo>
                    <a:pt x="830" y="288"/>
                    <a:pt x="831" y="288"/>
                    <a:pt x="832" y="288"/>
                  </a:cubicBezTo>
                  <a:cubicBezTo>
                    <a:pt x="832" y="288"/>
                    <a:pt x="833" y="287"/>
                    <a:pt x="833" y="287"/>
                  </a:cubicBezTo>
                  <a:cubicBezTo>
                    <a:pt x="834" y="286"/>
                    <a:pt x="835" y="286"/>
                    <a:pt x="835" y="285"/>
                  </a:cubicBezTo>
                  <a:cubicBezTo>
                    <a:pt x="835" y="285"/>
                    <a:pt x="834" y="284"/>
                    <a:pt x="834" y="284"/>
                  </a:cubicBezTo>
                  <a:cubicBezTo>
                    <a:pt x="834" y="283"/>
                    <a:pt x="834" y="282"/>
                    <a:pt x="835" y="282"/>
                  </a:cubicBezTo>
                  <a:cubicBezTo>
                    <a:pt x="836" y="283"/>
                    <a:pt x="836" y="284"/>
                    <a:pt x="836" y="284"/>
                  </a:cubicBezTo>
                  <a:cubicBezTo>
                    <a:pt x="837" y="285"/>
                    <a:pt x="838" y="285"/>
                    <a:pt x="838" y="285"/>
                  </a:cubicBezTo>
                  <a:cubicBezTo>
                    <a:pt x="839" y="286"/>
                    <a:pt x="839" y="286"/>
                    <a:pt x="839" y="287"/>
                  </a:cubicBezTo>
                  <a:cubicBezTo>
                    <a:pt x="840" y="288"/>
                    <a:pt x="840" y="288"/>
                    <a:pt x="841" y="288"/>
                  </a:cubicBezTo>
                  <a:cubicBezTo>
                    <a:pt x="841" y="289"/>
                    <a:pt x="842" y="290"/>
                    <a:pt x="842" y="291"/>
                  </a:cubicBezTo>
                  <a:cubicBezTo>
                    <a:pt x="842" y="292"/>
                    <a:pt x="842" y="293"/>
                    <a:pt x="843" y="294"/>
                  </a:cubicBezTo>
                  <a:cubicBezTo>
                    <a:pt x="843" y="294"/>
                    <a:pt x="844" y="294"/>
                    <a:pt x="845" y="293"/>
                  </a:cubicBezTo>
                  <a:cubicBezTo>
                    <a:pt x="845" y="292"/>
                    <a:pt x="845" y="292"/>
                    <a:pt x="846" y="292"/>
                  </a:cubicBezTo>
                  <a:cubicBezTo>
                    <a:pt x="847" y="293"/>
                    <a:pt x="847" y="292"/>
                    <a:pt x="848" y="292"/>
                  </a:cubicBezTo>
                  <a:cubicBezTo>
                    <a:pt x="848" y="291"/>
                    <a:pt x="849" y="290"/>
                    <a:pt x="850" y="291"/>
                  </a:cubicBezTo>
                  <a:cubicBezTo>
                    <a:pt x="850" y="292"/>
                    <a:pt x="850" y="292"/>
                    <a:pt x="850" y="293"/>
                  </a:cubicBezTo>
                  <a:cubicBezTo>
                    <a:pt x="850" y="294"/>
                    <a:pt x="851" y="294"/>
                    <a:pt x="852" y="295"/>
                  </a:cubicBezTo>
                  <a:cubicBezTo>
                    <a:pt x="852" y="295"/>
                    <a:pt x="852" y="295"/>
                    <a:pt x="853" y="295"/>
                  </a:cubicBezTo>
                  <a:cubicBezTo>
                    <a:pt x="855" y="293"/>
                    <a:pt x="857" y="295"/>
                    <a:pt x="858" y="294"/>
                  </a:cubicBezTo>
                  <a:cubicBezTo>
                    <a:pt x="860" y="292"/>
                    <a:pt x="861" y="293"/>
                    <a:pt x="862" y="293"/>
                  </a:cubicBezTo>
                  <a:cubicBezTo>
                    <a:pt x="864" y="294"/>
                    <a:pt x="865" y="293"/>
                    <a:pt x="867" y="293"/>
                  </a:cubicBezTo>
                  <a:cubicBezTo>
                    <a:pt x="869" y="293"/>
                    <a:pt x="870" y="293"/>
                    <a:pt x="871" y="293"/>
                  </a:cubicBezTo>
                  <a:cubicBezTo>
                    <a:pt x="872" y="293"/>
                    <a:pt x="874" y="292"/>
                    <a:pt x="874" y="293"/>
                  </a:cubicBezTo>
                  <a:cubicBezTo>
                    <a:pt x="875" y="293"/>
                    <a:pt x="875" y="294"/>
                    <a:pt x="875" y="294"/>
                  </a:cubicBezTo>
                  <a:cubicBezTo>
                    <a:pt x="876" y="294"/>
                    <a:pt x="876" y="294"/>
                    <a:pt x="877" y="294"/>
                  </a:cubicBezTo>
                  <a:cubicBezTo>
                    <a:pt x="877" y="294"/>
                    <a:pt x="878" y="294"/>
                    <a:pt x="878" y="294"/>
                  </a:cubicBezTo>
                  <a:cubicBezTo>
                    <a:pt x="879" y="294"/>
                    <a:pt x="879" y="294"/>
                    <a:pt x="880" y="295"/>
                  </a:cubicBezTo>
                  <a:cubicBezTo>
                    <a:pt x="880" y="295"/>
                    <a:pt x="881" y="295"/>
                    <a:pt x="881" y="295"/>
                  </a:cubicBezTo>
                  <a:cubicBezTo>
                    <a:pt x="882" y="296"/>
                    <a:pt x="882" y="296"/>
                    <a:pt x="882" y="296"/>
                  </a:cubicBezTo>
                  <a:cubicBezTo>
                    <a:pt x="883" y="297"/>
                    <a:pt x="884" y="297"/>
                    <a:pt x="885" y="297"/>
                  </a:cubicBezTo>
                  <a:cubicBezTo>
                    <a:pt x="885" y="297"/>
                    <a:pt x="886" y="298"/>
                    <a:pt x="886" y="298"/>
                  </a:cubicBezTo>
                  <a:cubicBezTo>
                    <a:pt x="887" y="298"/>
                    <a:pt x="888" y="298"/>
                    <a:pt x="888" y="299"/>
                  </a:cubicBezTo>
                  <a:cubicBezTo>
                    <a:pt x="888" y="300"/>
                    <a:pt x="887" y="300"/>
                    <a:pt x="887" y="300"/>
                  </a:cubicBezTo>
                  <a:cubicBezTo>
                    <a:pt x="886" y="301"/>
                    <a:pt x="886" y="302"/>
                    <a:pt x="885" y="302"/>
                  </a:cubicBezTo>
                  <a:cubicBezTo>
                    <a:pt x="884" y="303"/>
                    <a:pt x="883" y="304"/>
                    <a:pt x="882" y="303"/>
                  </a:cubicBezTo>
                  <a:cubicBezTo>
                    <a:pt x="881" y="303"/>
                    <a:pt x="879" y="303"/>
                    <a:pt x="878" y="302"/>
                  </a:cubicBezTo>
                  <a:cubicBezTo>
                    <a:pt x="878" y="302"/>
                    <a:pt x="877" y="301"/>
                    <a:pt x="876" y="301"/>
                  </a:cubicBezTo>
                  <a:cubicBezTo>
                    <a:pt x="876" y="301"/>
                    <a:pt x="875" y="300"/>
                    <a:pt x="875" y="300"/>
                  </a:cubicBezTo>
                  <a:cubicBezTo>
                    <a:pt x="874" y="299"/>
                    <a:pt x="873" y="299"/>
                    <a:pt x="872" y="299"/>
                  </a:cubicBezTo>
                  <a:cubicBezTo>
                    <a:pt x="871" y="298"/>
                    <a:pt x="871" y="298"/>
                    <a:pt x="870" y="298"/>
                  </a:cubicBezTo>
                  <a:cubicBezTo>
                    <a:pt x="869" y="297"/>
                    <a:pt x="869" y="298"/>
                    <a:pt x="868" y="297"/>
                  </a:cubicBezTo>
                  <a:cubicBezTo>
                    <a:pt x="867" y="297"/>
                    <a:pt x="866" y="296"/>
                    <a:pt x="865" y="295"/>
                  </a:cubicBezTo>
                  <a:cubicBezTo>
                    <a:pt x="865" y="295"/>
                    <a:pt x="864" y="295"/>
                    <a:pt x="864" y="295"/>
                  </a:cubicBezTo>
                  <a:cubicBezTo>
                    <a:pt x="862" y="295"/>
                    <a:pt x="861" y="294"/>
                    <a:pt x="859" y="294"/>
                  </a:cubicBezTo>
                  <a:cubicBezTo>
                    <a:pt x="858" y="295"/>
                    <a:pt x="857" y="295"/>
                    <a:pt x="856" y="295"/>
                  </a:cubicBezTo>
                  <a:cubicBezTo>
                    <a:pt x="855" y="296"/>
                    <a:pt x="855" y="295"/>
                    <a:pt x="854" y="295"/>
                  </a:cubicBezTo>
                  <a:cubicBezTo>
                    <a:pt x="852" y="295"/>
                    <a:pt x="853" y="297"/>
                    <a:pt x="851" y="298"/>
                  </a:cubicBezTo>
                  <a:cubicBezTo>
                    <a:pt x="850" y="298"/>
                    <a:pt x="850" y="298"/>
                    <a:pt x="849" y="299"/>
                  </a:cubicBezTo>
                  <a:cubicBezTo>
                    <a:pt x="848" y="299"/>
                    <a:pt x="848" y="300"/>
                    <a:pt x="848" y="301"/>
                  </a:cubicBezTo>
                  <a:cubicBezTo>
                    <a:pt x="847" y="302"/>
                    <a:pt x="846" y="303"/>
                    <a:pt x="845" y="304"/>
                  </a:cubicBezTo>
                  <a:cubicBezTo>
                    <a:pt x="844" y="304"/>
                    <a:pt x="842" y="305"/>
                    <a:pt x="843" y="306"/>
                  </a:cubicBezTo>
                  <a:cubicBezTo>
                    <a:pt x="844" y="307"/>
                    <a:pt x="844" y="307"/>
                    <a:pt x="845" y="307"/>
                  </a:cubicBezTo>
                  <a:cubicBezTo>
                    <a:pt x="845" y="308"/>
                    <a:pt x="845" y="309"/>
                    <a:pt x="846" y="309"/>
                  </a:cubicBezTo>
                  <a:cubicBezTo>
                    <a:pt x="847" y="311"/>
                    <a:pt x="849" y="310"/>
                    <a:pt x="850" y="312"/>
                  </a:cubicBezTo>
                  <a:cubicBezTo>
                    <a:pt x="850" y="313"/>
                    <a:pt x="850" y="314"/>
                    <a:pt x="851" y="314"/>
                  </a:cubicBezTo>
                  <a:cubicBezTo>
                    <a:pt x="851" y="315"/>
                    <a:pt x="852" y="315"/>
                    <a:pt x="853" y="315"/>
                  </a:cubicBezTo>
                  <a:cubicBezTo>
                    <a:pt x="854" y="316"/>
                    <a:pt x="855" y="318"/>
                    <a:pt x="855" y="319"/>
                  </a:cubicBezTo>
                  <a:cubicBezTo>
                    <a:pt x="855" y="322"/>
                    <a:pt x="851" y="324"/>
                    <a:pt x="854" y="327"/>
                  </a:cubicBezTo>
                  <a:cubicBezTo>
                    <a:pt x="854" y="328"/>
                    <a:pt x="855" y="328"/>
                    <a:pt x="856" y="329"/>
                  </a:cubicBezTo>
                  <a:cubicBezTo>
                    <a:pt x="856" y="330"/>
                    <a:pt x="855" y="333"/>
                    <a:pt x="856" y="333"/>
                  </a:cubicBezTo>
                  <a:cubicBezTo>
                    <a:pt x="857" y="333"/>
                    <a:pt x="858" y="332"/>
                    <a:pt x="858" y="332"/>
                  </a:cubicBezTo>
                  <a:cubicBezTo>
                    <a:pt x="859" y="331"/>
                    <a:pt x="860" y="331"/>
                    <a:pt x="861" y="330"/>
                  </a:cubicBezTo>
                  <a:cubicBezTo>
                    <a:pt x="862" y="328"/>
                    <a:pt x="862" y="327"/>
                    <a:pt x="864" y="327"/>
                  </a:cubicBezTo>
                  <a:cubicBezTo>
                    <a:pt x="866" y="327"/>
                    <a:pt x="866" y="329"/>
                    <a:pt x="867" y="330"/>
                  </a:cubicBezTo>
                  <a:cubicBezTo>
                    <a:pt x="868" y="331"/>
                    <a:pt x="869" y="332"/>
                    <a:pt x="870" y="333"/>
                  </a:cubicBezTo>
                  <a:cubicBezTo>
                    <a:pt x="870" y="335"/>
                    <a:pt x="870" y="336"/>
                    <a:pt x="871" y="338"/>
                  </a:cubicBezTo>
                  <a:cubicBezTo>
                    <a:pt x="872" y="339"/>
                    <a:pt x="872" y="340"/>
                    <a:pt x="873" y="341"/>
                  </a:cubicBezTo>
                  <a:cubicBezTo>
                    <a:pt x="873" y="342"/>
                    <a:pt x="873" y="343"/>
                    <a:pt x="873" y="343"/>
                  </a:cubicBezTo>
                  <a:cubicBezTo>
                    <a:pt x="874" y="343"/>
                    <a:pt x="874" y="342"/>
                    <a:pt x="874" y="341"/>
                  </a:cubicBezTo>
                  <a:cubicBezTo>
                    <a:pt x="874" y="340"/>
                    <a:pt x="872" y="338"/>
                    <a:pt x="873" y="337"/>
                  </a:cubicBezTo>
                  <a:cubicBezTo>
                    <a:pt x="873" y="337"/>
                    <a:pt x="874" y="337"/>
                    <a:pt x="875" y="336"/>
                  </a:cubicBezTo>
                  <a:cubicBezTo>
                    <a:pt x="875" y="335"/>
                    <a:pt x="875" y="334"/>
                    <a:pt x="875" y="334"/>
                  </a:cubicBezTo>
                  <a:cubicBezTo>
                    <a:pt x="875" y="331"/>
                    <a:pt x="877" y="333"/>
                    <a:pt x="878" y="334"/>
                  </a:cubicBezTo>
                  <a:cubicBezTo>
                    <a:pt x="879" y="335"/>
                    <a:pt x="881" y="334"/>
                    <a:pt x="882" y="335"/>
                  </a:cubicBezTo>
                  <a:cubicBezTo>
                    <a:pt x="882" y="336"/>
                    <a:pt x="883" y="337"/>
                    <a:pt x="883" y="337"/>
                  </a:cubicBezTo>
                  <a:cubicBezTo>
                    <a:pt x="884" y="337"/>
                    <a:pt x="884" y="337"/>
                    <a:pt x="885" y="338"/>
                  </a:cubicBezTo>
                  <a:cubicBezTo>
                    <a:pt x="886" y="339"/>
                    <a:pt x="887" y="340"/>
                    <a:pt x="887" y="341"/>
                  </a:cubicBezTo>
                  <a:cubicBezTo>
                    <a:pt x="888" y="341"/>
                    <a:pt x="888" y="342"/>
                    <a:pt x="889" y="342"/>
                  </a:cubicBezTo>
                  <a:cubicBezTo>
                    <a:pt x="889" y="341"/>
                    <a:pt x="889" y="340"/>
                    <a:pt x="888" y="339"/>
                  </a:cubicBezTo>
                  <a:cubicBezTo>
                    <a:pt x="887" y="338"/>
                    <a:pt x="887" y="337"/>
                    <a:pt x="886" y="336"/>
                  </a:cubicBezTo>
                  <a:cubicBezTo>
                    <a:pt x="885" y="334"/>
                    <a:pt x="886" y="332"/>
                    <a:pt x="885" y="331"/>
                  </a:cubicBezTo>
                  <a:cubicBezTo>
                    <a:pt x="885" y="329"/>
                    <a:pt x="884" y="329"/>
                    <a:pt x="884" y="327"/>
                  </a:cubicBezTo>
                  <a:cubicBezTo>
                    <a:pt x="884" y="325"/>
                    <a:pt x="883" y="324"/>
                    <a:pt x="882" y="323"/>
                  </a:cubicBezTo>
                  <a:cubicBezTo>
                    <a:pt x="882" y="322"/>
                    <a:pt x="881" y="322"/>
                    <a:pt x="881" y="321"/>
                  </a:cubicBezTo>
                  <a:cubicBezTo>
                    <a:pt x="881" y="320"/>
                    <a:pt x="881" y="319"/>
                    <a:pt x="881" y="319"/>
                  </a:cubicBezTo>
                  <a:cubicBezTo>
                    <a:pt x="881" y="318"/>
                    <a:pt x="879" y="316"/>
                    <a:pt x="880" y="315"/>
                  </a:cubicBezTo>
                  <a:cubicBezTo>
                    <a:pt x="882" y="315"/>
                    <a:pt x="882" y="316"/>
                    <a:pt x="882" y="317"/>
                  </a:cubicBezTo>
                  <a:cubicBezTo>
                    <a:pt x="883" y="317"/>
                    <a:pt x="883" y="318"/>
                    <a:pt x="884" y="318"/>
                  </a:cubicBezTo>
                  <a:cubicBezTo>
                    <a:pt x="885" y="319"/>
                    <a:pt x="887" y="319"/>
                    <a:pt x="888" y="320"/>
                  </a:cubicBezTo>
                  <a:cubicBezTo>
                    <a:pt x="888" y="320"/>
                    <a:pt x="888" y="321"/>
                    <a:pt x="889" y="321"/>
                  </a:cubicBezTo>
                  <a:cubicBezTo>
                    <a:pt x="890" y="320"/>
                    <a:pt x="890" y="319"/>
                    <a:pt x="890" y="319"/>
                  </a:cubicBezTo>
                  <a:cubicBezTo>
                    <a:pt x="891" y="317"/>
                    <a:pt x="895" y="317"/>
                    <a:pt x="894" y="315"/>
                  </a:cubicBezTo>
                  <a:cubicBezTo>
                    <a:pt x="894" y="314"/>
                    <a:pt x="894" y="314"/>
                    <a:pt x="893" y="313"/>
                  </a:cubicBezTo>
                  <a:cubicBezTo>
                    <a:pt x="893" y="313"/>
                    <a:pt x="893" y="312"/>
                    <a:pt x="893" y="312"/>
                  </a:cubicBezTo>
                  <a:cubicBezTo>
                    <a:pt x="892" y="310"/>
                    <a:pt x="891" y="312"/>
                    <a:pt x="890" y="312"/>
                  </a:cubicBezTo>
                  <a:cubicBezTo>
                    <a:pt x="888" y="312"/>
                    <a:pt x="889" y="311"/>
                    <a:pt x="888" y="310"/>
                  </a:cubicBezTo>
                  <a:cubicBezTo>
                    <a:pt x="888" y="310"/>
                    <a:pt x="888" y="309"/>
                    <a:pt x="887" y="309"/>
                  </a:cubicBezTo>
                  <a:cubicBezTo>
                    <a:pt x="887" y="308"/>
                    <a:pt x="887" y="308"/>
                    <a:pt x="886" y="307"/>
                  </a:cubicBezTo>
                  <a:cubicBezTo>
                    <a:pt x="886" y="306"/>
                    <a:pt x="883" y="305"/>
                    <a:pt x="886" y="304"/>
                  </a:cubicBezTo>
                  <a:cubicBezTo>
                    <a:pt x="887" y="304"/>
                    <a:pt x="887" y="304"/>
                    <a:pt x="888" y="304"/>
                  </a:cubicBezTo>
                  <a:cubicBezTo>
                    <a:pt x="888" y="303"/>
                    <a:pt x="889" y="303"/>
                    <a:pt x="890" y="303"/>
                  </a:cubicBezTo>
                  <a:cubicBezTo>
                    <a:pt x="891" y="303"/>
                    <a:pt x="891" y="303"/>
                    <a:pt x="892" y="303"/>
                  </a:cubicBezTo>
                  <a:cubicBezTo>
                    <a:pt x="893" y="303"/>
                    <a:pt x="893" y="303"/>
                    <a:pt x="893" y="303"/>
                  </a:cubicBezTo>
                  <a:cubicBezTo>
                    <a:pt x="894" y="304"/>
                    <a:pt x="894" y="304"/>
                    <a:pt x="894" y="304"/>
                  </a:cubicBezTo>
                  <a:cubicBezTo>
                    <a:pt x="895" y="305"/>
                    <a:pt x="895" y="302"/>
                    <a:pt x="896" y="301"/>
                  </a:cubicBezTo>
                  <a:cubicBezTo>
                    <a:pt x="898" y="300"/>
                    <a:pt x="897" y="304"/>
                    <a:pt x="898" y="305"/>
                  </a:cubicBezTo>
                  <a:cubicBezTo>
                    <a:pt x="898" y="305"/>
                    <a:pt x="899" y="304"/>
                    <a:pt x="900" y="304"/>
                  </a:cubicBezTo>
                  <a:cubicBezTo>
                    <a:pt x="901" y="305"/>
                    <a:pt x="900" y="306"/>
                    <a:pt x="900" y="307"/>
                  </a:cubicBezTo>
                  <a:cubicBezTo>
                    <a:pt x="901" y="308"/>
                    <a:pt x="903" y="307"/>
                    <a:pt x="904" y="308"/>
                  </a:cubicBezTo>
                  <a:cubicBezTo>
                    <a:pt x="904" y="309"/>
                    <a:pt x="904" y="310"/>
                    <a:pt x="904" y="310"/>
                  </a:cubicBezTo>
                  <a:cubicBezTo>
                    <a:pt x="905" y="311"/>
                    <a:pt x="906" y="310"/>
                    <a:pt x="906" y="310"/>
                  </a:cubicBezTo>
                  <a:cubicBezTo>
                    <a:pt x="907" y="310"/>
                    <a:pt x="907" y="311"/>
                    <a:pt x="908" y="310"/>
                  </a:cubicBezTo>
                  <a:cubicBezTo>
                    <a:pt x="909" y="309"/>
                    <a:pt x="909" y="309"/>
                    <a:pt x="909" y="308"/>
                  </a:cubicBezTo>
                  <a:cubicBezTo>
                    <a:pt x="909" y="307"/>
                    <a:pt x="908" y="307"/>
                    <a:pt x="908" y="306"/>
                  </a:cubicBezTo>
                  <a:cubicBezTo>
                    <a:pt x="907" y="305"/>
                    <a:pt x="907" y="305"/>
                    <a:pt x="907" y="304"/>
                  </a:cubicBezTo>
                  <a:cubicBezTo>
                    <a:pt x="907" y="302"/>
                    <a:pt x="906" y="301"/>
                    <a:pt x="907" y="300"/>
                  </a:cubicBezTo>
                  <a:cubicBezTo>
                    <a:pt x="907" y="299"/>
                    <a:pt x="908" y="299"/>
                    <a:pt x="907" y="298"/>
                  </a:cubicBezTo>
                  <a:cubicBezTo>
                    <a:pt x="907" y="297"/>
                    <a:pt x="906" y="297"/>
                    <a:pt x="906" y="297"/>
                  </a:cubicBezTo>
                  <a:cubicBezTo>
                    <a:pt x="905" y="296"/>
                    <a:pt x="904" y="295"/>
                    <a:pt x="903" y="294"/>
                  </a:cubicBezTo>
                  <a:cubicBezTo>
                    <a:pt x="902" y="294"/>
                    <a:pt x="899" y="293"/>
                    <a:pt x="900" y="292"/>
                  </a:cubicBezTo>
                  <a:cubicBezTo>
                    <a:pt x="900" y="291"/>
                    <a:pt x="903" y="292"/>
                    <a:pt x="903" y="292"/>
                  </a:cubicBezTo>
                  <a:cubicBezTo>
                    <a:pt x="904" y="292"/>
                    <a:pt x="905" y="292"/>
                    <a:pt x="906" y="293"/>
                  </a:cubicBezTo>
                  <a:cubicBezTo>
                    <a:pt x="907" y="293"/>
                    <a:pt x="906" y="294"/>
                    <a:pt x="907" y="294"/>
                  </a:cubicBezTo>
                  <a:cubicBezTo>
                    <a:pt x="907" y="295"/>
                    <a:pt x="909" y="296"/>
                    <a:pt x="909" y="297"/>
                  </a:cubicBezTo>
                  <a:cubicBezTo>
                    <a:pt x="909" y="298"/>
                    <a:pt x="909" y="298"/>
                    <a:pt x="910" y="299"/>
                  </a:cubicBezTo>
                  <a:cubicBezTo>
                    <a:pt x="910" y="300"/>
                    <a:pt x="911" y="300"/>
                    <a:pt x="911" y="300"/>
                  </a:cubicBezTo>
                  <a:cubicBezTo>
                    <a:pt x="912" y="300"/>
                    <a:pt x="912" y="300"/>
                    <a:pt x="913" y="301"/>
                  </a:cubicBezTo>
                  <a:cubicBezTo>
                    <a:pt x="913" y="301"/>
                    <a:pt x="913" y="302"/>
                    <a:pt x="914" y="302"/>
                  </a:cubicBezTo>
                  <a:cubicBezTo>
                    <a:pt x="915" y="303"/>
                    <a:pt x="918" y="304"/>
                    <a:pt x="918" y="303"/>
                  </a:cubicBezTo>
                  <a:cubicBezTo>
                    <a:pt x="919" y="302"/>
                    <a:pt x="919" y="299"/>
                    <a:pt x="918" y="298"/>
                  </a:cubicBezTo>
                  <a:cubicBezTo>
                    <a:pt x="917" y="298"/>
                    <a:pt x="916" y="298"/>
                    <a:pt x="916" y="298"/>
                  </a:cubicBezTo>
                  <a:cubicBezTo>
                    <a:pt x="915" y="298"/>
                    <a:pt x="914" y="298"/>
                    <a:pt x="914" y="298"/>
                  </a:cubicBezTo>
                  <a:cubicBezTo>
                    <a:pt x="912" y="297"/>
                    <a:pt x="912" y="295"/>
                    <a:pt x="911" y="294"/>
                  </a:cubicBezTo>
                  <a:cubicBezTo>
                    <a:pt x="911" y="293"/>
                    <a:pt x="910" y="292"/>
                    <a:pt x="910" y="290"/>
                  </a:cubicBezTo>
                  <a:cubicBezTo>
                    <a:pt x="910" y="290"/>
                    <a:pt x="910" y="289"/>
                    <a:pt x="910" y="289"/>
                  </a:cubicBezTo>
                  <a:cubicBezTo>
                    <a:pt x="910" y="288"/>
                    <a:pt x="909" y="288"/>
                    <a:pt x="908" y="288"/>
                  </a:cubicBezTo>
                  <a:cubicBezTo>
                    <a:pt x="908" y="287"/>
                    <a:pt x="908" y="286"/>
                    <a:pt x="908" y="286"/>
                  </a:cubicBezTo>
                  <a:cubicBezTo>
                    <a:pt x="907" y="284"/>
                    <a:pt x="905" y="285"/>
                    <a:pt x="903" y="285"/>
                  </a:cubicBezTo>
                  <a:cubicBezTo>
                    <a:pt x="902" y="285"/>
                    <a:pt x="902" y="285"/>
                    <a:pt x="902" y="284"/>
                  </a:cubicBezTo>
                  <a:cubicBezTo>
                    <a:pt x="901" y="283"/>
                    <a:pt x="900" y="283"/>
                    <a:pt x="899" y="283"/>
                  </a:cubicBezTo>
                  <a:cubicBezTo>
                    <a:pt x="898" y="282"/>
                    <a:pt x="897" y="282"/>
                    <a:pt x="896" y="282"/>
                  </a:cubicBezTo>
                  <a:cubicBezTo>
                    <a:pt x="895" y="281"/>
                    <a:pt x="894" y="280"/>
                    <a:pt x="894" y="280"/>
                  </a:cubicBezTo>
                  <a:cubicBezTo>
                    <a:pt x="893" y="279"/>
                    <a:pt x="893" y="278"/>
                    <a:pt x="893" y="278"/>
                  </a:cubicBezTo>
                  <a:cubicBezTo>
                    <a:pt x="893" y="277"/>
                    <a:pt x="892" y="276"/>
                    <a:pt x="891" y="276"/>
                  </a:cubicBezTo>
                  <a:cubicBezTo>
                    <a:pt x="890" y="275"/>
                    <a:pt x="888" y="276"/>
                    <a:pt x="887" y="277"/>
                  </a:cubicBezTo>
                  <a:cubicBezTo>
                    <a:pt x="886" y="277"/>
                    <a:pt x="886" y="278"/>
                    <a:pt x="886" y="278"/>
                  </a:cubicBezTo>
                  <a:cubicBezTo>
                    <a:pt x="885" y="279"/>
                    <a:pt x="884" y="279"/>
                    <a:pt x="884" y="279"/>
                  </a:cubicBezTo>
                  <a:cubicBezTo>
                    <a:pt x="883" y="279"/>
                    <a:pt x="882" y="280"/>
                    <a:pt x="881" y="280"/>
                  </a:cubicBezTo>
                  <a:cubicBezTo>
                    <a:pt x="882" y="281"/>
                    <a:pt x="883" y="280"/>
                    <a:pt x="883" y="280"/>
                  </a:cubicBezTo>
                  <a:cubicBezTo>
                    <a:pt x="884" y="280"/>
                    <a:pt x="885" y="280"/>
                    <a:pt x="886" y="280"/>
                  </a:cubicBezTo>
                  <a:cubicBezTo>
                    <a:pt x="886" y="280"/>
                    <a:pt x="887" y="280"/>
                    <a:pt x="887" y="281"/>
                  </a:cubicBezTo>
                  <a:cubicBezTo>
                    <a:pt x="888" y="282"/>
                    <a:pt x="888" y="282"/>
                    <a:pt x="889" y="283"/>
                  </a:cubicBezTo>
                  <a:cubicBezTo>
                    <a:pt x="890" y="283"/>
                    <a:pt x="891" y="283"/>
                    <a:pt x="891" y="284"/>
                  </a:cubicBezTo>
                  <a:cubicBezTo>
                    <a:pt x="891" y="284"/>
                    <a:pt x="891" y="285"/>
                    <a:pt x="892" y="286"/>
                  </a:cubicBezTo>
                  <a:cubicBezTo>
                    <a:pt x="893" y="286"/>
                    <a:pt x="893" y="286"/>
                    <a:pt x="894" y="287"/>
                  </a:cubicBezTo>
                  <a:cubicBezTo>
                    <a:pt x="895" y="287"/>
                    <a:pt x="895" y="288"/>
                    <a:pt x="895" y="289"/>
                  </a:cubicBezTo>
                  <a:cubicBezTo>
                    <a:pt x="896" y="290"/>
                    <a:pt x="899" y="290"/>
                    <a:pt x="899" y="292"/>
                  </a:cubicBezTo>
                  <a:cubicBezTo>
                    <a:pt x="898" y="292"/>
                    <a:pt x="897" y="292"/>
                    <a:pt x="897" y="291"/>
                  </a:cubicBezTo>
                  <a:cubicBezTo>
                    <a:pt x="896" y="291"/>
                    <a:pt x="895" y="291"/>
                    <a:pt x="895" y="291"/>
                  </a:cubicBezTo>
                  <a:cubicBezTo>
                    <a:pt x="894" y="290"/>
                    <a:pt x="894" y="290"/>
                    <a:pt x="893" y="290"/>
                  </a:cubicBezTo>
                  <a:cubicBezTo>
                    <a:pt x="892" y="289"/>
                    <a:pt x="891" y="289"/>
                    <a:pt x="891" y="289"/>
                  </a:cubicBezTo>
                  <a:cubicBezTo>
                    <a:pt x="890" y="288"/>
                    <a:pt x="889" y="288"/>
                    <a:pt x="888" y="287"/>
                  </a:cubicBezTo>
                  <a:cubicBezTo>
                    <a:pt x="888" y="286"/>
                    <a:pt x="887" y="286"/>
                    <a:pt x="887" y="286"/>
                  </a:cubicBezTo>
                  <a:cubicBezTo>
                    <a:pt x="885" y="285"/>
                    <a:pt x="885" y="284"/>
                    <a:pt x="884" y="283"/>
                  </a:cubicBezTo>
                  <a:cubicBezTo>
                    <a:pt x="883" y="282"/>
                    <a:pt x="881" y="283"/>
                    <a:pt x="880" y="282"/>
                  </a:cubicBezTo>
                  <a:cubicBezTo>
                    <a:pt x="879" y="282"/>
                    <a:pt x="879" y="282"/>
                    <a:pt x="878" y="281"/>
                  </a:cubicBezTo>
                  <a:cubicBezTo>
                    <a:pt x="877" y="281"/>
                    <a:pt x="876" y="282"/>
                    <a:pt x="876" y="281"/>
                  </a:cubicBezTo>
                  <a:cubicBezTo>
                    <a:pt x="876" y="281"/>
                    <a:pt x="876" y="281"/>
                    <a:pt x="875" y="281"/>
                  </a:cubicBezTo>
                  <a:cubicBezTo>
                    <a:pt x="876" y="280"/>
                    <a:pt x="877" y="281"/>
                    <a:pt x="878" y="280"/>
                  </a:cubicBezTo>
                  <a:cubicBezTo>
                    <a:pt x="878" y="280"/>
                    <a:pt x="879" y="279"/>
                    <a:pt x="880" y="279"/>
                  </a:cubicBezTo>
                  <a:cubicBezTo>
                    <a:pt x="880" y="279"/>
                    <a:pt x="881" y="279"/>
                    <a:pt x="882" y="279"/>
                  </a:cubicBezTo>
                  <a:cubicBezTo>
                    <a:pt x="882" y="279"/>
                    <a:pt x="883" y="278"/>
                    <a:pt x="884" y="278"/>
                  </a:cubicBezTo>
                  <a:cubicBezTo>
                    <a:pt x="885" y="277"/>
                    <a:pt x="884" y="276"/>
                    <a:pt x="883" y="275"/>
                  </a:cubicBezTo>
                  <a:cubicBezTo>
                    <a:pt x="883" y="274"/>
                    <a:pt x="883" y="274"/>
                    <a:pt x="883" y="273"/>
                  </a:cubicBezTo>
                  <a:cubicBezTo>
                    <a:pt x="882" y="272"/>
                    <a:pt x="881" y="272"/>
                    <a:pt x="881" y="272"/>
                  </a:cubicBezTo>
                  <a:cubicBezTo>
                    <a:pt x="881" y="271"/>
                    <a:pt x="880" y="271"/>
                    <a:pt x="881" y="270"/>
                  </a:cubicBezTo>
                  <a:cubicBezTo>
                    <a:pt x="882" y="270"/>
                    <a:pt x="882" y="270"/>
                    <a:pt x="883" y="270"/>
                  </a:cubicBezTo>
                  <a:cubicBezTo>
                    <a:pt x="884" y="269"/>
                    <a:pt x="885" y="268"/>
                    <a:pt x="886" y="269"/>
                  </a:cubicBezTo>
                  <a:cubicBezTo>
                    <a:pt x="887" y="270"/>
                    <a:pt x="887" y="270"/>
                    <a:pt x="887" y="271"/>
                  </a:cubicBezTo>
                  <a:cubicBezTo>
                    <a:pt x="887" y="271"/>
                    <a:pt x="888" y="271"/>
                    <a:pt x="888" y="272"/>
                  </a:cubicBezTo>
                  <a:cubicBezTo>
                    <a:pt x="889" y="274"/>
                    <a:pt x="887" y="273"/>
                    <a:pt x="887" y="275"/>
                  </a:cubicBezTo>
                  <a:cubicBezTo>
                    <a:pt x="888" y="275"/>
                    <a:pt x="888" y="275"/>
                    <a:pt x="889" y="274"/>
                  </a:cubicBezTo>
                  <a:cubicBezTo>
                    <a:pt x="889" y="273"/>
                    <a:pt x="890" y="273"/>
                    <a:pt x="891" y="273"/>
                  </a:cubicBezTo>
                  <a:cubicBezTo>
                    <a:pt x="893" y="272"/>
                    <a:pt x="890" y="271"/>
                    <a:pt x="889" y="270"/>
                  </a:cubicBezTo>
                  <a:cubicBezTo>
                    <a:pt x="888" y="269"/>
                    <a:pt x="889" y="267"/>
                    <a:pt x="887" y="266"/>
                  </a:cubicBezTo>
                  <a:cubicBezTo>
                    <a:pt x="886" y="265"/>
                    <a:pt x="884" y="266"/>
                    <a:pt x="884" y="264"/>
                  </a:cubicBezTo>
                  <a:cubicBezTo>
                    <a:pt x="884" y="263"/>
                    <a:pt x="884" y="262"/>
                    <a:pt x="884" y="261"/>
                  </a:cubicBezTo>
                  <a:cubicBezTo>
                    <a:pt x="883" y="260"/>
                    <a:pt x="883" y="260"/>
                    <a:pt x="883" y="260"/>
                  </a:cubicBezTo>
                  <a:cubicBezTo>
                    <a:pt x="882" y="259"/>
                    <a:pt x="881" y="258"/>
                    <a:pt x="881" y="257"/>
                  </a:cubicBezTo>
                  <a:cubicBezTo>
                    <a:pt x="880" y="256"/>
                    <a:pt x="880" y="255"/>
                    <a:pt x="879" y="255"/>
                  </a:cubicBezTo>
                  <a:cubicBezTo>
                    <a:pt x="878" y="254"/>
                    <a:pt x="878" y="254"/>
                    <a:pt x="877" y="253"/>
                  </a:cubicBezTo>
                  <a:cubicBezTo>
                    <a:pt x="877" y="252"/>
                    <a:pt x="877" y="252"/>
                    <a:pt x="877" y="251"/>
                  </a:cubicBezTo>
                  <a:cubicBezTo>
                    <a:pt x="876" y="250"/>
                    <a:pt x="876" y="250"/>
                    <a:pt x="875" y="249"/>
                  </a:cubicBezTo>
                  <a:cubicBezTo>
                    <a:pt x="875" y="249"/>
                    <a:pt x="875" y="248"/>
                    <a:pt x="875" y="247"/>
                  </a:cubicBezTo>
                  <a:cubicBezTo>
                    <a:pt x="875" y="245"/>
                    <a:pt x="875" y="244"/>
                    <a:pt x="876" y="242"/>
                  </a:cubicBezTo>
                  <a:cubicBezTo>
                    <a:pt x="876" y="242"/>
                    <a:pt x="876" y="241"/>
                    <a:pt x="876" y="240"/>
                  </a:cubicBezTo>
                  <a:cubicBezTo>
                    <a:pt x="877" y="240"/>
                    <a:pt x="877" y="239"/>
                    <a:pt x="877" y="239"/>
                  </a:cubicBezTo>
                  <a:cubicBezTo>
                    <a:pt x="878" y="238"/>
                    <a:pt x="878" y="238"/>
                    <a:pt x="879" y="238"/>
                  </a:cubicBezTo>
                  <a:cubicBezTo>
                    <a:pt x="880" y="237"/>
                    <a:pt x="880" y="236"/>
                    <a:pt x="881" y="236"/>
                  </a:cubicBezTo>
                  <a:cubicBezTo>
                    <a:pt x="882" y="236"/>
                    <a:pt x="882" y="236"/>
                    <a:pt x="882" y="237"/>
                  </a:cubicBezTo>
                  <a:cubicBezTo>
                    <a:pt x="882" y="238"/>
                    <a:pt x="881" y="238"/>
                    <a:pt x="880" y="239"/>
                  </a:cubicBezTo>
                  <a:cubicBezTo>
                    <a:pt x="879" y="241"/>
                    <a:pt x="881" y="240"/>
                    <a:pt x="882" y="241"/>
                  </a:cubicBezTo>
                  <a:cubicBezTo>
                    <a:pt x="883" y="242"/>
                    <a:pt x="883" y="242"/>
                    <a:pt x="884" y="243"/>
                  </a:cubicBezTo>
                  <a:cubicBezTo>
                    <a:pt x="884" y="243"/>
                    <a:pt x="885" y="243"/>
                    <a:pt x="886" y="243"/>
                  </a:cubicBezTo>
                  <a:cubicBezTo>
                    <a:pt x="886" y="243"/>
                    <a:pt x="887" y="244"/>
                    <a:pt x="887" y="244"/>
                  </a:cubicBezTo>
                  <a:cubicBezTo>
                    <a:pt x="888" y="245"/>
                    <a:pt x="889" y="245"/>
                    <a:pt x="890" y="245"/>
                  </a:cubicBezTo>
                  <a:cubicBezTo>
                    <a:pt x="891" y="245"/>
                    <a:pt x="892" y="247"/>
                    <a:pt x="891" y="248"/>
                  </a:cubicBezTo>
                  <a:cubicBezTo>
                    <a:pt x="891" y="251"/>
                    <a:pt x="891" y="252"/>
                    <a:pt x="894" y="252"/>
                  </a:cubicBezTo>
                  <a:cubicBezTo>
                    <a:pt x="894" y="252"/>
                    <a:pt x="895" y="253"/>
                    <a:pt x="896" y="253"/>
                  </a:cubicBezTo>
                  <a:cubicBezTo>
                    <a:pt x="896" y="253"/>
                    <a:pt x="897" y="253"/>
                    <a:pt x="898" y="253"/>
                  </a:cubicBezTo>
                  <a:cubicBezTo>
                    <a:pt x="899" y="253"/>
                    <a:pt x="899" y="254"/>
                    <a:pt x="900" y="254"/>
                  </a:cubicBezTo>
                  <a:cubicBezTo>
                    <a:pt x="901" y="254"/>
                    <a:pt x="901" y="253"/>
                    <a:pt x="900" y="253"/>
                  </a:cubicBezTo>
                  <a:cubicBezTo>
                    <a:pt x="899" y="253"/>
                    <a:pt x="899" y="253"/>
                    <a:pt x="898" y="252"/>
                  </a:cubicBezTo>
                  <a:cubicBezTo>
                    <a:pt x="897" y="251"/>
                    <a:pt x="897" y="251"/>
                    <a:pt x="897" y="250"/>
                  </a:cubicBezTo>
                  <a:cubicBezTo>
                    <a:pt x="895" y="249"/>
                    <a:pt x="894" y="250"/>
                    <a:pt x="893" y="248"/>
                  </a:cubicBezTo>
                  <a:cubicBezTo>
                    <a:pt x="892" y="248"/>
                    <a:pt x="892" y="247"/>
                    <a:pt x="892" y="246"/>
                  </a:cubicBezTo>
                  <a:cubicBezTo>
                    <a:pt x="893" y="245"/>
                    <a:pt x="894" y="246"/>
                    <a:pt x="894" y="246"/>
                  </a:cubicBezTo>
                  <a:cubicBezTo>
                    <a:pt x="895" y="246"/>
                    <a:pt x="896" y="245"/>
                    <a:pt x="897" y="245"/>
                  </a:cubicBezTo>
                  <a:cubicBezTo>
                    <a:pt x="898" y="245"/>
                    <a:pt x="898" y="246"/>
                    <a:pt x="899" y="247"/>
                  </a:cubicBezTo>
                  <a:cubicBezTo>
                    <a:pt x="899" y="247"/>
                    <a:pt x="899" y="248"/>
                    <a:pt x="900" y="248"/>
                  </a:cubicBezTo>
                  <a:cubicBezTo>
                    <a:pt x="901" y="249"/>
                    <a:pt x="901" y="249"/>
                    <a:pt x="902" y="249"/>
                  </a:cubicBezTo>
                  <a:cubicBezTo>
                    <a:pt x="902" y="250"/>
                    <a:pt x="902" y="251"/>
                    <a:pt x="903" y="251"/>
                  </a:cubicBezTo>
                  <a:cubicBezTo>
                    <a:pt x="903" y="252"/>
                    <a:pt x="904" y="252"/>
                    <a:pt x="905" y="252"/>
                  </a:cubicBezTo>
                  <a:cubicBezTo>
                    <a:pt x="905" y="252"/>
                    <a:pt x="906" y="253"/>
                    <a:pt x="906" y="252"/>
                  </a:cubicBezTo>
                  <a:cubicBezTo>
                    <a:pt x="906" y="251"/>
                    <a:pt x="905" y="251"/>
                    <a:pt x="905" y="251"/>
                  </a:cubicBezTo>
                  <a:cubicBezTo>
                    <a:pt x="904" y="251"/>
                    <a:pt x="904" y="250"/>
                    <a:pt x="904" y="249"/>
                  </a:cubicBezTo>
                  <a:cubicBezTo>
                    <a:pt x="903" y="248"/>
                    <a:pt x="901" y="248"/>
                    <a:pt x="901" y="246"/>
                  </a:cubicBezTo>
                  <a:cubicBezTo>
                    <a:pt x="900" y="245"/>
                    <a:pt x="900" y="242"/>
                    <a:pt x="902" y="242"/>
                  </a:cubicBezTo>
                  <a:cubicBezTo>
                    <a:pt x="902" y="242"/>
                    <a:pt x="903" y="243"/>
                    <a:pt x="904" y="243"/>
                  </a:cubicBezTo>
                  <a:cubicBezTo>
                    <a:pt x="905" y="242"/>
                    <a:pt x="905" y="242"/>
                    <a:pt x="906" y="243"/>
                  </a:cubicBezTo>
                  <a:cubicBezTo>
                    <a:pt x="906" y="243"/>
                    <a:pt x="906" y="244"/>
                    <a:pt x="907" y="244"/>
                  </a:cubicBezTo>
                  <a:cubicBezTo>
                    <a:pt x="908" y="244"/>
                    <a:pt x="908" y="244"/>
                    <a:pt x="907" y="243"/>
                  </a:cubicBezTo>
                  <a:cubicBezTo>
                    <a:pt x="906" y="242"/>
                    <a:pt x="905" y="241"/>
                    <a:pt x="904" y="241"/>
                  </a:cubicBezTo>
                  <a:cubicBezTo>
                    <a:pt x="903" y="240"/>
                    <a:pt x="903" y="238"/>
                    <a:pt x="902" y="237"/>
                  </a:cubicBezTo>
                  <a:cubicBezTo>
                    <a:pt x="902" y="235"/>
                    <a:pt x="900" y="234"/>
                    <a:pt x="901" y="232"/>
                  </a:cubicBezTo>
                  <a:cubicBezTo>
                    <a:pt x="902" y="231"/>
                    <a:pt x="904" y="232"/>
                    <a:pt x="905" y="231"/>
                  </a:cubicBezTo>
                  <a:cubicBezTo>
                    <a:pt x="906" y="231"/>
                    <a:pt x="907" y="230"/>
                    <a:pt x="907" y="230"/>
                  </a:cubicBezTo>
                  <a:cubicBezTo>
                    <a:pt x="908" y="229"/>
                    <a:pt x="909" y="229"/>
                    <a:pt x="910" y="229"/>
                  </a:cubicBezTo>
                  <a:cubicBezTo>
                    <a:pt x="911" y="228"/>
                    <a:pt x="913" y="227"/>
                    <a:pt x="914" y="227"/>
                  </a:cubicBezTo>
                  <a:cubicBezTo>
                    <a:pt x="915" y="227"/>
                    <a:pt x="915" y="228"/>
                    <a:pt x="916" y="228"/>
                  </a:cubicBezTo>
                  <a:cubicBezTo>
                    <a:pt x="917" y="227"/>
                    <a:pt x="918" y="227"/>
                    <a:pt x="919" y="227"/>
                  </a:cubicBezTo>
                  <a:cubicBezTo>
                    <a:pt x="920" y="227"/>
                    <a:pt x="921" y="228"/>
                    <a:pt x="922" y="229"/>
                  </a:cubicBezTo>
                  <a:cubicBezTo>
                    <a:pt x="924" y="230"/>
                    <a:pt x="925" y="229"/>
                    <a:pt x="927" y="228"/>
                  </a:cubicBezTo>
                  <a:cubicBezTo>
                    <a:pt x="928" y="228"/>
                    <a:pt x="929" y="226"/>
                    <a:pt x="930" y="226"/>
                  </a:cubicBezTo>
                  <a:cubicBezTo>
                    <a:pt x="932" y="226"/>
                    <a:pt x="933" y="227"/>
                    <a:pt x="934" y="227"/>
                  </a:cubicBezTo>
                  <a:cubicBezTo>
                    <a:pt x="936" y="227"/>
                    <a:pt x="937" y="227"/>
                    <a:pt x="939" y="228"/>
                  </a:cubicBezTo>
                  <a:cubicBezTo>
                    <a:pt x="940" y="229"/>
                    <a:pt x="942" y="229"/>
                    <a:pt x="943" y="229"/>
                  </a:cubicBezTo>
                  <a:cubicBezTo>
                    <a:pt x="944" y="230"/>
                    <a:pt x="944" y="230"/>
                    <a:pt x="945" y="231"/>
                  </a:cubicBezTo>
                  <a:cubicBezTo>
                    <a:pt x="946" y="232"/>
                    <a:pt x="947" y="232"/>
                    <a:pt x="948" y="232"/>
                  </a:cubicBezTo>
                  <a:cubicBezTo>
                    <a:pt x="949" y="232"/>
                    <a:pt x="950" y="233"/>
                    <a:pt x="950" y="234"/>
                  </a:cubicBezTo>
                  <a:cubicBezTo>
                    <a:pt x="951" y="236"/>
                    <a:pt x="952" y="236"/>
                    <a:pt x="953" y="236"/>
                  </a:cubicBezTo>
                  <a:cubicBezTo>
                    <a:pt x="955" y="236"/>
                    <a:pt x="956" y="237"/>
                    <a:pt x="958" y="236"/>
                  </a:cubicBezTo>
                  <a:cubicBezTo>
                    <a:pt x="959" y="236"/>
                    <a:pt x="961" y="235"/>
                    <a:pt x="962" y="235"/>
                  </a:cubicBezTo>
                  <a:cubicBezTo>
                    <a:pt x="963" y="235"/>
                    <a:pt x="963" y="235"/>
                    <a:pt x="964" y="235"/>
                  </a:cubicBezTo>
                  <a:cubicBezTo>
                    <a:pt x="965" y="234"/>
                    <a:pt x="965" y="235"/>
                    <a:pt x="965" y="236"/>
                  </a:cubicBezTo>
                  <a:cubicBezTo>
                    <a:pt x="966" y="237"/>
                    <a:pt x="966" y="237"/>
                    <a:pt x="965" y="237"/>
                  </a:cubicBezTo>
                  <a:cubicBezTo>
                    <a:pt x="965" y="238"/>
                    <a:pt x="964" y="238"/>
                    <a:pt x="963" y="238"/>
                  </a:cubicBezTo>
                  <a:cubicBezTo>
                    <a:pt x="961" y="238"/>
                    <a:pt x="961" y="240"/>
                    <a:pt x="959" y="240"/>
                  </a:cubicBezTo>
                  <a:cubicBezTo>
                    <a:pt x="958" y="241"/>
                    <a:pt x="956" y="241"/>
                    <a:pt x="955" y="242"/>
                  </a:cubicBezTo>
                  <a:cubicBezTo>
                    <a:pt x="954" y="243"/>
                    <a:pt x="953" y="245"/>
                    <a:pt x="953" y="247"/>
                  </a:cubicBezTo>
                  <a:cubicBezTo>
                    <a:pt x="953" y="248"/>
                    <a:pt x="953" y="248"/>
                    <a:pt x="955" y="248"/>
                  </a:cubicBezTo>
                  <a:cubicBezTo>
                    <a:pt x="957" y="247"/>
                    <a:pt x="959" y="246"/>
                    <a:pt x="961" y="245"/>
                  </a:cubicBezTo>
                  <a:cubicBezTo>
                    <a:pt x="962" y="244"/>
                    <a:pt x="963" y="244"/>
                    <a:pt x="963" y="243"/>
                  </a:cubicBezTo>
                  <a:cubicBezTo>
                    <a:pt x="964" y="242"/>
                    <a:pt x="965" y="241"/>
                    <a:pt x="966" y="241"/>
                  </a:cubicBezTo>
                  <a:cubicBezTo>
                    <a:pt x="967" y="241"/>
                    <a:pt x="968" y="240"/>
                    <a:pt x="968" y="240"/>
                  </a:cubicBezTo>
                  <a:cubicBezTo>
                    <a:pt x="969" y="239"/>
                    <a:pt x="969" y="238"/>
                    <a:pt x="970" y="238"/>
                  </a:cubicBezTo>
                  <a:cubicBezTo>
                    <a:pt x="971" y="237"/>
                    <a:pt x="972" y="236"/>
                    <a:pt x="974" y="235"/>
                  </a:cubicBezTo>
                  <a:cubicBezTo>
                    <a:pt x="975" y="235"/>
                    <a:pt x="976" y="234"/>
                    <a:pt x="977" y="233"/>
                  </a:cubicBezTo>
                  <a:cubicBezTo>
                    <a:pt x="978" y="231"/>
                    <a:pt x="980" y="231"/>
                    <a:pt x="981" y="230"/>
                  </a:cubicBezTo>
                  <a:cubicBezTo>
                    <a:pt x="982" y="229"/>
                    <a:pt x="982" y="228"/>
                    <a:pt x="984" y="227"/>
                  </a:cubicBezTo>
                  <a:cubicBezTo>
                    <a:pt x="985" y="225"/>
                    <a:pt x="986" y="226"/>
                    <a:pt x="988" y="226"/>
                  </a:cubicBezTo>
                  <a:cubicBezTo>
                    <a:pt x="989" y="226"/>
                    <a:pt x="991" y="225"/>
                    <a:pt x="992" y="225"/>
                  </a:cubicBezTo>
                  <a:cubicBezTo>
                    <a:pt x="994" y="225"/>
                    <a:pt x="996" y="225"/>
                    <a:pt x="997" y="225"/>
                  </a:cubicBezTo>
                  <a:cubicBezTo>
                    <a:pt x="998" y="225"/>
                    <a:pt x="998" y="224"/>
                    <a:pt x="999" y="224"/>
                  </a:cubicBezTo>
                  <a:cubicBezTo>
                    <a:pt x="1000" y="223"/>
                    <a:pt x="1000" y="224"/>
                    <a:pt x="1000" y="224"/>
                  </a:cubicBezTo>
                  <a:cubicBezTo>
                    <a:pt x="1001" y="225"/>
                    <a:pt x="1003" y="225"/>
                    <a:pt x="1004" y="225"/>
                  </a:cubicBezTo>
                  <a:cubicBezTo>
                    <a:pt x="1006" y="225"/>
                    <a:pt x="1006" y="226"/>
                    <a:pt x="1007" y="226"/>
                  </a:cubicBezTo>
                  <a:cubicBezTo>
                    <a:pt x="1008" y="227"/>
                    <a:pt x="1009" y="226"/>
                    <a:pt x="1010" y="226"/>
                  </a:cubicBezTo>
                  <a:cubicBezTo>
                    <a:pt x="1012" y="227"/>
                    <a:pt x="1013" y="227"/>
                    <a:pt x="1014" y="226"/>
                  </a:cubicBezTo>
                  <a:cubicBezTo>
                    <a:pt x="1016" y="224"/>
                    <a:pt x="1016" y="226"/>
                    <a:pt x="1017" y="227"/>
                  </a:cubicBezTo>
                  <a:cubicBezTo>
                    <a:pt x="1018" y="228"/>
                    <a:pt x="1018" y="228"/>
                    <a:pt x="1019" y="228"/>
                  </a:cubicBezTo>
                  <a:cubicBezTo>
                    <a:pt x="1020" y="228"/>
                    <a:pt x="1020" y="229"/>
                    <a:pt x="1021" y="229"/>
                  </a:cubicBezTo>
                  <a:cubicBezTo>
                    <a:pt x="1021" y="230"/>
                    <a:pt x="1022" y="230"/>
                    <a:pt x="1023" y="230"/>
                  </a:cubicBezTo>
                  <a:cubicBezTo>
                    <a:pt x="1024" y="231"/>
                    <a:pt x="1025" y="231"/>
                    <a:pt x="1026" y="231"/>
                  </a:cubicBezTo>
                  <a:cubicBezTo>
                    <a:pt x="1027" y="232"/>
                    <a:pt x="1027" y="232"/>
                    <a:pt x="1029" y="232"/>
                  </a:cubicBezTo>
                  <a:cubicBezTo>
                    <a:pt x="1030" y="232"/>
                    <a:pt x="1031" y="232"/>
                    <a:pt x="1032" y="233"/>
                  </a:cubicBezTo>
                  <a:cubicBezTo>
                    <a:pt x="1031" y="233"/>
                    <a:pt x="1030" y="233"/>
                    <a:pt x="1029" y="233"/>
                  </a:cubicBezTo>
                  <a:cubicBezTo>
                    <a:pt x="1029" y="233"/>
                    <a:pt x="1028" y="233"/>
                    <a:pt x="1027" y="233"/>
                  </a:cubicBezTo>
                  <a:cubicBezTo>
                    <a:pt x="1026" y="233"/>
                    <a:pt x="1024" y="233"/>
                    <a:pt x="1023" y="233"/>
                  </a:cubicBezTo>
                  <a:cubicBezTo>
                    <a:pt x="1021" y="234"/>
                    <a:pt x="1020" y="235"/>
                    <a:pt x="1018" y="235"/>
                  </a:cubicBezTo>
                  <a:cubicBezTo>
                    <a:pt x="1017" y="235"/>
                    <a:pt x="1017" y="235"/>
                    <a:pt x="1016" y="235"/>
                  </a:cubicBezTo>
                  <a:cubicBezTo>
                    <a:pt x="1015" y="235"/>
                    <a:pt x="1015" y="235"/>
                    <a:pt x="1014" y="235"/>
                  </a:cubicBezTo>
                  <a:cubicBezTo>
                    <a:pt x="1013" y="236"/>
                    <a:pt x="1011" y="236"/>
                    <a:pt x="1011" y="237"/>
                  </a:cubicBezTo>
                  <a:cubicBezTo>
                    <a:pt x="1011" y="238"/>
                    <a:pt x="1012" y="238"/>
                    <a:pt x="1013" y="239"/>
                  </a:cubicBezTo>
                  <a:cubicBezTo>
                    <a:pt x="1014" y="239"/>
                    <a:pt x="1014" y="239"/>
                    <a:pt x="1015" y="239"/>
                  </a:cubicBezTo>
                  <a:cubicBezTo>
                    <a:pt x="1015" y="239"/>
                    <a:pt x="1016" y="239"/>
                    <a:pt x="1016" y="239"/>
                  </a:cubicBezTo>
                  <a:cubicBezTo>
                    <a:pt x="1019" y="240"/>
                    <a:pt x="1016" y="242"/>
                    <a:pt x="1014" y="242"/>
                  </a:cubicBezTo>
                  <a:cubicBezTo>
                    <a:pt x="1013" y="242"/>
                    <a:pt x="1012" y="242"/>
                    <a:pt x="1011" y="242"/>
                  </a:cubicBezTo>
                  <a:cubicBezTo>
                    <a:pt x="1010" y="242"/>
                    <a:pt x="1008" y="243"/>
                    <a:pt x="1007" y="242"/>
                  </a:cubicBezTo>
                  <a:cubicBezTo>
                    <a:pt x="1006" y="242"/>
                    <a:pt x="1006" y="241"/>
                    <a:pt x="1006" y="241"/>
                  </a:cubicBezTo>
                  <a:cubicBezTo>
                    <a:pt x="1005" y="241"/>
                    <a:pt x="1004" y="241"/>
                    <a:pt x="1004" y="241"/>
                  </a:cubicBezTo>
                  <a:cubicBezTo>
                    <a:pt x="1002" y="241"/>
                    <a:pt x="1001" y="242"/>
                    <a:pt x="999" y="241"/>
                  </a:cubicBezTo>
                  <a:cubicBezTo>
                    <a:pt x="998" y="241"/>
                    <a:pt x="996" y="241"/>
                    <a:pt x="995" y="241"/>
                  </a:cubicBezTo>
                  <a:cubicBezTo>
                    <a:pt x="994" y="241"/>
                    <a:pt x="993" y="242"/>
                    <a:pt x="992" y="241"/>
                  </a:cubicBezTo>
                  <a:cubicBezTo>
                    <a:pt x="991" y="241"/>
                    <a:pt x="992" y="240"/>
                    <a:pt x="992" y="240"/>
                  </a:cubicBezTo>
                  <a:cubicBezTo>
                    <a:pt x="992" y="239"/>
                    <a:pt x="991" y="238"/>
                    <a:pt x="990" y="238"/>
                  </a:cubicBezTo>
                  <a:cubicBezTo>
                    <a:pt x="990" y="238"/>
                    <a:pt x="990" y="238"/>
                    <a:pt x="989" y="238"/>
                  </a:cubicBezTo>
                  <a:cubicBezTo>
                    <a:pt x="989" y="238"/>
                    <a:pt x="989" y="238"/>
                    <a:pt x="989" y="238"/>
                  </a:cubicBezTo>
                  <a:cubicBezTo>
                    <a:pt x="986" y="237"/>
                    <a:pt x="989" y="240"/>
                    <a:pt x="989" y="241"/>
                  </a:cubicBezTo>
                  <a:cubicBezTo>
                    <a:pt x="990" y="243"/>
                    <a:pt x="987" y="243"/>
                    <a:pt x="986" y="243"/>
                  </a:cubicBezTo>
                  <a:cubicBezTo>
                    <a:pt x="985" y="243"/>
                    <a:pt x="984" y="244"/>
                    <a:pt x="982" y="243"/>
                  </a:cubicBezTo>
                  <a:cubicBezTo>
                    <a:pt x="982" y="242"/>
                    <a:pt x="982" y="242"/>
                    <a:pt x="981" y="241"/>
                  </a:cubicBezTo>
                  <a:cubicBezTo>
                    <a:pt x="980" y="241"/>
                    <a:pt x="980" y="241"/>
                    <a:pt x="979" y="240"/>
                  </a:cubicBezTo>
                  <a:cubicBezTo>
                    <a:pt x="978" y="239"/>
                    <a:pt x="977" y="240"/>
                    <a:pt x="975" y="240"/>
                  </a:cubicBezTo>
                  <a:cubicBezTo>
                    <a:pt x="974" y="240"/>
                    <a:pt x="974" y="240"/>
                    <a:pt x="973" y="240"/>
                  </a:cubicBezTo>
                  <a:cubicBezTo>
                    <a:pt x="972" y="241"/>
                    <a:pt x="972" y="241"/>
                    <a:pt x="972" y="242"/>
                  </a:cubicBezTo>
                  <a:cubicBezTo>
                    <a:pt x="971" y="242"/>
                    <a:pt x="970" y="241"/>
                    <a:pt x="969" y="242"/>
                  </a:cubicBezTo>
                  <a:cubicBezTo>
                    <a:pt x="969" y="242"/>
                    <a:pt x="968" y="243"/>
                    <a:pt x="968" y="243"/>
                  </a:cubicBezTo>
                  <a:cubicBezTo>
                    <a:pt x="967" y="243"/>
                    <a:pt x="966" y="243"/>
                    <a:pt x="965" y="244"/>
                  </a:cubicBezTo>
                  <a:cubicBezTo>
                    <a:pt x="964" y="245"/>
                    <a:pt x="963" y="245"/>
                    <a:pt x="962" y="246"/>
                  </a:cubicBezTo>
                  <a:cubicBezTo>
                    <a:pt x="961" y="246"/>
                    <a:pt x="960" y="247"/>
                    <a:pt x="959" y="247"/>
                  </a:cubicBezTo>
                  <a:cubicBezTo>
                    <a:pt x="957" y="248"/>
                    <a:pt x="956" y="248"/>
                    <a:pt x="954" y="248"/>
                  </a:cubicBezTo>
                  <a:cubicBezTo>
                    <a:pt x="952" y="250"/>
                    <a:pt x="954" y="251"/>
                    <a:pt x="954" y="252"/>
                  </a:cubicBezTo>
                  <a:cubicBezTo>
                    <a:pt x="953" y="253"/>
                    <a:pt x="953" y="254"/>
                    <a:pt x="953" y="254"/>
                  </a:cubicBezTo>
                  <a:cubicBezTo>
                    <a:pt x="952" y="255"/>
                    <a:pt x="952" y="256"/>
                    <a:pt x="952" y="257"/>
                  </a:cubicBezTo>
                  <a:cubicBezTo>
                    <a:pt x="953" y="257"/>
                    <a:pt x="953" y="258"/>
                    <a:pt x="953" y="258"/>
                  </a:cubicBezTo>
                  <a:cubicBezTo>
                    <a:pt x="954" y="260"/>
                    <a:pt x="953" y="261"/>
                    <a:pt x="952" y="262"/>
                  </a:cubicBezTo>
                  <a:cubicBezTo>
                    <a:pt x="951" y="263"/>
                    <a:pt x="951" y="264"/>
                    <a:pt x="953" y="265"/>
                  </a:cubicBezTo>
                  <a:cubicBezTo>
                    <a:pt x="954" y="266"/>
                    <a:pt x="955" y="265"/>
                    <a:pt x="956" y="265"/>
                  </a:cubicBezTo>
                  <a:cubicBezTo>
                    <a:pt x="958" y="265"/>
                    <a:pt x="959" y="264"/>
                    <a:pt x="961" y="264"/>
                  </a:cubicBezTo>
                  <a:cubicBezTo>
                    <a:pt x="963" y="263"/>
                    <a:pt x="964" y="264"/>
                    <a:pt x="966" y="264"/>
                  </a:cubicBezTo>
                  <a:cubicBezTo>
                    <a:pt x="967" y="264"/>
                    <a:pt x="970" y="263"/>
                    <a:pt x="970" y="265"/>
                  </a:cubicBezTo>
                  <a:cubicBezTo>
                    <a:pt x="969" y="266"/>
                    <a:pt x="968" y="266"/>
                    <a:pt x="968" y="266"/>
                  </a:cubicBezTo>
                  <a:cubicBezTo>
                    <a:pt x="967" y="266"/>
                    <a:pt x="967" y="267"/>
                    <a:pt x="966" y="268"/>
                  </a:cubicBezTo>
                  <a:cubicBezTo>
                    <a:pt x="965" y="268"/>
                    <a:pt x="963" y="270"/>
                    <a:pt x="964" y="271"/>
                  </a:cubicBezTo>
                  <a:cubicBezTo>
                    <a:pt x="965" y="271"/>
                    <a:pt x="965" y="271"/>
                    <a:pt x="966" y="272"/>
                  </a:cubicBezTo>
                  <a:cubicBezTo>
                    <a:pt x="966" y="272"/>
                    <a:pt x="966" y="273"/>
                    <a:pt x="966" y="273"/>
                  </a:cubicBezTo>
                  <a:cubicBezTo>
                    <a:pt x="966" y="274"/>
                    <a:pt x="966" y="274"/>
                    <a:pt x="966" y="274"/>
                  </a:cubicBezTo>
                  <a:cubicBezTo>
                    <a:pt x="967" y="275"/>
                    <a:pt x="966" y="278"/>
                    <a:pt x="968" y="278"/>
                  </a:cubicBezTo>
                  <a:cubicBezTo>
                    <a:pt x="969" y="279"/>
                    <a:pt x="971" y="278"/>
                    <a:pt x="972" y="280"/>
                  </a:cubicBezTo>
                  <a:cubicBezTo>
                    <a:pt x="972" y="281"/>
                    <a:pt x="970" y="282"/>
                    <a:pt x="969" y="283"/>
                  </a:cubicBezTo>
                  <a:cubicBezTo>
                    <a:pt x="968" y="283"/>
                    <a:pt x="968" y="284"/>
                    <a:pt x="967" y="284"/>
                  </a:cubicBezTo>
                  <a:cubicBezTo>
                    <a:pt x="967" y="284"/>
                    <a:pt x="966" y="284"/>
                    <a:pt x="966" y="285"/>
                  </a:cubicBezTo>
                  <a:cubicBezTo>
                    <a:pt x="965" y="286"/>
                    <a:pt x="966" y="286"/>
                    <a:pt x="967" y="287"/>
                  </a:cubicBezTo>
                  <a:cubicBezTo>
                    <a:pt x="967" y="287"/>
                    <a:pt x="967" y="288"/>
                    <a:pt x="968" y="289"/>
                  </a:cubicBezTo>
                  <a:cubicBezTo>
                    <a:pt x="969" y="290"/>
                    <a:pt x="970" y="290"/>
                    <a:pt x="971" y="291"/>
                  </a:cubicBezTo>
                  <a:cubicBezTo>
                    <a:pt x="972" y="291"/>
                    <a:pt x="973" y="292"/>
                    <a:pt x="973" y="292"/>
                  </a:cubicBezTo>
                  <a:cubicBezTo>
                    <a:pt x="973" y="293"/>
                    <a:pt x="971" y="293"/>
                    <a:pt x="971" y="293"/>
                  </a:cubicBezTo>
                  <a:cubicBezTo>
                    <a:pt x="969" y="292"/>
                    <a:pt x="968" y="293"/>
                    <a:pt x="966" y="293"/>
                  </a:cubicBezTo>
                  <a:cubicBezTo>
                    <a:pt x="965" y="293"/>
                    <a:pt x="965" y="292"/>
                    <a:pt x="964" y="292"/>
                  </a:cubicBezTo>
                  <a:cubicBezTo>
                    <a:pt x="964" y="291"/>
                    <a:pt x="963" y="292"/>
                    <a:pt x="963" y="291"/>
                  </a:cubicBezTo>
                  <a:cubicBezTo>
                    <a:pt x="962" y="290"/>
                    <a:pt x="963" y="289"/>
                    <a:pt x="963" y="288"/>
                  </a:cubicBezTo>
                  <a:cubicBezTo>
                    <a:pt x="962" y="287"/>
                    <a:pt x="962" y="287"/>
                    <a:pt x="961" y="287"/>
                  </a:cubicBezTo>
                  <a:cubicBezTo>
                    <a:pt x="961" y="287"/>
                    <a:pt x="960" y="286"/>
                    <a:pt x="960" y="285"/>
                  </a:cubicBezTo>
                  <a:cubicBezTo>
                    <a:pt x="959" y="285"/>
                    <a:pt x="958" y="286"/>
                    <a:pt x="958" y="287"/>
                  </a:cubicBezTo>
                  <a:cubicBezTo>
                    <a:pt x="958" y="288"/>
                    <a:pt x="959" y="288"/>
                    <a:pt x="959" y="289"/>
                  </a:cubicBezTo>
                  <a:cubicBezTo>
                    <a:pt x="960" y="289"/>
                    <a:pt x="960" y="290"/>
                    <a:pt x="960" y="290"/>
                  </a:cubicBezTo>
                  <a:cubicBezTo>
                    <a:pt x="960" y="292"/>
                    <a:pt x="961" y="293"/>
                    <a:pt x="959" y="293"/>
                  </a:cubicBezTo>
                  <a:cubicBezTo>
                    <a:pt x="959" y="294"/>
                    <a:pt x="958" y="293"/>
                    <a:pt x="957" y="293"/>
                  </a:cubicBezTo>
                  <a:cubicBezTo>
                    <a:pt x="956" y="293"/>
                    <a:pt x="956" y="294"/>
                    <a:pt x="956" y="295"/>
                  </a:cubicBezTo>
                  <a:cubicBezTo>
                    <a:pt x="955" y="295"/>
                    <a:pt x="955" y="295"/>
                    <a:pt x="955" y="295"/>
                  </a:cubicBezTo>
                  <a:cubicBezTo>
                    <a:pt x="954" y="296"/>
                    <a:pt x="955" y="297"/>
                    <a:pt x="956" y="297"/>
                  </a:cubicBezTo>
                  <a:cubicBezTo>
                    <a:pt x="957" y="297"/>
                    <a:pt x="957" y="297"/>
                    <a:pt x="958" y="297"/>
                  </a:cubicBezTo>
                  <a:cubicBezTo>
                    <a:pt x="959" y="298"/>
                    <a:pt x="960" y="298"/>
                    <a:pt x="960" y="298"/>
                  </a:cubicBezTo>
                  <a:cubicBezTo>
                    <a:pt x="962" y="298"/>
                    <a:pt x="964" y="297"/>
                    <a:pt x="965" y="298"/>
                  </a:cubicBezTo>
                  <a:cubicBezTo>
                    <a:pt x="967" y="298"/>
                    <a:pt x="968" y="299"/>
                    <a:pt x="970" y="300"/>
                  </a:cubicBezTo>
                  <a:cubicBezTo>
                    <a:pt x="970" y="300"/>
                    <a:pt x="971" y="301"/>
                    <a:pt x="972" y="301"/>
                  </a:cubicBezTo>
                  <a:cubicBezTo>
                    <a:pt x="972" y="302"/>
                    <a:pt x="973" y="302"/>
                    <a:pt x="974" y="302"/>
                  </a:cubicBezTo>
                  <a:cubicBezTo>
                    <a:pt x="975" y="302"/>
                    <a:pt x="975" y="303"/>
                    <a:pt x="975" y="303"/>
                  </a:cubicBezTo>
                  <a:cubicBezTo>
                    <a:pt x="975" y="303"/>
                    <a:pt x="975" y="304"/>
                    <a:pt x="976" y="304"/>
                  </a:cubicBezTo>
                  <a:cubicBezTo>
                    <a:pt x="976" y="304"/>
                    <a:pt x="976" y="304"/>
                    <a:pt x="977" y="305"/>
                  </a:cubicBezTo>
                  <a:cubicBezTo>
                    <a:pt x="977" y="305"/>
                    <a:pt x="977" y="306"/>
                    <a:pt x="977" y="306"/>
                  </a:cubicBezTo>
                  <a:cubicBezTo>
                    <a:pt x="977" y="307"/>
                    <a:pt x="978" y="307"/>
                    <a:pt x="977" y="308"/>
                  </a:cubicBezTo>
                  <a:cubicBezTo>
                    <a:pt x="977" y="309"/>
                    <a:pt x="976" y="309"/>
                    <a:pt x="976" y="310"/>
                  </a:cubicBezTo>
                  <a:cubicBezTo>
                    <a:pt x="975" y="310"/>
                    <a:pt x="975" y="310"/>
                    <a:pt x="974" y="310"/>
                  </a:cubicBezTo>
                  <a:cubicBezTo>
                    <a:pt x="973" y="310"/>
                    <a:pt x="972" y="310"/>
                    <a:pt x="972" y="311"/>
                  </a:cubicBezTo>
                  <a:cubicBezTo>
                    <a:pt x="972" y="312"/>
                    <a:pt x="973" y="312"/>
                    <a:pt x="973" y="312"/>
                  </a:cubicBezTo>
                  <a:cubicBezTo>
                    <a:pt x="974" y="313"/>
                    <a:pt x="974" y="313"/>
                    <a:pt x="975" y="314"/>
                  </a:cubicBezTo>
                  <a:cubicBezTo>
                    <a:pt x="976" y="314"/>
                    <a:pt x="976" y="314"/>
                    <a:pt x="977" y="315"/>
                  </a:cubicBezTo>
                  <a:cubicBezTo>
                    <a:pt x="977" y="316"/>
                    <a:pt x="976" y="317"/>
                    <a:pt x="976" y="318"/>
                  </a:cubicBezTo>
                  <a:cubicBezTo>
                    <a:pt x="975" y="320"/>
                    <a:pt x="978" y="319"/>
                    <a:pt x="980" y="319"/>
                  </a:cubicBezTo>
                  <a:cubicBezTo>
                    <a:pt x="981" y="319"/>
                    <a:pt x="982" y="320"/>
                    <a:pt x="984" y="320"/>
                  </a:cubicBezTo>
                  <a:cubicBezTo>
                    <a:pt x="986" y="322"/>
                    <a:pt x="985" y="323"/>
                    <a:pt x="983" y="324"/>
                  </a:cubicBezTo>
                  <a:cubicBezTo>
                    <a:pt x="983" y="325"/>
                    <a:pt x="983" y="325"/>
                    <a:pt x="982" y="326"/>
                  </a:cubicBezTo>
                  <a:cubicBezTo>
                    <a:pt x="981" y="326"/>
                    <a:pt x="981" y="326"/>
                    <a:pt x="980" y="325"/>
                  </a:cubicBezTo>
                  <a:cubicBezTo>
                    <a:pt x="980" y="325"/>
                    <a:pt x="976" y="325"/>
                    <a:pt x="976" y="326"/>
                  </a:cubicBezTo>
                  <a:cubicBezTo>
                    <a:pt x="977" y="327"/>
                    <a:pt x="977" y="326"/>
                    <a:pt x="977" y="327"/>
                  </a:cubicBezTo>
                  <a:cubicBezTo>
                    <a:pt x="978" y="327"/>
                    <a:pt x="978" y="327"/>
                    <a:pt x="978" y="328"/>
                  </a:cubicBezTo>
                  <a:cubicBezTo>
                    <a:pt x="979" y="328"/>
                    <a:pt x="978" y="329"/>
                    <a:pt x="980" y="329"/>
                  </a:cubicBezTo>
                  <a:cubicBezTo>
                    <a:pt x="980" y="329"/>
                    <a:pt x="981" y="328"/>
                    <a:pt x="982" y="328"/>
                  </a:cubicBezTo>
                  <a:cubicBezTo>
                    <a:pt x="983" y="328"/>
                    <a:pt x="984" y="328"/>
                    <a:pt x="985" y="328"/>
                  </a:cubicBezTo>
                  <a:cubicBezTo>
                    <a:pt x="985" y="328"/>
                    <a:pt x="986" y="328"/>
                    <a:pt x="987" y="328"/>
                  </a:cubicBezTo>
                  <a:cubicBezTo>
                    <a:pt x="987" y="328"/>
                    <a:pt x="988" y="328"/>
                    <a:pt x="989" y="328"/>
                  </a:cubicBezTo>
                  <a:cubicBezTo>
                    <a:pt x="990" y="328"/>
                    <a:pt x="991" y="327"/>
                    <a:pt x="992" y="327"/>
                  </a:cubicBezTo>
                  <a:cubicBezTo>
                    <a:pt x="993" y="327"/>
                    <a:pt x="994" y="327"/>
                    <a:pt x="995" y="327"/>
                  </a:cubicBezTo>
                  <a:cubicBezTo>
                    <a:pt x="996" y="327"/>
                    <a:pt x="1000" y="326"/>
                    <a:pt x="998" y="329"/>
                  </a:cubicBezTo>
                  <a:cubicBezTo>
                    <a:pt x="998" y="329"/>
                    <a:pt x="997" y="329"/>
                    <a:pt x="996" y="330"/>
                  </a:cubicBezTo>
                  <a:cubicBezTo>
                    <a:pt x="995" y="330"/>
                    <a:pt x="995" y="331"/>
                    <a:pt x="994" y="331"/>
                  </a:cubicBezTo>
                  <a:cubicBezTo>
                    <a:pt x="993" y="332"/>
                    <a:pt x="991" y="332"/>
                    <a:pt x="990" y="332"/>
                  </a:cubicBezTo>
                  <a:cubicBezTo>
                    <a:pt x="988" y="332"/>
                    <a:pt x="987" y="333"/>
                    <a:pt x="985" y="333"/>
                  </a:cubicBezTo>
                  <a:cubicBezTo>
                    <a:pt x="984" y="334"/>
                    <a:pt x="982" y="333"/>
                    <a:pt x="981" y="335"/>
                  </a:cubicBezTo>
                  <a:cubicBezTo>
                    <a:pt x="979" y="336"/>
                    <a:pt x="984" y="335"/>
                    <a:pt x="984" y="335"/>
                  </a:cubicBezTo>
                  <a:cubicBezTo>
                    <a:pt x="985" y="335"/>
                    <a:pt x="986" y="335"/>
                    <a:pt x="987" y="335"/>
                  </a:cubicBezTo>
                  <a:cubicBezTo>
                    <a:pt x="987" y="335"/>
                    <a:pt x="988" y="335"/>
                    <a:pt x="989" y="334"/>
                  </a:cubicBezTo>
                  <a:cubicBezTo>
                    <a:pt x="989" y="334"/>
                    <a:pt x="990" y="334"/>
                    <a:pt x="990" y="334"/>
                  </a:cubicBezTo>
                  <a:cubicBezTo>
                    <a:pt x="991" y="333"/>
                    <a:pt x="992" y="333"/>
                    <a:pt x="993" y="334"/>
                  </a:cubicBezTo>
                  <a:cubicBezTo>
                    <a:pt x="993" y="334"/>
                    <a:pt x="993" y="334"/>
                    <a:pt x="993" y="335"/>
                  </a:cubicBezTo>
                  <a:cubicBezTo>
                    <a:pt x="993" y="335"/>
                    <a:pt x="992" y="335"/>
                    <a:pt x="993" y="336"/>
                  </a:cubicBezTo>
                  <a:cubicBezTo>
                    <a:pt x="993" y="336"/>
                    <a:pt x="993" y="336"/>
                    <a:pt x="993" y="336"/>
                  </a:cubicBezTo>
                  <a:cubicBezTo>
                    <a:pt x="994" y="337"/>
                    <a:pt x="994" y="336"/>
                    <a:pt x="994" y="337"/>
                  </a:cubicBezTo>
                  <a:cubicBezTo>
                    <a:pt x="994" y="338"/>
                    <a:pt x="993" y="337"/>
                    <a:pt x="993" y="338"/>
                  </a:cubicBezTo>
                  <a:cubicBezTo>
                    <a:pt x="995" y="339"/>
                    <a:pt x="996" y="337"/>
                    <a:pt x="997" y="336"/>
                  </a:cubicBezTo>
                  <a:cubicBezTo>
                    <a:pt x="998" y="335"/>
                    <a:pt x="1000" y="334"/>
                    <a:pt x="1001" y="333"/>
                  </a:cubicBezTo>
                  <a:cubicBezTo>
                    <a:pt x="1002" y="332"/>
                    <a:pt x="1003" y="332"/>
                    <a:pt x="1005" y="332"/>
                  </a:cubicBezTo>
                  <a:cubicBezTo>
                    <a:pt x="1006" y="333"/>
                    <a:pt x="1006" y="333"/>
                    <a:pt x="1007" y="334"/>
                  </a:cubicBezTo>
                  <a:cubicBezTo>
                    <a:pt x="1007" y="334"/>
                    <a:pt x="1007" y="335"/>
                    <a:pt x="1008" y="335"/>
                  </a:cubicBezTo>
                  <a:cubicBezTo>
                    <a:pt x="1009" y="336"/>
                    <a:pt x="1010" y="335"/>
                    <a:pt x="1011" y="336"/>
                  </a:cubicBezTo>
                  <a:cubicBezTo>
                    <a:pt x="1012" y="337"/>
                    <a:pt x="1012" y="338"/>
                    <a:pt x="1013" y="336"/>
                  </a:cubicBezTo>
                  <a:cubicBezTo>
                    <a:pt x="1014" y="335"/>
                    <a:pt x="1014" y="335"/>
                    <a:pt x="1015" y="337"/>
                  </a:cubicBezTo>
                  <a:cubicBezTo>
                    <a:pt x="1015" y="337"/>
                    <a:pt x="1015" y="338"/>
                    <a:pt x="1015" y="339"/>
                  </a:cubicBezTo>
                  <a:cubicBezTo>
                    <a:pt x="1016" y="340"/>
                    <a:pt x="1017" y="340"/>
                    <a:pt x="1017" y="341"/>
                  </a:cubicBezTo>
                  <a:cubicBezTo>
                    <a:pt x="1018" y="342"/>
                    <a:pt x="1018" y="343"/>
                    <a:pt x="1019" y="344"/>
                  </a:cubicBezTo>
                  <a:cubicBezTo>
                    <a:pt x="1019" y="344"/>
                    <a:pt x="1020" y="344"/>
                    <a:pt x="1020" y="345"/>
                  </a:cubicBezTo>
                  <a:cubicBezTo>
                    <a:pt x="1020" y="345"/>
                    <a:pt x="1020" y="346"/>
                    <a:pt x="1021" y="346"/>
                  </a:cubicBezTo>
                  <a:cubicBezTo>
                    <a:pt x="1022" y="347"/>
                    <a:pt x="1023" y="346"/>
                    <a:pt x="1023" y="346"/>
                  </a:cubicBezTo>
                  <a:cubicBezTo>
                    <a:pt x="1025" y="346"/>
                    <a:pt x="1026" y="347"/>
                    <a:pt x="1027" y="347"/>
                  </a:cubicBezTo>
                  <a:cubicBezTo>
                    <a:pt x="1028" y="348"/>
                    <a:pt x="1029" y="348"/>
                    <a:pt x="1029" y="348"/>
                  </a:cubicBezTo>
                  <a:cubicBezTo>
                    <a:pt x="1030" y="348"/>
                    <a:pt x="1030" y="348"/>
                    <a:pt x="1031" y="349"/>
                  </a:cubicBezTo>
                  <a:cubicBezTo>
                    <a:pt x="1031" y="349"/>
                    <a:pt x="1032" y="349"/>
                    <a:pt x="1033" y="349"/>
                  </a:cubicBezTo>
                  <a:cubicBezTo>
                    <a:pt x="1034" y="349"/>
                    <a:pt x="1034" y="349"/>
                    <a:pt x="1034" y="348"/>
                  </a:cubicBezTo>
                  <a:cubicBezTo>
                    <a:pt x="1036" y="347"/>
                    <a:pt x="1037" y="348"/>
                    <a:pt x="1039" y="347"/>
                  </a:cubicBezTo>
                  <a:cubicBezTo>
                    <a:pt x="1040" y="346"/>
                    <a:pt x="1041" y="345"/>
                    <a:pt x="1043" y="346"/>
                  </a:cubicBezTo>
                  <a:cubicBezTo>
                    <a:pt x="1043" y="346"/>
                    <a:pt x="1043" y="347"/>
                    <a:pt x="1044" y="347"/>
                  </a:cubicBezTo>
                  <a:cubicBezTo>
                    <a:pt x="1044" y="348"/>
                    <a:pt x="1046" y="347"/>
                    <a:pt x="1046" y="347"/>
                  </a:cubicBezTo>
                  <a:cubicBezTo>
                    <a:pt x="1047" y="347"/>
                    <a:pt x="1047" y="347"/>
                    <a:pt x="1047" y="346"/>
                  </a:cubicBezTo>
                  <a:cubicBezTo>
                    <a:pt x="1048" y="345"/>
                    <a:pt x="1048" y="344"/>
                    <a:pt x="1048" y="344"/>
                  </a:cubicBezTo>
                  <a:cubicBezTo>
                    <a:pt x="1049" y="342"/>
                    <a:pt x="1049" y="340"/>
                    <a:pt x="1049" y="339"/>
                  </a:cubicBezTo>
                  <a:cubicBezTo>
                    <a:pt x="1049" y="337"/>
                    <a:pt x="1049" y="336"/>
                    <a:pt x="1050" y="335"/>
                  </a:cubicBezTo>
                  <a:cubicBezTo>
                    <a:pt x="1050" y="333"/>
                    <a:pt x="1050" y="332"/>
                    <a:pt x="1051" y="331"/>
                  </a:cubicBezTo>
                  <a:cubicBezTo>
                    <a:pt x="1053" y="330"/>
                    <a:pt x="1054" y="332"/>
                    <a:pt x="1055" y="332"/>
                  </a:cubicBezTo>
                  <a:cubicBezTo>
                    <a:pt x="1057" y="332"/>
                    <a:pt x="1059" y="331"/>
                    <a:pt x="1061" y="332"/>
                  </a:cubicBezTo>
                  <a:cubicBezTo>
                    <a:pt x="1063" y="332"/>
                    <a:pt x="1064" y="333"/>
                    <a:pt x="1065" y="333"/>
                  </a:cubicBezTo>
                  <a:cubicBezTo>
                    <a:pt x="1067" y="334"/>
                    <a:pt x="1068" y="334"/>
                    <a:pt x="1069" y="335"/>
                  </a:cubicBezTo>
                  <a:cubicBezTo>
                    <a:pt x="1071" y="337"/>
                    <a:pt x="1072" y="337"/>
                    <a:pt x="1074" y="337"/>
                  </a:cubicBezTo>
                  <a:cubicBezTo>
                    <a:pt x="1075" y="338"/>
                    <a:pt x="1075" y="338"/>
                    <a:pt x="1076" y="339"/>
                  </a:cubicBezTo>
                  <a:cubicBezTo>
                    <a:pt x="1076" y="339"/>
                    <a:pt x="1077" y="339"/>
                    <a:pt x="1078" y="340"/>
                  </a:cubicBezTo>
                  <a:cubicBezTo>
                    <a:pt x="1079" y="340"/>
                    <a:pt x="1081" y="341"/>
                    <a:pt x="1082" y="342"/>
                  </a:cubicBezTo>
                  <a:cubicBezTo>
                    <a:pt x="1083" y="343"/>
                    <a:pt x="1084" y="344"/>
                    <a:pt x="1086" y="345"/>
                  </a:cubicBezTo>
                  <a:cubicBezTo>
                    <a:pt x="1087" y="346"/>
                    <a:pt x="1088" y="347"/>
                    <a:pt x="1089" y="348"/>
                  </a:cubicBezTo>
                  <a:cubicBezTo>
                    <a:pt x="1091" y="350"/>
                    <a:pt x="1094" y="350"/>
                    <a:pt x="1098" y="350"/>
                  </a:cubicBezTo>
                  <a:cubicBezTo>
                    <a:pt x="1099" y="350"/>
                    <a:pt x="1101" y="350"/>
                    <a:pt x="1102" y="350"/>
                  </a:cubicBezTo>
                  <a:cubicBezTo>
                    <a:pt x="1104" y="349"/>
                    <a:pt x="1106" y="349"/>
                    <a:pt x="1108" y="349"/>
                  </a:cubicBezTo>
                  <a:cubicBezTo>
                    <a:pt x="1112" y="350"/>
                    <a:pt x="1116" y="350"/>
                    <a:pt x="1120" y="349"/>
                  </a:cubicBezTo>
                  <a:cubicBezTo>
                    <a:pt x="1122" y="348"/>
                    <a:pt x="1124" y="348"/>
                    <a:pt x="1125" y="346"/>
                  </a:cubicBezTo>
                  <a:cubicBezTo>
                    <a:pt x="1126" y="344"/>
                    <a:pt x="1126" y="343"/>
                    <a:pt x="1128" y="342"/>
                  </a:cubicBezTo>
                  <a:cubicBezTo>
                    <a:pt x="1129" y="341"/>
                    <a:pt x="1130" y="339"/>
                    <a:pt x="1132" y="338"/>
                  </a:cubicBezTo>
                  <a:cubicBezTo>
                    <a:pt x="1133" y="337"/>
                    <a:pt x="1135" y="336"/>
                    <a:pt x="1137" y="335"/>
                  </a:cubicBezTo>
                  <a:cubicBezTo>
                    <a:pt x="1138" y="335"/>
                    <a:pt x="1140" y="333"/>
                    <a:pt x="1141" y="333"/>
                  </a:cubicBezTo>
                  <a:cubicBezTo>
                    <a:pt x="1143" y="333"/>
                    <a:pt x="1144" y="335"/>
                    <a:pt x="1145" y="335"/>
                  </a:cubicBezTo>
                  <a:cubicBezTo>
                    <a:pt x="1146" y="335"/>
                    <a:pt x="1147" y="335"/>
                    <a:pt x="1147" y="336"/>
                  </a:cubicBezTo>
                  <a:cubicBezTo>
                    <a:pt x="1148" y="336"/>
                    <a:pt x="1148" y="337"/>
                    <a:pt x="1149" y="337"/>
                  </a:cubicBezTo>
                  <a:cubicBezTo>
                    <a:pt x="1150" y="337"/>
                    <a:pt x="1151" y="337"/>
                    <a:pt x="1151" y="338"/>
                  </a:cubicBezTo>
                  <a:cubicBezTo>
                    <a:pt x="1152" y="338"/>
                    <a:pt x="1152" y="339"/>
                    <a:pt x="1153" y="339"/>
                  </a:cubicBezTo>
                  <a:cubicBezTo>
                    <a:pt x="1155" y="340"/>
                    <a:pt x="1157" y="339"/>
                    <a:pt x="1158" y="338"/>
                  </a:cubicBezTo>
                  <a:cubicBezTo>
                    <a:pt x="1158" y="337"/>
                    <a:pt x="1159" y="336"/>
                    <a:pt x="1160" y="336"/>
                  </a:cubicBezTo>
                  <a:cubicBezTo>
                    <a:pt x="1160" y="335"/>
                    <a:pt x="1161" y="335"/>
                    <a:pt x="1162" y="335"/>
                  </a:cubicBezTo>
                  <a:cubicBezTo>
                    <a:pt x="1163" y="334"/>
                    <a:pt x="1163" y="333"/>
                    <a:pt x="1164" y="332"/>
                  </a:cubicBezTo>
                  <a:cubicBezTo>
                    <a:pt x="1165" y="331"/>
                    <a:pt x="1167" y="330"/>
                    <a:pt x="1168" y="330"/>
                  </a:cubicBezTo>
                  <a:cubicBezTo>
                    <a:pt x="1169" y="330"/>
                    <a:pt x="1169" y="331"/>
                    <a:pt x="1169" y="331"/>
                  </a:cubicBezTo>
                  <a:cubicBezTo>
                    <a:pt x="1170" y="332"/>
                    <a:pt x="1171" y="332"/>
                    <a:pt x="1171" y="332"/>
                  </a:cubicBezTo>
                  <a:cubicBezTo>
                    <a:pt x="1172" y="333"/>
                    <a:pt x="1172" y="335"/>
                    <a:pt x="1171" y="336"/>
                  </a:cubicBezTo>
                  <a:cubicBezTo>
                    <a:pt x="1171" y="336"/>
                    <a:pt x="1170" y="336"/>
                    <a:pt x="1170" y="337"/>
                  </a:cubicBezTo>
                  <a:cubicBezTo>
                    <a:pt x="1169" y="337"/>
                    <a:pt x="1170" y="338"/>
                    <a:pt x="1169" y="339"/>
                  </a:cubicBezTo>
                  <a:cubicBezTo>
                    <a:pt x="1168" y="340"/>
                    <a:pt x="1167" y="340"/>
                    <a:pt x="1167" y="341"/>
                  </a:cubicBezTo>
                  <a:cubicBezTo>
                    <a:pt x="1166" y="342"/>
                    <a:pt x="1166" y="343"/>
                    <a:pt x="1166" y="343"/>
                  </a:cubicBezTo>
                  <a:cubicBezTo>
                    <a:pt x="1165" y="344"/>
                    <a:pt x="1165" y="344"/>
                    <a:pt x="1164" y="345"/>
                  </a:cubicBezTo>
                  <a:cubicBezTo>
                    <a:pt x="1163" y="346"/>
                    <a:pt x="1163" y="348"/>
                    <a:pt x="1164" y="349"/>
                  </a:cubicBezTo>
                  <a:cubicBezTo>
                    <a:pt x="1166" y="350"/>
                    <a:pt x="1167" y="350"/>
                    <a:pt x="1167" y="352"/>
                  </a:cubicBezTo>
                  <a:cubicBezTo>
                    <a:pt x="1167" y="354"/>
                    <a:pt x="1166" y="354"/>
                    <a:pt x="1165" y="355"/>
                  </a:cubicBezTo>
                  <a:cubicBezTo>
                    <a:pt x="1163" y="356"/>
                    <a:pt x="1163" y="358"/>
                    <a:pt x="1163" y="359"/>
                  </a:cubicBezTo>
                  <a:cubicBezTo>
                    <a:pt x="1163" y="360"/>
                    <a:pt x="1163" y="361"/>
                    <a:pt x="1163" y="362"/>
                  </a:cubicBezTo>
                  <a:cubicBezTo>
                    <a:pt x="1163" y="362"/>
                    <a:pt x="1162" y="363"/>
                    <a:pt x="1162" y="364"/>
                  </a:cubicBezTo>
                  <a:cubicBezTo>
                    <a:pt x="1163" y="365"/>
                    <a:pt x="1164" y="365"/>
                    <a:pt x="1165" y="366"/>
                  </a:cubicBezTo>
                  <a:cubicBezTo>
                    <a:pt x="1166" y="368"/>
                    <a:pt x="1166" y="372"/>
                    <a:pt x="1165" y="374"/>
                  </a:cubicBezTo>
                  <a:cubicBezTo>
                    <a:pt x="1165" y="376"/>
                    <a:pt x="1166" y="377"/>
                    <a:pt x="1166" y="379"/>
                  </a:cubicBezTo>
                  <a:cubicBezTo>
                    <a:pt x="1166" y="381"/>
                    <a:pt x="1165" y="382"/>
                    <a:pt x="1166" y="383"/>
                  </a:cubicBezTo>
                  <a:cubicBezTo>
                    <a:pt x="1167" y="385"/>
                    <a:pt x="1167" y="386"/>
                    <a:pt x="1167" y="388"/>
                  </a:cubicBezTo>
                  <a:cubicBezTo>
                    <a:pt x="1166" y="389"/>
                    <a:pt x="1165" y="390"/>
                    <a:pt x="1164" y="391"/>
                  </a:cubicBezTo>
                  <a:cubicBezTo>
                    <a:pt x="1163" y="392"/>
                    <a:pt x="1162" y="393"/>
                    <a:pt x="1161" y="394"/>
                  </a:cubicBezTo>
                  <a:cubicBezTo>
                    <a:pt x="1161" y="395"/>
                    <a:pt x="1160" y="397"/>
                    <a:pt x="1160" y="398"/>
                  </a:cubicBezTo>
                  <a:cubicBezTo>
                    <a:pt x="1160" y="399"/>
                    <a:pt x="1160" y="402"/>
                    <a:pt x="1159" y="403"/>
                  </a:cubicBezTo>
                  <a:cubicBezTo>
                    <a:pt x="1158" y="403"/>
                    <a:pt x="1158" y="404"/>
                    <a:pt x="1157" y="405"/>
                  </a:cubicBezTo>
                  <a:cubicBezTo>
                    <a:pt x="1157" y="405"/>
                    <a:pt x="1157" y="406"/>
                    <a:pt x="1156" y="407"/>
                  </a:cubicBezTo>
                  <a:cubicBezTo>
                    <a:pt x="1156" y="407"/>
                    <a:pt x="1155" y="408"/>
                    <a:pt x="1155" y="409"/>
                  </a:cubicBezTo>
                  <a:cubicBezTo>
                    <a:pt x="1155" y="409"/>
                    <a:pt x="1155" y="410"/>
                    <a:pt x="1154" y="411"/>
                  </a:cubicBezTo>
                  <a:cubicBezTo>
                    <a:pt x="1154" y="412"/>
                    <a:pt x="1154" y="412"/>
                    <a:pt x="1153" y="413"/>
                  </a:cubicBezTo>
                  <a:cubicBezTo>
                    <a:pt x="1153" y="414"/>
                    <a:pt x="1153" y="415"/>
                    <a:pt x="1153" y="415"/>
                  </a:cubicBezTo>
                  <a:cubicBezTo>
                    <a:pt x="1152" y="416"/>
                    <a:pt x="1152" y="417"/>
                    <a:pt x="1151" y="417"/>
                  </a:cubicBezTo>
                  <a:cubicBezTo>
                    <a:pt x="1151" y="418"/>
                    <a:pt x="1151" y="418"/>
                    <a:pt x="1151" y="419"/>
                  </a:cubicBezTo>
                  <a:cubicBezTo>
                    <a:pt x="1150" y="421"/>
                    <a:pt x="1149" y="421"/>
                    <a:pt x="1149" y="423"/>
                  </a:cubicBezTo>
                  <a:cubicBezTo>
                    <a:pt x="1148" y="424"/>
                    <a:pt x="1148" y="425"/>
                    <a:pt x="1148" y="427"/>
                  </a:cubicBezTo>
                  <a:cubicBezTo>
                    <a:pt x="1148" y="428"/>
                    <a:pt x="1148" y="430"/>
                    <a:pt x="1147" y="431"/>
                  </a:cubicBezTo>
                  <a:cubicBezTo>
                    <a:pt x="1147" y="432"/>
                    <a:pt x="1146" y="432"/>
                    <a:pt x="1146" y="433"/>
                  </a:cubicBezTo>
                  <a:cubicBezTo>
                    <a:pt x="1145" y="434"/>
                    <a:pt x="1146" y="435"/>
                    <a:pt x="1145" y="436"/>
                  </a:cubicBezTo>
                  <a:cubicBezTo>
                    <a:pt x="1145" y="437"/>
                    <a:pt x="1144" y="438"/>
                    <a:pt x="1144" y="438"/>
                  </a:cubicBezTo>
                  <a:cubicBezTo>
                    <a:pt x="1143" y="440"/>
                    <a:pt x="1143" y="441"/>
                    <a:pt x="1143" y="443"/>
                  </a:cubicBezTo>
                  <a:cubicBezTo>
                    <a:pt x="1142" y="444"/>
                    <a:pt x="1141" y="445"/>
                    <a:pt x="1141" y="447"/>
                  </a:cubicBezTo>
                  <a:cubicBezTo>
                    <a:pt x="1141" y="448"/>
                    <a:pt x="1140" y="449"/>
                    <a:pt x="1140" y="451"/>
                  </a:cubicBezTo>
                  <a:cubicBezTo>
                    <a:pt x="1138" y="453"/>
                    <a:pt x="1137" y="456"/>
                    <a:pt x="1136" y="459"/>
                  </a:cubicBezTo>
                  <a:cubicBezTo>
                    <a:pt x="1135" y="460"/>
                    <a:pt x="1135" y="460"/>
                    <a:pt x="1134" y="461"/>
                  </a:cubicBezTo>
                  <a:cubicBezTo>
                    <a:pt x="1133" y="462"/>
                    <a:pt x="1132" y="464"/>
                    <a:pt x="1131" y="464"/>
                  </a:cubicBezTo>
                  <a:cubicBezTo>
                    <a:pt x="1129" y="466"/>
                    <a:pt x="1127" y="467"/>
                    <a:pt x="1125" y="468"/>
                  </a:cubicBezTo>
                  <a:cubicBezTo>
                    <a:pt x="1124" y="469"/>
                    <a:pt x="1123" y="470"/>
                    <a:pt x="1122" y="470"/>
                  </a:cubicBezTo>
                  <a:cubicBezTo>
                    <a:pt x="1121" y="470"/>
                    <a:pt x="1120" y="470"/>
                    <a:pt x="1120" y="470"/>
                  </a:cubicBezTo>
                  <a:cubicBezTo>
                    <a:pt x="1119" y="471"/>
                    <a:pt x="1119" y="471"/>
                    <a:pt x="1118" y="471"/>
                  </a:cubicBezTo>
                  <a:cubicBezTo>
                    <a:pt x="1116" y="472"/>
                    <a:pt x="1115" y="473"/>
                    <a:pt x="1112" y="472"/>
                  </a:cubicBezTo>
                  <a:cubicBezTo>
                    <a:pt x="1110" y="471"/>
                    <a:pt x="1108" y="469"/>
                    <a:pt x="1105" y="469"/>
                  </a:cubicBezTo>
                  <a:cubicBezTo>
                    <a:pt x="1104" y="469"/>
                    <a:pt x="1099" y="470"/>
                    <a:pt x="1099" y="473"/>
                  </a:cubicBezTo>
                  <a:cubicBezTo>
                    <a:pt x="1101" y="472"/>
                    <a:pt x="1103" y="471"/>
                    <a:pt x="1104" y="470"/>
                  </a:cubicBezTo>
                  <a:cubicBezTo>
                    <a:pt x="1107" y="470"/>
                    <a:pt x="1108" y="471"/>
                    <a:pt x="1110" y="472"/>
                  </a:cubicBezTo>
                  <a:cubicBezTo>
                    <a:pt x="1110" y="474"/>
                    <a:pt x="1107" y="473"/>
                    <a:pt x="1106" y="473"/>
                  </a:cubicBezTo>
                  <a:cubicBezTo>
                    <a:pt x="1104" y="473"/>
                    <a:pt x="1104" y="473"/>
                    <a:pt x="1102" y="474"/>
                  </a:cubicBezTo>
                  <a:cubicBezTo>
                    <a:pt x="1100" y="474"/>
                    <a:pt x="1095" y="474"/>
                    <a:pt x="1093" y="473"/>
                  </a:cubicBezTo>
                  <a:cubicBezTo>
                    <a:pt x="1091" y="472"/>
                    <a:pt x="1090" y="471"/>
                    <a:pt x="1089" y="469"/>
                  </a:cubicBezTo>
                  <a:cubicBezTo>
                    <a:pt x="1087" y="468"/>
                    <a:pt x="1085" y="467"/>
                    <a:pt x="1083" y="466"/>
                  </a:cubicBezTo>
                  <a:cubicBezTo>
                    <a:pt x="1081" y="464"/>
                    <a:pt x="1080" y="461"/>
                    <a:pt x="1077" y="462"/>
                  </a:cubicBezTo>
                  <a:cubicBezTo>
                    <a:pt x="1074" y="463"/>
                    <a:pt x="1072" y="465"/>
                    <a:pt x="1069" y="463"/>
                  </a:cubicBezTo>
                  <a:cubicBezTo>
                    <a:pt x="1068" y="462"/>
                    <a:pt x="1067" y="462"/>
                    <a:pt x="1065" y="462"/>
                  </a:cubicBezTo>
                  <a:cubicBezTo>
                    <a:pt x="1063" y="462"/>
                    <a:pt x="1062" y="461"/>
                    <a:pt x="1060" y="461"/>
                  </a:cubicBezTo>
                  <a:cubicBezTo>
                    <a:pt x="1058" y="461"/>
                    <a:pt x="1056" y="461"/>
                    <a:pt x="1054" y="461"/>
                  </a:cubicBezTo>
                  <a:cubicBezTo>
                    <a:pt x="1051" y="462"/>
                    <a:pt x="1049" y="463"/>
                    <a:pt x="1047" y="464"/>
                  </a:cubicBezTo>
                  <a:cubicBezTo>
                    <a:pt x="1044" y="465"/>
                    <a:pt x="1043" y="467"/>
                    <a:pt x="1040" y="468"/>
                  </a:cubicBezTo>
                  <a:cubicBezTo>
                    <a:pt x="1038" y="469"/>
                    <a:pt x="1035" y="470"/>
                    <a:pt x="1032" y="472"/>
                  </a:cubicBezTo>
                  <a:cubicBezTo>
                    <a:pt x="1030" y="473"/>
                    <a:pt x="1028" y="474"/>
                    <a:pt x="1025" y="475"/>
                  </a:cubicBezTo>
                  <a:cubicBezTo>
                    <a:pt x="1022" y="476"/>
                    <a:pt x="1021" y="478"/>
                    <a:pt x="1017" y="478"/>
                  </a:cubicBezTo>
                  <a:cubicBezTo>
                    <a:pt x="1014" y="479"/>
                    <a:pt x="1012" y="477"/>
                    <a:pt x="1010" y="475"/>
                  </a:cubicBezTo>
                  <a:cubicBezTo>
                    <a:pt x="1007" y="474"/>
                    <a:pt x="1004" y="473"/>
                    <a:pt x="1001" y="473"/>
                  </a:cubicBezTo>
                  <a:cubicBezTo>
                    <a:pt x="998" y="474"/>
                    <a:pt x="995" y="474"/>
                    <a:pt x="992" y="473"/>
                  </a:cubicBezTo>
                  <a:cubicBezTo>
                    <a:pt x="991" y="473"/>
                    <a:pt x="990" y="472"/>
                    <a:pt x="989" y="471"/>
                  </a:cubicBezTo>
                  <a:cubicBezTo>
                    <a:pt x="988" y="471"/>
                    <a:pt x="986" y="471"/>
                    <a:pt x="985" y="470"/>
                  </a:cubicBezTo>
                  <a:cubicBezTo>
                    <a:pt x="980" y="468"/>
                    <a:pt x="975" y="466"/>
                    <a:pt x="970" y="464"/>
                  </a:cubicBezTo>
                  <a:cubicBezTo>
                    <a:pt x="967" y="464"/>
                    <a:pt x="964" y="464"/>
                    <a:pt x="961" y="463"/>
                  </a:cubicBezTo>
                  <a:cubicBezTo>
                    <a:pt x="958" y="462"/>
                    <a:pt x="955" y="460"/>
                    <a:pt x="952" y="460"/>
                  </a:cubicBezTo>
                  <a:cubicBezTo>
                    <a:pt x="949" y="460"/>
                    <a:pt x="946" y="460"/>
                    <a:pt x="944" y="461"/>
                  </a:cubicBezTo>
                  <a:cubicBezTo>
                    <a:pt x="941" y="462"/>
                    <a:pt x="938" y="463"/>
                    <a:pt x="935" y="463"/>
                  </a:cubicBezTo>
                  <a:cubicBezTo>
                    <a:pt x="933" y="463"/>
                    <a:pt x="932" y="461"/>
                    <a:pt x="931" y="460"/>
                  </a:cubicBezTo>
                  <a:cubicBezTo>
                    <a:pt x="931" y="459"/>
                    <a:pt x="930" y="458"/>
                    <a:pt x="930" y="457"/>
                  </a:cubicBezTo>
                  <a:cubicBezTo>
                    <a:pt x="929" y="456"/>
                    <a:pt x="930" y="455"/>
                    <a:pt x="929" y="454"/>
                  </a:cubicBezTo>
                  <a:cubicBezTo>
                    <a:pt x="928" y="450"/>
                    <a:pt x="923" y="450"/>
                    <a:pt x="919" y="450"/>
                  </a:cubicBezTo>
                  <a:cubicBezTo>
                    <a:pt x="918" y="450"/>
                    <a:pt x="916" y="451"/>
                    <a:pt x="915" y="451"/>
                  </a:cubicBezTo>
                  <a:cubicBezTo>
                    <a:pt x="913" y="451"/>
                    <a:pt x="912" y="450"/>
                    <a:pt x="910" y="450"/>
                  </a:cubicBezTo>
                  <a:cubicBezTo>
                    <a:pt x="908" y="449"/>
                    <a:pt x="906" y="447"/>
                    <a:pt x="903" y="447"/>
                  </a:cubicBezTo>
                  <a:cubicBezTo>
                    <a:pt x="901" y="447"/>
                    <a:pt x="900" y="447"/>
                    <a:pt x="898" y="447"/>
                  </a:cubicBezTo>
                  <a:cubicBezTo>
                    <a:pt x="897" y="446"/>
                    <a:pt x="896" y="445"/>
                    <a:pt x="894" y="445"/>
                  </a:cubicBezTo>
                  <a:cubicBezTo>
                    <a:pt x="891" y="445"/>
                    <a:pt x="887" y="445"/>
                    <a:pt x="887" y="441"/>
                  </a:cubicBezTo>
                  <a:cubicBezTo>
                    <a:pt x="886" y="439"/>
                    <a:pt x="888" y="436"/>
                    <a:pt x="886" y="434"/>
                  </a:cubicBezTo>
                  <a:cubicBezTo>
                    <a:pt x="885" y="434"/>
                    <a:pt x="883" y="434"/>
                    <a:pt x="882" y="433"/>
                  </a:cubicBezTo>
                  <a:cubicBezTo>
                    <a:pt x="880" y="433"/>
                    <a:pt x="879" y="432"/>
                    <a:pt x="878" y="432"/>
                  </a:cubicBezTo>
                  <a:cubicBezTo>
                    <a:pt x="876" y="432"/>
                    <a:pt x="875" y="432"/>
                    <a:pt x="873" y="431"/>
                  </a:cubicBezTo>
                  <a:cubicBezTo>
                    <a:pt x="872" y="431"/>
                    <a:pt x="870" y="430"/>
                    <a:pt x="869" y="430"/>
                  </a:cubicBezTo>
                  <a:cubicBezTo>
                    <a:pt x="863" y="428"/>
                    <a:pt x="857" y="428"/>
                    <a:pt x="852" y="431"/>
                  </a:cubicBezTo>
                  <a:cubicBezTo>
                    <a:pt x="846" y="433"/>
                    <a:pt x="840" y="434"/>
                    <a:pt x="835" y="435"/>
                  </a:cubicBezTo>
                  <a:cubicBezTo>
                    <a:pt x="829" y="436"/>
                    <a:pt x="826" y="442"/>
                    <a:pt x="823" y="446"/>
                  </a:cubicBezTo>
                  <a:cubicBezTo>
                    <a:pt x="819" y="451"/>
                    <a:pt x="815" y="455"/>
                    <a:pt x="817" y="461"/>
                  </a:cubicBezTo>
                  <a:cubicBezTo>
                    <a:pt x="819" y="467"/>
                    <a:pt x="824" y="471"/>
                    <a:pt x="821" y="477"/>
                  </a:cubicBezTo>
                  <a:cubicBezTo>
                    <a:pt x="820" y="480"/>
                    <a:pt x="818" y="481"/>
                    <a:pt x="816" y="483"/>
                  </a:cubicBezTo>
                  <a:cubicBezTo>
                    <a:pt x="814" y="485"/>
                    <a:pt x="812" y="486"/>
                    <a:pt x="810" y="488"/>
                  </a:cubicBezTo>
                  <a:cubicBezTo>
                    <a:pt x="806" y="492"/>
                    <a:pt x="799" y="494"/>
                    <a:pt x="794" y="491"/>
                  </a:cubicBezTo>
                  <a:cubicBezTo>
                    <a:pt x="792" y="489"/>
                    <a:pt x="790" y="487"/>
                    <a:pt x="788" y="486"/>
                  </a:cubicBezTo>
                  <a:cubicBezTo>
                    <a:pt x="785" y="485"/>
                    <a:pt x="784" y="484"/>
                    <a:pt x="781" y="482"/>
                  </a:cubicBezTo>
                  <a:cubicBezTo>
                    <a:pt x="779" y="480"/>
                    <a:pt x="776" y="479"/>
                    <a:pt x="773" y="477"/>
                  </a:cubicBezTo>
                  <a:cubicBezTo>
                    <a:pt x="772" y="477"/>
                    <a:pt x="771" y="475"/>
                    <a:pt x="770" y="474"/>
                  </a:cubicBezTo>
                  <a:cubicBezTo>
                    <a:pt x="769" y="474"/>
                    <a:pt x="767" y="474"/>
                    <a:pt x="765" y="473"/>
                  </a:cubicBezTo>
                  <a:cubicBezTo>
                    <a:pt x="764" y="473"/>
                    <a:pt x="762" y="472"/>
                    <a:pt x="761" y="471"/>
                  </a:cubicBezTo>
                  <a:cubicBezTo>
                    <a:pt x="759" y="471"/>
                    <a:pt x="757" y="471"/>
                    <a:pt x="755" y="471"/>
                  </a:cubicBezTo>
                  <a:cubicBezTo>
                    <a:pt x="753" y="471"/>
                    <a:pt x="751" y="470"/>
                    <a:pt x="749" y="469"/>
                  </a:cubicBezTo>
                  <a:cubicBezTo>
                    <a:pt x="746" y="469"/>
                    <a:pt x="743" y="469"/>
                    <a:pt x="740" y="468"/>
                  </a:cubicBezTo>
                  <a:cubicBezTo>
                    <a:pt x="735" y="468"/>
                    <a:pt x="729" y="466"/>
                    <a:pt x="724" y="463"/>
                  </a:cubicBezTo>
                  <a:cubicBezTo>
                    <a:pt x="722" y="461"/>
                    <a:pt x="719" y="459"/>
                    <a:pt x="718" y="456"/>
                  </a:cubicBezTo>
                  <a:cubicBezTo>
                    <a:pt x="717" y="453"/>
                    <a:pt x="717" y="451"/>
                    <a:pt x="717" y="448"/>
                  </a:cubicBezTo>
                  <a:cubicBezTo>
                    <a:pt x="716" y="445"/>
                    <a:pt x="715" y="443"/>
                    <a:pt x="712" y="441"/>
                  </a:cubicBezTo>
                  <a:cubicBezTo>
                    <a:pt x="710" y="439"/>
                    <a:pt x="706" y="440"/>
                    <a:pt x="704" y="439"/>
                  </a:cubicBezTo>
                  <a:cubicBezTo>
                    <a:pt x="701" y="439"/>
                    <a:pt x="698" y="438"/>
                    <a:pt x="695" y="437"/>
                  </a:cubicBezTo>
                  <a:cubicBezTo>
                    <a:pt x="693" y="435"/>
                    <a:pt x="690" y="434"/>
                    <a:pt x="687" y="433"/>
                  </a:cubicBezTo>
                  <a:cubicBezTo>
                    <a:pt x="682" y="430"/>
                    <a:pt x="675" y="430"/>
                    <a:pt x="669" y="430"/>
                  </a:cubicBezTo>
                  <a:cubicBezTo>
                    <a:pt x="663" y="430"/>
                    <a:pt x="657" y="432"/>
                    <a:pt x="651" y="430"/>
                  </a:cubicBezTo>
                  <a:cubicBezTo>
                    <a:pt x="648" y="429"/>
                    <a:pt x="645" y="427"/>
                    <a:pt x="643" y="425"/>
                  </a:cubicBezTo>
                  <a:cubicBezTo>
                    <a:pt x="640" y="424"/>
                    <a:pt x="637" y="423"/>
                    <a:pt x="635" y="422"/>
                  </a:cubicBezTo>
                  <a:cubicBezTo>
                    <a:pt x="633" y="422"/>
                    <a:pt x="630" y="422"/>
                    <a:pt x="628" y="421"/>
                  </a:cubicBezTo>
                  <a:cubicBezTo>
                    <a:pt x="627" y="421"/>
                    <a:pt x="626" y="421"/>
                    <a:pt x="625" y="420"/>
                  </a:cubicBezTo>
                  <a:cubicBezTo>
                    <a:pt x="624" y="419"/>
                    <a:pt x="625" y="417"/>
                    <a:pt x="625" y="416"/>
                  </a:cubicBezTo>
                  <a:cubicBezTo>
                    <a:pt x="625" y="414"/>
                    <a:pt x="624" y="411"/>
                    <a:pt x="622" y="411"/>
                  </a:cubicBezTo>
                  <a:cubicBezTo>
                    <a:pt x="619" y="411"/>
                    <a:pt x="619" y="415"/>
                    <a:pt x="616" y="415"/>
                  </a:cubicBezTo>
                  <a:cubicBezTo>
                    <a:pt x="615" y="413"/>
                    <a:pt x="618" y="409"/>
                    <a:pt x="615" y="409"/>
                  </a:cubicBezTo>
                  <a:cubicBezTo>
                    <a:pt x="613" y="409"/>
                    <a:pt x="611" y="410"/>
                    <a:pt x="610" y="410"/>
                  </a:cubicBezTo>
                  <a:cubicBezTo>
                    <a:pt x="608" y="409"/>
                    <a:pt x="607" y="407"/>
                    <a:pt x="606" y="406"/>
                  </a:cubicBezTo>
                  <a:cubicBezTo>
                    <a:pt x="605" y="405"/>
                    <a:pt x="603" y="405"/>
                    <a:pt x="602" y="404"/>
                  </a:cubicBezTo>
                  <a:cubicBezTo>
                    <a:pt x="601" y="403"/>
                    <a:pt x="601" y="397"/>
                    <a:pt x="603" y="396"/>
                  </a:cubicBezTo>
                  <a:cubicBezTo>
                    <a:pt x="604" y="395"/>
                    <a:pt x="605" y="395"/>
                    <a:pt x="606" y="394"/>
                  </a:cubicBezTo>
                  <a:cubicBezTo>
                    <a:pt x="607" y="393"/>
                    <a:pt x="608" y="392"/>
                    <a:pt x="609" y="391"/>
                  </a:cubicBezTo>
                  <a:cubicBezTo>
                    <a:pt x="611" y="389"/>
                    <a:pt x="614" y="389"/>
                    <a:pt x="616" y="387"/>
                  </a:cubicBezTo>
                  <a:cubicBezTo>
                    <a:pt x="618" y="385"/>
                    <a:pt x="619" y="382"/>
                    <a:pt x="620" y="379"/>
                  </a:cubicBezTo>
                  <a:cubicBezTo>
                    <a:pt x="621" y="377"/>
                    <a:pt x="623" y="376"/>
                    <a:pt x="625" y="374"/>
                  </a:cubicBezTo>
                  <a:cubicBezTo>
                    <a:pt x="627" y="371"/>
                    <a:pt x="624" y="369"/>
                    <a:pt x="623" y="366"/>
                  </a:cubicBezTo>
                  <a:cubicBezTo>
                    <a:pt x="623" y="365"/>
                    <a:pt x="624" y="364"/>
                    <a:pt x="623" y="363"/>
                  </a:cubicBezTo>
                  <a:cubicBezTo>
                    <a:pt x="621" y="361"/>
                    <a:pt x="620" y="361"/>
                    <a:pt x="618" y="360"/>
                  </a:cubicBezTo>
                  <a:cubicBezTo>
                    <a:pt x="617" y="359"/>
                    <a:pt x="615" y="357"/>
                    <a:pt x="614" y="356"/>
                  </a:cubicBezTo>
                  <a:cubicBezTo>
                    <a:pt x="611" y="353"/>
                    <a:pt x="610" y="347"/>
                    <a:pt x="612" y="344"/>
                  </a:cubicBezTo>
                  <a:cubicBezTo>
                    <a:pt x="614" y="341"/>
                    <a:pt x="617" y="341"/>
                    <a:pt x="620" y="339"/>
                  </a:cubicBezTo>
                  <a:cubicBezTo>
                    <a:pt x="622" y="337"/>
                    <a:pt x="622" y="334"/>
                    <a:pt x="623" y="332"/>
                  </a:cubicBezTo>
                  <a:cubicBezTo>
                    <a:pt x="625" y="329"/>
                    <a:pt x="626" y="328"/>
                    <a:pt x="623" y="325"/>
                  </a:cubicBezTo>
                  <a:cubicBezTo>
                    <a:pt x="621" y="323"/>
                    <a:pt x="619" y="328"/>
                    <a:pt x="618" y="329"/>
                  </a:cubicBezTo>
                  <a:cubicBezTo>
                    <a:pt x="616" y="331"/>
                    <a:pt x="615" y="330"/>
                    <a:pt x="614" y="331"/>
                  </a:cubicBezTo>
                  <a:cubicBezTo>
                    <a:pt x="612" y="331"/>
                    <a:pt x="612" y="332"/>
                    <a:pt x="611" y="333"/>
                  </a:cubicBezTo>
                  <a:cubicBezTo>
                    <a:pt x="610" y="334"/>
                    <a:pt x="609" y="335"/>
                    <a:pt x="608" y="334"/>
                  </a:cubicBezTo>
                  <a:cubicBezTo>
                    <a:pt x="606" y="333"/>
                    <a:pt x="607" y="332"/>
                    <a:pt x="607" y="331"/>
                  </a:cubicBezTo>
                  <a:cubicBezTo>
                    <a:pt x="608" y="326"/>
                    <a:pt x="600" y="316"/>
                    <a:pt x="597" y="323"/>
                  </a:cubicBezTo>
                  <a:cubicBezTo>
                    <a:pt x="595" y="323"/>
                    <a:pt x="595" y="318"/>
                    <a:pt x="591" y="319"/>
                  </a:cubicBezTo>
                  <a:cubicBezTo>
                    <a:pt x="590" y="320"/>
                    <a:pt x="589" y="321"/>
                    <a:pt x="588" y="321"/>
                  </a:cubicBezTo>
                  <a:cubicBezTo>
                    <a:pt x="587" y="321"/>
                    <a:pt x="585" y="322"/>
                    <a:pt x="584" y="322"/>
                  </a:cubicBezTo>
                  <a:cubicBezTo>
                    <a:pt x="582" y="323"/>
                    <a:pt x="580" y="323"/>
                    <a:pt x="578" y="325"/>
                  </a:cubicBezTo>
                  <a:cubicBezTo>
                    <a:pt x="576" y="326"/>
                    <a:pt x="575" y="328"/>
                    <a:pt x="572" y="328"/>
                  </a:cubicBezTo>
                  <a:cubicBezTo>
                    <a:pt x="569" y="329"/>
                    <a:pt x="566" y="330"/>
                    <a:pt x="563" y="329"/>
                  </a:cubicBezTo>
                  <a:cubicBezTo>
                    <a:pt x="562" y="329"/>
                    <a:pt x="561" y="329"/>
                    <a:pt x="559" y="330"/>
                  </a:cubicBezTo>
                  <a:cubicBezTo>
                    <a:pt x="558" y="330"/>
                    <a:pt x="556" y="330"/>
                    <a:pt x="555" y="330"/>
                  </a:cubicBezTo>
                  <a:cubicBezTo>
                    <a:pt x="551" y="330"/>
                    <a:pt x="550" y="328"/>
                    <a:pt x="548" y="327"/>
                  </a:cubicBezTo>
                  <a:cubicBezTo>
                    <a:pt x="546" y="326"/>
                    <a:pt x="543" y="326"/>
                    <a:pt x="542" y="326"/>
                  </a:cubicBezTo>
                  <a:cubicBezTo>
                    <a:pt x="539" y="327"/>
                    <a:pt x="537" y="329"/>
                    <a:pt x="535" y="330"/>
                  </a:cubicBezTo>
                  <a:cubicBezTo>
                    <a:pt x="533" y="330"/>
                    <a:pt x="532" y="330"/>
                    <a:pt x="530" y="329"/>
                  </a:cubicBezTo>
                  <a:cubicBezTo>
                    <a:pt x="529" y="328"/>
                    <a:pt x="527" y="329"/>
                    <a:pt x="526" y="328"/>
                  </a:cubicBezTo>
                  <a:cubicBezTo>
                    <a:pt x="523" y="327"/>
                    <a:pt x="522" y="324"/>
                    <a:pt x="519" y="328"/>
                  </a:cubicBezTo>
                  <a:cubicBezTo>
                    <a:pt x="518" y="331"/>
                    <a:pt x="515" y="331"/>
                    <a:pt x="512" y="331"/>
                  </a:cubicBezTo>
                  <a:cubicBezTo>
                    <a:pt x="510" y="332"/>
                    <a:pt x="508" y="333"/>
                    <a:pt x="506" y="334"/>
                  </a:cubicBezTo>
                  <a:cubicBezTo>
                    <a:pt x="502" y="336"/>
                    <a:pt x="500" y="337"/>
                    <a:pt x="496" y="336"/>
                  </a:cubicBezTo>
                  <a:cubicBezTo>
                    <a:pt x="494" y="335"/>
                    <a:pt x="492" y="333"/>
                    <a:pt x="489" y="332"/>
                  </a:cubicBezTo>
                  <a:cubicBezTo>
                    <a:pt x="484" y="331"/>
                    <a:pt x="480" y="330"/>
                    <a:pt x="475" y="330"/>
                  </a:cubicBezTo>
                  <a:cubicBezTo>
                    <a:pt x="470" y="330"/>
                    <a:pt x="465" y="330"/>
                    <a:pt x="460" y="332"/>
                  </a:cubicBezTo>
                  <a:cubicBezTo>
                    <a:pt x="458" y="333"/>
                    <a:pt x="455" y="335"/>
                    <a:pt x="452" y="334"/>
                  </a:cubicBezTo>
                  <a:cubicBezTo>
                    <a:pt x="450" y="333"/>
                    <a:pt x="448" y="332"/>
                    <a:pt x="446" y="333"/>
                  </a:cubicBezTo>
                  <a:cubicBezTo>
                    <a:pt x="444" y="334"/>
                    <a:pt x="441" y="336"/>
                    <a:pt x="439" y="337"/>
                  </a:cubicBezTo>
                  <a:cubicBezTo>
                    <a:pt x="436" y="339"/>
                    <a:pt x="433" y="338"/>
                    <a:pt x="430" y="338"/>
                  </a:cubicBezTo>
                  <a:cubicBezTo>
                    <a:pt x="426" y="338"/>
                    <a:pt x="424" y="338"/>
                    <a:pt x="421" y="339"/>
                  </a:cubicBezTo>
                  <a:cubicBezTo>
                    <a:pt x="418" y="339"/>
                    <a:pt x="415" y="339"/>
                    <a:pt x="412" y="340"/>
                  </a:cubicBezTo>
                  <a:cubicBezTo>
                    <a:pt x="409" y="341"/>
                    <a:pt x="407" y="342"/>
                    <a:pt x="404" y="343"/>
                  </a:cubicBezTo>
                  <a:cubicBezTo>
                    <a:pt x="401" y="344"/>
                    <a:pt x="398" y="344"/>
                    <a:pt x="395" y="345"/>
                  </a:cubicBezTo>
                  <a:cubicBezTo>
                    <a:pt x="393" y="346"/>
                    <a:pt x="390" y="348"/>
                    <a:pt x="388" y="349"/>
                  </a:cubicBezTo>
                  <a:cubicBezTo>
                    <a:pt x="386" y="351"/>
                    <a:pt x="382" y="358"/>
                    <a:pt x="380" y="358"/>
                  </a:cubicBezTo>
                  <a:cubicBezTo>
                    <a:pt x="378" y="358"/>
                    <a:pt x="378" y="356"/>
                    <a:pt x="377" y="355"/>
                  </a:cubicBezTo>
                  <a:cubicBezTo>
                    <a:pt x="374" y="353"/>
                    <a:pt x="371" y="356"/>
                    <a:pt x="369" y="357"/>
                  </a:cubicBezTo>
                  <a:cubicBezTo>
                    <a:pt x="367" y="359"/>
                    <a:pt x="364" y="359"/>
                    <a:pt x="361" y="360"/>
                  </a:cubicBezTo>
                  <a:cubicBezTo>
                    <a:pt x="355" y="362"/>
                    <a:pt x="355" y="369"/>
                    <a:pt x="349" y="371"/>
                  </a:cubicBezTo>
                  <a:cubicBezTo>
                    <a:pt x="346" y="372"/>
                    <a:pt x="343" y="372"/>
                    <a:pt x="340" y="373"/>
                  </a:cubicBezTo>
                  <a:cubicBezTo>
                    <a:pt x="337" y="374"/>
                    <a:pt x="335" y="376"/>
                    <a:pt x="332" y="375"/>
                  </a:cubicBezTo>
                  <a:cubicBezTo>
                    <a:pt x="329" y="374"/>
                    <a:pt x="327" y="372"/>
                    <a:pt x="324" y="372"/>
                  </a:cubicBezTo>
                  <a:cubicBezTo>
                    <a:pt x="323" y="372"/>
                    <a:pt x="320" y="372"/>
                    <a:pt x="320" y="371"/>
                  </a:cubicBezTo>
                  <a:cubicBezTo>
                    <a:pt x="318" y="370"/>
                    <a:pt x="319" y="368"/>
                    <a:pt x="318" y="367"/>
                  </a:cubicBezTo>
                  <a:cubicBezTo>
                    <a:pt x="317" y="367"/>
                    <a:pt x="315" y="368"/>
                    <a:pt x="313" y="368"/>
                  </a:cubicBezTo>
                  <a:cubicBezTo>
                    <a:pt x="311" y="369"/>
                    <a:pt x="308" y="370"/>
                    <a:pt x="305" y="371"/>
                  </a:cubicBezTo>
                  <a:cubicBezTo>
                    <a:pt x="302" y="372"/>
                    <a:pt x="300" y="372"/>
                    <a:pt x="297" y="372"/>
                  </a:cubicBezTo>
                  <a:cubicBezTo>
                    <a:pt x="294" y="373"/>
                    <a:pt x="292" y="372"/>
                    <a:pt x="289" y="372"/>
                  </a:cubicBezTo>
                  <a:cubicBezTo>
                    <a:pt x="288" y="372"/>
                    <a:pt x="286" y="372"/>
                    <a:pt x="285" y="372"/>
                  </a:cubicBezTo>
                  <a:cubicBezTo>
                    <a:pt x="284" y="372"/>
                    <a:pt x="283" y="373"/>
                    <a:pt x="282" y="372"/>
                  </a:cubicBezTo>
                  <a:cubicBezTo>
                    <a:pt x="281" y="372"/>
                    <a:pt x="280" y="371"/>
                    <a:pt x="279" y="370"/>
                  </a:cubicBezTo>
                  <a:cubicBezTo>
                    <a:pt x="277" y="369"/>
                    <a:pt x="276" y="369"/>
                    <a:pt x="274" y="368"/>
                  </a:cubicBezTo>
                  <a:cubicBezTo>
                    <a:pt x="271" y="366"/>
                    <a:pt x="271" y="361"/>
                    <a:pt x="268" y="359"/>
                  </a:cubicBezTo>
                  <a:cubicBezTo>
                    <a:pt x="266" y="358"/>
                    <a:pt x="266" y="357"/>
                    <a:pt x="267" y="356"/>
                  </a:cubicBezTo>
                  <a:cubicBezTo>
                    <a:pt x="268" y="354"/>
                    <a:pt x="266" y="354"/>
                    <a:pt x="265" y="354"/>
                  </a:cubicBezTo>
                  <a:cubicBezTo>
                    <a:pt x="263" y="355"/>
                    <a:pt x="262" y="355"/>
                    <a:pt x="261" y="356"/>
                  </a:cubicBezTo>
                  <a:cubicBezTo>
                    <a:pt x="260" y="356"/>
                    <a:pt x="260" y="357"/>
                    <a:pt x="259" y="357"/>
                  </a:cubicBezTo>
                  <a:cubicBezTo>
                    <a:pt x="257" y="357"/>
                    <a:pt x="254" y="356"/>
                    <a:pt x="253" y="359"/>
                  </a:cubicBezTo>
                  <a:cubicBezTo>
                    <a:pt x="252" y="360"/>
                    <a:pt x="252" y="361"/>
                    <a:pt x="252" y="363"/>
                  </a:cubicBezTo>
                  <a:cubicBezTo>
                    <a:pt x="251" y="365"/>
                    <a:pt x="250" y="367"/>
                    <a:pt x="249" y="369"/>
                  </a:cubicBezTo>
                  <a:cubicBezTo>
                    <a:pt x="248" y="372"/>
                    <a:pt x="247" y="374"/>
                    <a:pt x="246" y="377"/>
                  </a:cubicBezTo>
                  <a:cubicBezTo>
                    <a:pt x="245" y="379"/>
                    <a:pt x="244" y="382"/>
                    <a:pt x="243" y="384"/>
                  </a:cubicBezTo>
                  <a:cubicBezTo>
                    <a:pt x="242" y="387"/>
                    <a:pt x="241" y="389"/>
                    <a:pt x="239" y="392"/>
                  </a:cubicBezTo>
                  <a:cubicBezTo>
                    <a:pt x="237" y="396"/>
                    <a:pt x="235" y="400"/>
                    <a:pt x="231" y="403"/>
                  </a:cubicBezTo>
                  <a:cubicBezTo>
                    <a:pt x="229" y="405"/>
                    <a:pt x="227" y="407"/>
                    <a:pt x="224" y="408"/>
                  </a:cubicBezTo>
                  <a:cubicBezTo>
                    <a:pt x="222" y="409"/>
                    <a:pt x="220" y="410"/>
                    <a:pt x="218" y="411"/>
                  </a:cubicBezTo>
                  <a:cubicBezTo>
                    <a:pt x="216" y="412"/>
                    <a:pt x="213" y="413"/>
                    <a:pt x="211" y="414"/>
                  </a:cubicBezTo>
                  <a:cubicBezTo>
                    <a:pt x="210" y="414"/>
                    <a:pt x="209" y="415"/>
                    <a:pt x="208" y="415"/>
                  </a:cubicBezTo>
                  <a:cubicBezTo>
                    <a:pt x="208" y="415"/>
                    <a:pt x="207" y="416"/>
                    <a:pt x="206" y="416"/>
                  </a:cubicBezTo>
                  <a:cubicBezTo>
                    <a:pt x="203" y="417"/>
                    <a:pt x="200" y="418"/>
                    <a:pt x="198" y="419"/>
                  </a:cubicBezTo>
                  <a:cubicBezTo>
                    <a:pt x="194" y="421"/>
                    <a:pt x="191" y="424"/>
                    <a:pt x="189" y="428"/>
                  </a:cubicBezTo>
                  <a:cubicBezTo>
                    <a:pt x="188" y="430"/>
                    <a:pt x="187" y="431"/>
                    <a:pt x="186" y="432"/>
                  </a:cubicBezTo>
                  <a:cubicBezTo>
                    <a:pt x="184" y="434"/>
                    <a:pt x="183" y="435"/>
                    <a:pt x="181" y="436"/>
                  </a:cubicBezTo>
                  <a:cubicBezTo>
                    <a:pt x="180" y="437"/>
                    <a:pt x="180" y="438"/>
                    <a:pt x="179" y="440"/>
                  </a:cubicBezTo>
                  <a:cubicBezTo>
                    <a:pt x="179" y="442"/>
                    <a:pt x="179" y="444"/>
                    <a:pt x="178" y="445"/>
                  </a:cubicBezTo>
                  <a:cubicBezTo>
                    <a:pt x="178" y="448"/>
                    <a:pt x="177" y="450"/>
                    <a:pt x="176" y="453"/>
                  </a:cubicBezTo>
                  <a:cubicBezTo>
                    <a:pt x="175" y="454"/>
                    <a:pt x="174" y="456"/>
                    <a:pt x="173" y="457"/>
                  </a:cubicBezTo>
                  <a:cubicBezTo>
                    <a:pt x="172" y="458"/>
                    <a:pt x="172" y="460"/>
                    <a:pt x="171" y="461"/>
                  </a:cubicBezTo>
                  <a:cubicBezTo>
                    <a:pt x="169" y="462"/>
                    <a:pt x="168" y="464"/>
                    <a:pt x="168" y="465"/>
                  </a:cubicBezTo>
                  <a:cubicBezTo>
                    <a:pt x="168" y="469"/>
                    <a:pt x="169" y="472"/>
                    <a:pt x="169" y="475"/>
                  </a:cubicBezTo>
                  <a:cubicBezTo>
                    <a:pt x="169" y="479"/>
                    <a:pt x="167" y="482"/>
                    <a:pt x="168" y="485"/>
                  </a:cubicBezTo>
                  <a:cubicBezTo>
                    <a:pt x="169" y="486"/>
                    <a:pt x="171" y="487"/>
                    <a:pt x="172" y="488"/>
                  </a:cubicBezTo>
                  <a:cubicBezTo>
                    <a:pt x="174" y="491"/>
                    <a:pt x="173" y="496"/>
                    <a:pt x="171" y="499"/>
                  </a:cubicBezTo>
                  <a:cubicBezTo>
                    <a:pt x="170" y="501"/>
                    <a:pt x="169" y="504"/>
                    <a:pt x="167" y="506"/>
                  </a:cubicBezTo>
                  <a:cubicBezTo>
                    <a:pt x="164" y="510"/>
                    <a:pt x="161" y="513"/>
                    <a:pt x="158" y="516"/>
                  </a:cubicBezTo>
                  <a:cubicBezTo>
                    <a:pt x="156" y="518"/>
                    <a:pt x="154" y="520"/>
                    <a:pt x="153" y="521"/>
                  </a:cubicBezTo>
                  <a:cubicBezTo>
                    <a:pt x="151" y="523"/>
                    <a:pt x="150" y="524"/>
                    <a:pt x="148" y="525"/>
                  </a:cubicBezTo>
                  <a:cubicBezTo>
                    <a:pt x="146" y="526"/>
                    <a:pt x="145" y="527"/>
                    <a:pt x="143" y="528"/>
                  </a:cubicBezTo>
                  <a:cubicBezTo>
                    <a:pt x="142" y="529"/>
                    <a:pt x="141" y="530"/>
                    <a:pt x="139" y="530"/>
                  </a:cubicBezTo>
                  <a:cubicBezTo>
                    <a:pt x="139" y="531"/>
                    <a:pt x="138" y="531"/>
                    <a:pt x="138" y="532"/>
                  </a:cubicBezTo>
                  <a:cubicBezTo>
                    <a:pt x="136" y="533"/>
                    <a:pt x="134" y="534"/>
                    <a:pt x="132" y="535"/>
                  </a:cubicBezTo>
                  <a:cubicBezTo>
                    <a:pt x="130" y="537"/>
                    <a:pt x="129" y="538"/>
                    <a:pt x="127" y="540"/>
                  </a:cubicBezTo>
                  <a:cubicBezTo>
                    <a:pt x="126" y="541"/>
                    <a:pt x="125" y="542"/>
                    <a:pt x="123" y="543"/>
                  </a:cubicBezTo>
                  <a:cubicBezTo>
                    <a:pt x="121" y="543"/>
                    <a:pt x="119" y="543"/>
                    <a:pt x="117" y="544"/>
                  </a:cubicBezTo>
                  <a:cubicBezTo>
                    <a:pt x="115" y="544"/>
                    <a:pt x="114" y="545"/>
                    <a:pt x="112" y="545"/>
                  </a:cubicBezTo>
                  <a:cubicBezTo>
                    <a:pt x="110" y="545"/>
                    <a:pt x="109" y="545"/>
                    <a:pt x="107" y="546"/>
                  </a:cubicBezTo>
                  <a:cubicBezTo>
                    <a:pt x="104" y="546"/>
                    <a:pt x="100" y="547"/>
                    <a:pt x="99" y="550"/>
                  </a:cubicBezTo>
                  <a:cubicBezTo>
                    <a:pt x="98" y="551"/>
                    <a:pt x="97" y="552"/>
                    <a:pt x="96" y="553"/>
                  </a:cubicBezTo>
                  <a:cubicBezTo>
                    <a:pt x="94" y="556"/>
                    <a:pt x="94" y="558"/>
                    <a:pt x="93" y="561"/>
                  </a:cubicBezTo>
                  <a:cubicBezTo>
                    <a:pt x="92" y="563"/>
                    <a:pt x="92" y="565"/>
                    <a:pt x="92" y="567"/>
                  </a:cubicBezTo>
                  <a:cubicBezTo>
                    <a:pt x="90" y="571"/>
                    <a:pt x="88" y="574"/>
                    <a:pt x="85" y="578"/>
                  </a:cubicBezTo>
                  <a:cubicBezTo>
                    <a:pt x="82" y="581"/>
                    <a:pt x="77" y="582"/>
                    <a:pt x="74" y="584"/>
                  </a:cubicBezTo>
                  <a:cubicBezTo>
                    <a:pt x="72" y="585"/>
                    <a:pt x="71" y="586"/>
                    <a:pt x="69" y="587"/>
                  </a:cubicBezTo>
                  <a:cubicBezTo>
                    <a:pt x="66" y="588"/>
                    <a:pt x="66" y="592"/>
                    <a:pt x="65" y="594"/>
                  </a:cubicBezTo>
                  <a:cubicBezTo>
                    <a:pt x="65" y="596"/>
                    <a:pt x="64" y="598"/>
                    <a:pt x="64" y="600"/>
                  </a:cubicBezTo>
                  <a:cubicBezTo>
                    <a:pt x="62" y="604"/>
                    <a:pt x="60" y="607"/>
                    <a:pt x="59" y="610"/>
                  </a:cubicBezTo>
                  <a:cubicBezTo>
                    <a:pt x="58" y="614"/>
                    <a:pt x="59" y="619"/>
                    <a:pt x="57" y="622"/>
                  </a:cubicBezTo>
                  <a:cubicBezTo>
                    <a:pt x="56" y="626"/>
                    <a:pt x="52" y="629"/>
                    <a:pt x="48" y="632"/>
                  </a:cubicBezTo>
                  <a:cubicBezTo>
                    <a:pt x="47" y="633"/>
                    <a:pt x="45" y="635"/>
                    <a:pt x="44" y="636"/>
                  </a:cubicBezTo>
                  <a:cubicBezTo>
                    <a:pt x="42" y="638"/>
                    <a:pt x="41" y="638"/>
                    <a:pt x="39" y="640"/>
                  </a:cubicBezTo>
                  <a:cubicBezTo>
                    <a:pt x="40" y="640"/>
                    <a:pt x="41" y="639"/>
                    <a:pt x="42" y="639"/>
                  </a:cubicBezTo>
                  <a:cubicBezTo>
                    <a:pt x="42" y="640"/>
                    <a:pt x="40" y="641"/>
                    <a:pt x="40" y="641"/>
                  </a:cubicBezTo>
                  <a:cubicBezTo>
                    <a:pt x="38" y="643"/>
                    <a:pt x="37" y="644"/>
                    <a:pt x="36" y="646"/>
                  </a:cubicBezTo>
                  <a:cubicBezTo>
                    <a:pt x="33" y="651"/>
                    <a:pt x="31" y="656"/>
                    <a:pt x="29" y="661"/>
                  </a:cubicBezTo>
                  <a:cubicBezTo>
                    <a:pt x="28" y="663"/>
                    <a:pt x="27" y="666"/>
                    <a:pt x="26" y="668"/>
                  </a:cubicBezTo>
                  <a:cubicBezTo>
                    <a:pt x="25" y="670"/>
                    <a:pt x="25" y="673"/>
                    <a:pt x="24" y="675"/>
                  </a:cubicBezTo>
                  <a:cubicBezTo>
                    <a:pt x="24" y="676"/>
                    <a:pt x="23" y="678"/>
                    <a:pt x="22" y="679"/>
                  </a:cubicBezTo>
                  <a:cubicBezTo>
                    <a:pt x="20" y="681"/>
                    <a:pt x="18" y="682"/>
                    <a:pt x="17" y="683"/>
                  </a:cubicBezTo>
                  <a:cubicBezTo>
                    <a:pt x="16" y="684"/>
                    <a:pt x="14" y="685"/>
                    <a:pt x="14" y="687"/>
                  </a:cubicBezTo>
                  <a:cubicBezTo>
                    <a:pt x="13" y="688"/>
                    <a:pt x="13" y="689"/>
                    <a:pt x="13" y="691"/>
                  </a:cubicBezTo>
                  <a:cubicBezTo>
                    <a:pt x="12" y="692"/>
                    <a:pt x="12" y="693"/>
                    <a:pt x="12" y="695"/>
                  </a:cubicBezTo>
                  <a:cubicBezTo>
                    <a:pt x="12" y="697"/>
                    <a:pt x="11" y="699"/>
                    <a:pt x="11" y="702"/>
                  </a:cubicBezTo>
                  <a:cubicBezTo>
                    <a:pt x="11" y="703"/>
                    <a:pt x="11" y="705"/>
                    <a:pt x="11" y="706"/>
                  </a:cubicBezTo>
                  <a:cubicBezTo>
                    <a:pt x="11" y="708"/>
                    <a:pt x="10" y="709"/>
                    <a:pt x="10" y="711"/>
                  </a:cubicBezTo>
                  <a:cubicBezTo>
                    <a:pt x="10" y="712"/>
                    <a:pt x="10" y="716"/>
                    <a:pt x="11" y="714"/>
                  </a:cubicBezTo>
                  <a:cubicBezTo>
                    <a:pt x="12" y="713"/>
                    <a:pt x="11" y="711"/>
                    <a:pt x="12" y="709"/>
                  </a:cubicBezTo>
                  <a:cubicBezTo>
                    <a:pt x="12" y="709"/>
                    <a:pt x="12" y="708"/>
                    <a:pt x="13" y="708"/>
                  </a:cubicBezTo>
                  <a:cubicBezTo>
                    <a:pt x="13" y="707"/>
                    <a:pt x="13" y="706"/>
                    <a:pt x="13" y="706"/>
                  </a:cubicBezTo>
                  <a:cubicBezTo>
                    <a:pt x="14" y="705"/>
                    <a:pt x="14" y="707"/>
                    <a:pt x="15" y="707"/>
                  </a:cubicBezTo>
                  <a:cubicBezTo>
                    <a:pt x="15" y="708"/>
                    <a:pt x="15" y="708"/>
                    <a:pt x="16" y="709"/>
                  </a:cubicBezTo>
                  <a:cubicBezTo>
                    <a:pt x="17" y="710"/>
                    <a:pt x="17" y="712"/>
                    <a:pt x="18" y="713"/>
                  </a:cubicBezTo>
                  <a:cubicBezTo>
                    <a:pt x="18" y="714"/>
                    <a:pt x="20" y="715"/>
                    <a:pt x="20" y="716"/>
                  </a:cubicBezTo>
                  <a:cubicBezTo>
                    <a:pt x="21" y="717"/>
                    <a:pt x="22" y="720"/>
                    <a:pt x="23" y="717"/>
                  </a:cubicBezTo>
                  <a:cubicBezTo>
                    <a:pt x="23" y="717"/>
                    <a:pt x="23" y="716"/>
                    <a:pt x="24" y="716"/>
                  </a:cubicBezTo>
                  <a:cubicBezTo>
                    <a:pt x="25" y="716"/>
                    <a:pt x="25" y="717"/>
                    <a:pt x="25" y="718"/>
                  </a:cubicBezTo>
                  <a:cubicBezTo>
                    <a:pt x="25" y="720"/>
                    <a:pt x="26" y="720"/>
                    <a:pt x="27" y="721"/>
                  </a:cubicBezTo>
                  <a:cubicBezTo>
                    <a:pt x="28" y="723"/>
                    <a:pt x="29" y="724"/>
                    <a:pt x="29" y="726"/>
                  </a:cubicBezTo>
                  <a:cubicBezTo>
                    <a:pt x="29" y="727"/>
                    <a:pt x="29" y="729"/>
                    <a:pt x="29" y="730"/>
                  </a:cubicBezTo>
                  <a:cubicBezTo>
                    <a:pt x="29" y="732"/>
                    <a:pt x="28" y="733"/>
                    <a:pt x="27" y="734"/>
                  </a:cubicBezTo>
                  <a:cubicBezTo>
                    <a:pt x="26" y="735"/>
                    <a:pt x="25" y="735"/>
                    <a:pt x="25" y="737"/>
                  </a:cubicBezTo>
                  <a:cubicBezTo>
                    <a:pt x="25" y="738"/>
                    <a:pt x="24" y="739"/>
                    <a:pt x="25" y="739"/>
                  </a:cubicBezTo>
                  <a:cubicBezTo>
                    <a:pt x="26" y="738"/>
                    <a:pt x="26" y="737"/>
                    <a:pt x="26" y="737"/>
                  </a:cubicBezTo>
                  <a:cubicBezTo>
                    <a:pt x="26" y="736"/>
                    <a:pt x="27" y="734"/>
                    <a:pt x="28" y="734"/>
                  </a:cubicBezTo>
                  <a:cubicBezTo>
                    <a:pt x="29" y="736"/>
                    <a:pt x="28" y="737"/>
                    <a:pt x="27" y="738"/>
                  </a:cubicBezTo>
                  <a:cubicBezTo>
                    <a:pt x="27" y="738"/>
                    <a:pt x="27" y="739"/>
                    <a:pt x="26" y="739"/>
                  </a:cubicBezTo>
                  <a:cubicBezTo>
                    <a:pt x="26" y="740"/>
                    <a:pt x="25" y="740"/>
                    <a:pt x="24" y="740"/>
                  </a:cubicBezTo>
                  <a:cubicBezTo>
                    <a:pt x="24" y="741"/>
                    <a:pt x="24" y="742"/>
                    <a:pt x="24" y="742"/>
                  </a:cubicBezTo>
                  <a:cubicBezTo>
                    <a:pt x="24" y="743"/>
                    <a:pt x="25" y="743"/>
                    <a:pt x="25" y="743"/>
                  </a:cubicBezTo>
                  <a:cubicBezTo>
                    <a:pt x="26" y="744"/>
                    <a:pt x="26" y="745"/>
                    <a:pt x="25" y="744"/>
                  </a:cubicBezTo>
                  <a:cubicBezTo>
                    <a:pt x="24" y="744"/>
                    <a:pt x="24" y="744"/>
                    <a:pt x="23" y="744"/>
                  </a:cubicBezTo>
                  <a:cubicBezTo>
                    <a:pt x="23" y="744"/>
                    <a:pt x="23" y="745"/>
                    <a:pt x="24" y="745"/>
                  </a:cubicBezTo>
                  <a:cubicBezTo>
                    <a:pt x="24" y="746"/>
                    <a:pt x="24" y="746"/>
                    <a:pt x="24" y="747"/>
                  </a:cubicBezTo>
                  <a:cubicBezTo>
                    <a:pt x="24" y="749"/>
                    <a:pt x="24" y="749"/>
                    <a:pt x="25" y="750"/>
                  </a:cubicBezTo>
                  <a:cubicBezTo>
                    <a:pt x="26" y="751"/>
                    <a:pt x="28" y="752"/>
                    <a:pt x="28" y="753"/>
                  </a:cubicBezTo>
                  <a:cubicBezTo>
                    <a:pt x="30" y="754"/>
                    <a:pt x="29" y="757"/>
                    <a:pt x="29" y="759"/>
                  </a:cubicBezTo>
                  <a:cubicBezTo>
                    <a:pt x="30" y="761"/>
                    <a:pt x="31" y="764"/>
                    <a:pt x="31" y="766"/>
                  </a:cubicBezTo>
                  <a:cubicBezTo>
                    <a:pt x="31" y="768"/>
                    <a:pt x="32" y="770"/>
                    <a:pt x="32" y="771"/>
                  </a:cubicBezTo>
                  <a:cubicBezTo>
                    <a:pt x="32" y="773"/>
                    <a:pt x="32" y="775"/>
                    <a:pt x="32" y="776"/>
                  </a:cubicBezTo>
                  <a:cubicBezTo>
                    <a:pt x="32" y="780"/>
                    <a:pt x="32" y="783"/>
                    <a:pt x="31" y="787"/>
                  </a:cubicBezTo>
                  <a:cubicBezTo>
                    <a:pt x="31" y="790"/>
                    <a:pt x="30" y="792"/>
                    <a:pt x="29" y="795"/>
                  </a:cubicBezTo>
                  <a:cubicBezTo>
                    <a:pt x="28" y="796"/>
                    <a:pt x="28" y="797"/>
                    <a:pt x="27" y="798"/>
                  </a:cubicBezTo>
                  <a:cubicBezTo>
                    <a:pt x="25" y="802"/>
                    <a:pt x="24" y="807"/>
                    <a:pt x="23" y="811"/>
                  </a:cubicBezTo>
                  <a:cubicBezTo>
                    <a:pt x="23" y="815"/>
                    <a:pt x="22" y="819"/>
                    <a:pt x="22" y="823"/>
                  </a:cubicBezTo>
                  <a:cubicBezTo>
                    <a:pt x="21" y="828"/>
                    <a:pt x="18" y="832"/>
                    <a:pt x="15" y="837"/>
                  </a:cubicBezTo>
                  <a:cubicBezTo>
                    <a:pt x="14" y="840"/>
                    <a:pt x="11" y="843"/>
                    <a:pt x="9" y="845"/>
                  </a:cubicBezTo>
                  <a:cubicBezTo>
                    <a:pt x="7" y="846"/>
                    <a:pt x="5" y="848"/>
                    <a:pt x="3" y="848"/>
                  </a:cubicBezTo>
                  <a:cubicBezTo>
                    <a:pt x="2" y="848"/>
                    <a:pt x="1" y="848"/>
                    <a:pt x="1" y="849"/>
                  </a:cubicBezTo>
                  <a:cubicBezTo>
                    <a:pt x="0" y="850"/>
                    <a:pt x="1" y="850"/>
                    <a:pt x="1" y="850"/>
                  </a:cubicBezTo>
                  <a:cubicBezTo>
                    <a:pt x="2" y="851"/>
                    <a:pt x="2" y="852"/>
                    <a:pt x="3" y="851"/>
                  </a:cubicBezTo>
                  <a:cubicBezTo>
                    <a:pt x="3" y="851"/>
                    <a:pt x="2" y="850"/>
                    <a:pt x="3" y="850"/>
                  </a:cubicBezTo>
                  <a:cubicBezTo>
                    <a:pt x="3" y="849"/>
                    <a:pt x="5" y="850"/>
                    <a:pt x="5" y="850"/>
                  </a:cubicBezTo>
                  <a:cubicBezTo>
                    <a:pt x="6" y="850"/>
                    <a:pt x="6" y="850"/>
                    <a:pt x="7" y="851"/>
                  </a:cubicBezTo>
                  <a:cubicBezTo>
                    <a:pt x="7" y="851"/>
                    <a:pt x="7" y="852"/>
                    <a:pt x="8" y="852"/>
                  </a:cubicBezTo>
                  <a:cubicBezTo>
                    <a:pt x="9" y="853"/>
                    <a:pt x="9" y="853"/>
                    <a:pt x="10" y="853"/>
                  </a:cubicBezTo>
                  <a:cubicBezTo>
                    <a:pt x="11" y="854"/>
                    <a:pt x="11" y="856"/>
                    <a:pt x="12" y="857"/>
                  </a:cubicBezTo>
                  <a:cubicBezTo>
                    <a:pt x="13" y="859"/>
                    <a:pt x="14" y="860"/>
                    <a:pt x="15" y="861"/>
                  </a:cubicBezTo>
                  <a:cubicBezTo>
                    <a:pt x="15" y="863"/>
                    <a:pt x="15" y="864"/>
                    <a:pt x="16" y="866"/>
                  </a:cubicBezTo>
                  <a:cubicBezTo>
                    <a:pt x="16" y="867"/>
                    <a:pt x="16" y="868"/>
                    <a:pt x="17" y="869"/>
                  </a:cubicBezTo>
                  <a:cubicBezTo>
                    <a:pt x="17" y="869"/>
                    <a:pt x="17" y="870"/>
                    <a:pt x="18" y="870"/>
                  </a:cubicBezTo>
                  <a:cubicBezTo>
                    <a:pt x="18" y="870"/>
                    <a:pt x="19" y="870"/>
                    <a:pt x="19" y="870"/>
                  </a:cubicBezTo>
                  <a:cubicBezTo>
                    <a:pt x="20" y="871"/>
                    <a:pt x="20" y="873"/>
                    <a:pt x="21" y="874"/>
                  </a:cubicBezTo>
                  <a:cubicBezTo>
                    <a:pt x="21" y="875"/>
                    <a:pt x="22" y="877"/>
                    <a:pt x="23" y="878"/>
                  </a:cubicBezTo>
                  <a:cubicBezTo>
                    <a:pt x="24" y="878"/>
                    <a:pt x="24" y="880"/>
                    <a:pt x="26" y="880"/>
                  </a:cubicBezTo>
                  <a:cubicBezTo>
                    <a:pt x="26" y="881"/>
                    <a:pt x="27" y="881"/>
                    <a:pt x="28" y="880"/>
                  </a:cubicBezTo>
                  <a:cubicBezTo>
                    <a:pt x="28" y="880"/>
                    <a:pt x="29" y="880"/>
                    <a:pt x="29" y="880"/>
                  </a:cubicBezTo>
                  <a:cubicBezTo>
                    <a:pt x="31" y="881"/>
                    <a:pt x="27" y="882"/>
                    <a:pt x="27" y="883"/>
                  </a:cubicBezTo>
                  <a:cubicBezTo>
                    <a:pt x="26" y="883"/>
                    <a:pt x="25" y="883"/>
                    <a:pt x="24" y="883"/>
                  </a:cubicBezTo>
                  <a:cubicBezTo>
                    <a:pt x="24" y="882"/>
                    <a:pt x="24" y="881"/>
                    <a:pt x="23" y="881"/>
                  </a:cubicBezTo>
                  <a:cubicBezTo>
                    <a:pt x="22" y="881"/>
                    <a:pt x="22" y="881"/>
                    <a:pt x="21" y="880"/>
                  </a:cubicBezTo>
                  <a:cubicBezTo>
                    <a:pt x="21" y="880"/>
                    <a:pt x="20" y="879"/>
                    <a:pt x="20" y="879"/>
                  </a:cubicBezTo>
                  <a:cubicBezTo>
                    <a:pt x="20" y="878"/>
                    <a:pt x="19" y="877"/>
                    <a:pt x="19" y="877"/>
                  </a:cubicBezTo>
                  <a:cubicBezTo>
                    <a:pt x="18" y="877"/>
                    <a:pt x="18" y="878"/>
                    <a:pt x="17" y="878"/>
                  </a:cubicBezTo>
                  <a:cubicBezTo>
                    <a:pt x="17" y="879"/>
                    <a:pt x="16" y="878"/>
                    <a:pt x="16" y="879"/>
                  </a:cubicBezTo>
                  <a:cubicBezTo>
                    <a:pt x="16" y="880"/>
                    <a:pt x="16" y="881"/>
                    <a:pt x="16" y="882"/>
                  </a:cubicBezTo>
                  <a:cubicBezTo>
                    <a:pt x="16" y="884"/>
                    <a:pt x="17" y="884"/>
                    <a:pt x="17" y="886"/>
                  </a:cubicBezTo>
                  <a:cubicBezTo>
                    <a:pt x="18" y="887"/>
                    <a:pt x="18" y="889"/>
                    <a:pt x="18" y="891"/>
                  </a:cubicBezTo>
                  <a:cubicBezTo>
                    <a:pt x="17" y="892"/>
                    <a:pt x="16" y="894"/>
                    <a:pt x="17" y="895"/>
                  </a:cubicBezTo>
                  <a:cubicBezTo>
                    <a:pt x="17" y="896"/>
                    <a:pt x="18" y="896"/>
                    <a:pt x="18" y="897"/>
                  </a:cubicBezTo>
                  <a:cubicBezTo>
                    <a:pt x="18" y="898"/>
                    <a:pt x="17" y="898"/>
                    <a:pt x="17" y="899"/>
                  </a:cubicBezTo>
                  <a:cubicBezTo>
                    <a:pt x="15" y="902"/>
                    <a:pt x="17" y="903"/>
                    <a:pt x="19" y="903"/>
                  </a:cubicBezTo>
                  <a:cubicBezTo>
                    <a:pt x="20" y="904"/>
                    <a:pt x="21" y="904"/>
                    <a:pt x="22" y="905"/>
                  </a:cubicBezTo>
                  <a:cubicBezTo>
                    <a:pt x="23" y="906"/>
                    <a:pt x="26" y="905"/>
                    <a:pt x="27" y="907"/>
                  </a:cubicBezTo>
                  <a:cubicBezTo>
                    <a:pt x="27" y="907"/>
                    <a:pt x="27" y="908"/>
                    <a:pt x="27" y="909"/>
                  </a:cubicBezTo>
                  <a:cubicBezTo>
                    <a:pt x="27" y="909"/>
                    <a:pt x="28" y="910"/>
                    <a:pt x="28" y="910"/>
                  </a:cubicBezTo>
                  <a:cubicBezTo>
                    <a:pt x="30" y="911"/>
                    <a:pt x="30" y="912"/>
                    <a:pt x="30" y="914"/>
                  </a:cubicBezTo>
                  <a:cubicBezTo>
                    <a:pt x="31" y="915"/>
                    <a:pt x="33" y="916"/>
                    <a:pt x="33" y="914"/>
                  </a:cubicBezTo>
                  <a:cubicBezTo>
                    <a:pt x="34" y="914"/>
                    <a:pt x="33" y="913"/>
                    <a:pt x="34" y="912"/>
                  </a:cubicBezTo>
                  <a:cubicBezTo>
                    <a:pt x="35" y="912"/>
                    <a:pt x="35" y="912"/>
                    <a:pt x="35" y="913"/>
                  </a:cubicBezTo>
                  <a:cubicBezTo>
                    <a:pt x="35" y="914"/>
                    <a:pt x="34" y="914"/>
                    <a:pt x="34" y="915"/>
                  </a:cubicBezTo>
                  <a:cubicBezTo>
                    <a:pt x="35" y="916"/>
                    <a:pt x="36" y="916"/>
                    <a:pt x="36" y="916"/>
                  </a:cubicBezTo>
                  <a:cubicBezTo>
                    <a:pt x="38" y="915"/>
                    <a:pt x="40" y="916"/>
                    <a:pt x="41" y="915"/>
                  </a:cubicBezTo>
                  <a:cubicBezTo>
                    <a:pt x="42" y="915"/>
                    <a:pt x="43" y="914"/>
                    <a:pt x="44" y="913"/>
                  </a:cubicBezTo>
                  <a:cubicBezTo>
                    <a:pt x="45" y="912"/>
                    <a:pt x="48" y="912"/>
                    <a:pt x="46" y="914"/>
                  </a:cubicBezTo>
                  <a:cubicBezTo>
                    <a:pt x="46" y="915"/>
                    <a:pt x="45" y="915"/>
                    <a:pt x="45" y="916"/>
                  </a:cubicBezTo>
                  <a:cubicBezTo>
                    <a:pt x="45" y="916"/>
                    <a:pt x="46" y="917"/>
                    <a:pt x="45" y="918"/>
                  </a:cubicBezTo>
                  <a:cubicBezTo>
                    <a:pt x="45" y="918"/>
                    <a:pt x="44" y="918"/>
                    <a:pt x="44" y="918"/>
                  </a:cubicBezTo>
                  <a:cubicBezTo>
                    <a:pt x="44" y="919"/>
                    <a:pt x="45" y="919"/>
                    <a:pt x="45" y="919"/>
                  </a:cubicBezTo>
                  <a:cubicBezTo>
                    <a:pt x="45" y="919"/>
                    <a:pt x="45" y="919"/>
                    <a:pt x="45" y="919"/>
                  </a:cubicBezTo>
                  <a:cubicBezTo>
                    <a:pt x="47" y="921"/>
                    <a:pt x="47" y="918"/>
                    <a:pt x="48" y="918"/>
                  </a:cubicBezTo>
                  <a:cubicBezTo>
                    <a:pt x="49" y="918"/>
                    <a:pt x="54" y="918"/>
                    <a:pt x="54" y="920"/>
                  </a:cubicBezTo>
                  <a:cubicBezTo>
                    <a:pt x="53" y="920"/>
                    <a:pt x="51" y="918"/>
                    <a:pt x="50" y="919"/>
                  </a:cubicBezTo>
                  <a:cubicBezTo>
                    <a:pt x="49" y="919"/>
                    <a:pt x="49" y="920"/>
                    <a:pt x="49" y="921"/>
                  </a:cubicBezTo>
                  <a:cubicBezTo>
                    <a:pt x="48" y="921"/>
                    <a:pt x="48" y="921"/>
                    <a:pt x="47" y="922"/>
                  </a:cubicBezTo>
                  <a:cubicBezTo>
                    <a:pt x="46" y="922"/>
                    <a:pt x="46" y="923"/>
                    <a:pt x="46" y="924"/>
                  </a:cubicBezTo>
                  <a:cubicBezTo>
                    <a:pt x="46" y="924"/>
                    <a:pt x="47" y="924"/>
                    <a:pt x="46" y="924"/>
                  </a:cubicBezTo>
                  <a:cubicBezTo>
                    <a:pt x="46" y="925"/>
                    <a:pt x="46" y="924"/>
                    <a:pt x="45" y="924"/>
                  </a:cubicBezTo>
                  <a:cubicBezTo>
                    <a:pt x="44" y="924"/>
                    <a:pt x="44" y="924"/>
                    <a:pt x="45" y="925"/>
                  </a:cubicBezTo>
                  <a:cubicBezTo>
                    <a:pt x="46" y="925"/>
                    <a:pt x="46" y="925"/>
                    <a:pt x="47" y="926"/>
                  </a:cubicBezTo>
                  <a:cubicBezTo>
                    <a:pt x="48" y="926"/>
                    <a:pt x="48" y="926"/>
                    <a:pt x="49" y="926"/>
                  </a:cubicBezTo>
                  <a:cubicBezTo>
                    <a:pt x="49" y="927"/>
                    <a:pt x="50" y="927"/>
                    <a:pt x="50" y="927"/>
                  </a:cubicBezTo>
                  <a:cubicBezTo>
                    <a:pt x="52" y="928"/>
                    <a:pt x="51" y="930"/>
                    <a:pt x="52" y="930"/>
                  </a:cubicBezTo>
                  <a:cubicBezTo>
                    <a:pt x="54" y="930"/>
                    <a:pt x="55" y="929"/>
                    <a:pt x="56" y="931"/>
                  </a:cubicBezTo>
                  <a:cubicBezTo>
                    <a:pt x="56" y="932"/>
                    <a:pt x="55" y="932"/>
                    <a:pt x="57" y="932"/>
                  </a:cubicBezTo>
                  <a:cubicBezTo>
                    <a:pt x="58" y="932"/>
                    <a:pt x="59" y="932"/>
                    <a:pt x="60" y="933"/>
                  </a:cubicBezTo>
                  <a:cubicBezTo>
                    <a:pt x="60" y="933"/>
                    <a:pt x="60" y="934"/>
                    <a:pt x="60" y="935"/>
                  </a:cubicBezTo>
                  <a:cubicBezTo>
                    <a:pt x="60" y="935"/>
                    <a:pt x="60" y="936"/>
                    <a:pt x="60" y="937"/>
                  </a:cubicBezTo>
                  <a:cubicBezTo>
                    <a:pt x="60" y="938"/>
                    <a:pt x="61" y="938"/>
                    <a:pt x="62" y="938"/>
                  </a:cubicBezTo>
                  <a:cubicBezTo>
                    <a:pt x="63" y="939"/>
                    <a:pt x="62" y="941"/>
                    <a:pt x="64" y="942"/>
                  </a:cubicBezTo>
                  <a:cubicBezTo>
                    <a:pt x="64" y="943"/>
                    <a:pt x="65" y="943"/>
                    <a:pt x="65" y="943"/>
                  </a:cubicBezTo>
                  <a:cubicBezTo>
                    <a:pt x="67" y="945"/>
                    <a:pt x="66" y="947"/>
                    <a:pt x="67" y="949"/>
                  </a:cubicBezTo>
                  <a:cubicBezTo>
                    <a:pt x="67" y="950"/>
                    <a:pt x="69" y="950"/>
                    <a:pt x="70" y="951"/>
                  </a:cubicBezTo>
                  <a:cubicBezTo>
                    <a:pt x="71" y="951"/>
                    <a:pt x="72" y="953"/>
                    <a:pt x="73" y="953"/>
                  </a:cubicBezTo>
                  <a:cubicBezTo>
                    <a:pt x="74" y="955"/>
                    <a:pt x="75" y="954"/>
                    <a:pt x="76" y="953"/>
                  </a:cubicBezTo>
                  <a:cubicBezTo>
                    <a:pt x="77" y="951"/>
                    <a:pt x="78" y="952"/>
                    <a:pt x="78" y="954"/>
                  </a:cubicBezTo>
                  <a:cubicBezTo>
                    <a:pt x="78" y="955"/>
                    <a:pt x="78" y="955"/>
                    <a:pt x="79" y="956"/>
                  </a:cubicBezTo>
                  <a:cubicBezTo>
                    <a:pt x="80" y="956"/>
                    <a:pt x="80" y="957"/>
                    <a:pt x="81" y="957"/>
                  </a:cubicBezTo>
                  <a:cubicBezTo>
                    <a:pt x="81" y="958"/>
                    <a:pt x="82" y="958"/>
                    <a:pt x="83" y="958"/>
                  </a:cubicBezTo>
                  <a:cubicBezTo>
                    <a:pt x="83" y="958"/>
                    <a:pt x="83" y="959"/>
                    <a:pt x="84" y="960"/>
                  </a:cubicBezTo>
                  <a:cubicBezTo>
                    <a:pt x="84" y="960"/>
                    <a:pt x="85" y="960"/>
                    <a:pt x="86" y="960"/>
                  </a:cubicBezTo>
                  <a:cubicBezTo>
                    <a:pt x="86" y="961"/>
                    <a:pt x="86" y="962"/>
                    <a:pt x="85" y="963"/>
                  </a:cubicBezTo>
                  <a:cubicBezTo>
                    <a:pt x="85" y="963"/>
                    <a:pt x="84" y="964"/>
                    <a:pt x="84" y="964"/>
                  </a:cubicBezTo>
                  <a:cubicBezTo>
                    <a:pt x="84" y="965"/>
                    <a:pt x="84" y="965"/>
                    <a:pt x="85" y="965"/>
                  </a:cubicBezTo>
                  <a:cubicBezTo>
                    <a:pt x="86" y="965"/>
                    <a:pt x="86" y="965"/>
                    <a:pt x="87" y="965"/>
                  </a:cubicBezTo>
                  <a:cubicBezTo>
                    <a:pt x="88" y="965"/>
                    <a:pt x="89" y="964"/>
                    <a:pt x="89" y="965"/>
                  </a:cubicBezTo>
                  <a:cubicBezTo>
                    <a:pt x="91" y="965"/>
                    <a:pt x="89" y="968"/>
                    <a:pt x="90" y="969"/>
                  </a:cubicBezTo>
                  <a:cubicBezTo>
                    <a:pt x="90" y="970"/>
                    <a:pt x="91" y="971"/>
                    <a:pt x="92" y="972"/>
                  </a:cubicBezTo>
                  <a:cubicBezTo>
                    <a:pt x="93" y="973"/>
                    <a:pt x="94" y="974"/>
                    <a:pt x="94" y="975"/>
                  </a:cubicBezTo>
                  <a:cubicBezTo>
                    <a:pt x="94" y="976"/>
                    <a:pt x="95" y="977"/>
                    <a:pt x="96" y="978"/>
                  </a:cubicBezTo>
                  <a:cubicBezTo>
                    <a:pt x="97" y="978"/>
                    <a:pt x="99" y="978"/>
                    <a:pt x="98" y="979"/>
                  </a:cubicBezTo>
                  <a:cubicBezTo>
                    <a:pt x="98" y="980"/>
                    <a:pt x="96" y="980"/>
                    <a:pt x="96" y="981"/>
                  </a:cubicBezTo>
                  <a:cubicBezTo>
                    <a:pt x="95" y="982"/>
                    <a:pt x="95" y="983"/>
                    <a:pt x="95" y="984"/>
                  </a:cubicBezTo>
                  <a:cubicBezTo>
                    <a:pt x="96" y="985"/>
                    <a:pt x="98" y="986"/>
                    <a:pt x="99" y="986"/>
                  </a:cubicBezTo>
                  <a:cubicBezTo>
                    <a:pt x="99" y="985"/>
                    <a:pt x="100" y="985"/>
                    <a:pt x="101" y="985"/>
                  </a:cubicBezTo>
                  <a:cubicBezTo>
                    <a:pt x="101" y="986"/>
                    <a:pt x="99" y="986"/>
                    <a:pt x="99" y="987"/>
                  </a:cubicBezTo>
                  <a:cubicBezTo>
                    <a:pt x="98" y="987"/>
                    <a:pt x="99" y="991"/>
                    <a:pt x="97" y="989"/>
                  </a:cubicBezTo>
                  <a:cubicBezTo>
                    <a:pt x="96" y="989"/>
                    <a:pt x="96" y="989"/>
                    <a:pt x="96" y="988"/>
                  </a:cubicBezTo>
                  <a:cubicBezTo>
                    <a:pt x="96" y="988"/>
                    <a:pt x="95" y="988"/>
                    <a:pt x="95" y="988"/>
                  </a:cubicBezTo>
                  <a:cubicBezTo>
                    <a:pt x="95" y="988"/>
                    <a:pt x="95" y="988"/>
                    <a:pt x="94" y="988"/>
                  </a:cubicBezTo>
                  <a:cubicBezTo>
                    <a:pt x="94" y="987"/>
                    <a:pt x="94" y="987"/>
                    <a:pt x="93" y="987"/>
                  </a:cubicBezTo>
                  <a:cubicBezTo>
                    <a:pt x="92" y="987"/>
                    <a:pt x="93" y="988"/>
                    <a:pt x="94" y="988"/>
                  </a:cubicBezTo>
                  <a:cubicBezTo>
                    <a:pt x="94" y="989"/>
                    <a:pt x="94" y="990"/>
                    <a:pt x="94" y="991"/>
                  </a:cubicBezTo>
                  <a:cubicBezTo>
                    <a:pt x="94" y="992"/>
                    <a:pt x="94" y="992"/>
                    <a:pt x="95" y="993"/>
                  </a:cubicBezTo>
                  <a:cubicBezTo>
                    <a:pt x="95" y="994"/>
                    <a:pt x="95" y="996"/>
                    <a:pt x="97" y="994"/>
                  </a:cubicBezTo>
                  <a:cubicBezTo>
                    <a:pt x="97" y="994"/>
                    <a:pt x="99" y="992"/>
                    <a:pt x="100" y="993"/>
                  </a:cubicBezTo>
                  <a:cubicBezTo>
                    <a:pt x="100" y="994"/>
                    <a:pt x="99" y="996"/>
                    <a:pt x="100" y="997"/>
                  </a:cubicBezTo>
                  <a:cubicBezTo>
                    <a:pt x="100" y="999"/>
                    <a:pt x="102" y="1000"/>
                    <a:pt x="102" y="1001"/>
                  </a:cubicBezTo>
                  <a:cubicBezTo>
                    <a:pt x="102" y="1002"/>
                    <a:pt x="103" y="1003"/>
                    <a:pt x="103" y="1003"/>
                  </a:cubicBezTo>
                  <a:cubicBezTo>
                    <a:pt x="104" y="1005"/>
                    <a:pt x="105" y="1005"/>
                    <a:pt x="107" y="1005"/>
                  </a:cubicBezTo>
                  <a:cubicBezTo>
                    <a:pt x="108" y="1005"/>
                    <a:pt x="110" y="1004"/>
                    <a:pt x="110" y="1006"/>
                  </a:cubicBezTo>
                  <a:cubicBezTo>
                    <a:pt x="111" y="1007"/>
                    <a:pt x="111" y="1007"/>
                    <a:pt x="111" y="1008"/>
                  </a:cubicBezTo>
                  <a:cubicBezTo>
                    <a:pt x="112" y="1008"/>
                    <a:pt x="112" y="1008"/>
                    <a:pt x="112" y="1009"/>
                  </a:cubicBezTo>
                  <a:cubicBezTo>
                    <a:pt x="112" y="1011"/>
                    <a:pt x="110" y="1012"/>
                    <a:pt x="112" y="1012"/>
                  </a:cubicBezTo>
                  <a:cubicBezTo>
                    <a:pt x="113" y="1013"/>
                    <a:pt x="113" y="1013"/>
                    <a:pt x="114" y="1013"/>
                  </a:cubicBezTo>
                  <a:cubicBezTo>
                    <a:pt x="114" y="1014"/>
                    <a:pt x="115" y="1014"/>
                    <a:pt x="116" y="1014"/>
                  </a:cubicBezTo>
                  <a:cubicBezTo>
                    <a:pt x="117" y="1014"/>
                    <a:pt x="118" y="1014"/>
                    <a:pt x="120" y="1015"/>
                  </a:cubicBezTo>
                  <a:cubicBezTo>
                    <a:pt x="121" y="1016"/>
                    <a:pt x="122" y="1016"/>
                    <a:pt x="124" y="1017"/>
                  </a:cubicBezTo>
                  <a:cubicBezTo>
                    <a:pt x="125" y="1017"/>
                    <a:pt x="126" y="1019"/>
                    <a:pt x="127" y="1019"/>
                  </a:cubicBezTo>
                  <a:cubicBezTo>
                    <a:pt x="129" y="1020"/>
                    <a:pt x="130" y="1020"/>
                    <a:pt x="131" y="1021"/>
                  </a:cubicBezTo>
                  <a:cubicBezTo>
                    <a:pt x="133" y="1023"/>
                    <a:pt x="135" y="1025"/>
                    <a:pt x="137" y="1027"/>
                  </a:cubicBezTo>
                  <a:cubicBezTo>
                    <a:pt x="140" y="1029"/>
                    <a:pt x="142" y="1030"/>
                    <a:pt x="144" y="1032"/>
                  </a:cubicBezTo>
                  <a:cubicBezTo>
                    <a:pt x="147" y="1034"/>
                    <a:pt x="149" y="1038"/>
                    <a:pt x="152" y="1038"/>
                  </a:cubicBezTo>
                  <a:cubicBezTo>
                    <a:pt x="156" y="1039"/>
                    <a:pt x="158" y="1040"/>
                    <a:pt x="161" y="1042"/>
                  </a:cubicBezTo>
                  <a:cubicBezTo>
                    <a:pt x="164" y="1044"/>
                    <a:pt x="166" y="1047"/>
                    <a:pt x="168" y="1050"/>
                  </a:cubicBezTo>
                  <a:cubicBezTo>
                    <a:pt x="171" y="1052"/>
                    <a:pt x="174" y="1055"/>
                    <a:pt x="177" y="1058"/>
                  </a:cubicBezTo>
                  <a:cubicBezTo>
                    <a:pt x="178" y="1059"/>
                    <a:pt x="180" y="1060"/>
                    <a:pt x="182" y="1061"/>
                  </a:cubicBezTo>
                  <a:cubicBezTo>
                    <a:pt x="183" y="1062"/>
                    <a:pt x="185" y="1064"/>
                    <a:pt x="186" y="1065"/>
                  </a:cubicBezTo>
                  <a:cubicBezTo>
                    <a:pt x="187" y="1065"/>
                    <a:pt x="188" y="1066"/>
                    <a:pt x="190" y="1067"/>
                  </a:cubicBezTo>
                  <a:cubicBezTo>
                    <a:pt x="191" y="1068"/>
                    <a:pt x="193" y="1068"/>
                    <a:pt x="195" y="1069"/>
                  </a:cubicBezTo>
                  <a:cubicBezTo>
                    <a:pt x="197" y="1069"/>
                    <a:pt x="198" y="1070"/>
                    <a:pt x="200" y="1071"/>
                  </a:cubicBezTo>
                  <a:cubicBezTo>
                    <a:pt x="201" y="1072"/>
                    <a:pt x="203" y="1072"/>
                    <a:pt x="205" y="1073"/>
                  </a:cubicBezTo>
                  <a:cubicBezTo>
                    <a:pt x="207" y="1073"/>
                    <a:pt x="208" y="1074"/>
                    <a:pt x="209" y="1075"/>
                  </a:cubicBezTo>
                  <a:cubicBezTo>
                    <a:pt x="212" y="1077"/>
                    <a:pt x="216" y="1079"/>
                    <a:pt x="219" y="1078"/>
                  </a:cubicBezTo>
                  <a:cubicBezTo>
                    <a:pt x="222" y="1078"/>
                    <a:pt x="224" y="1076"/>
                    <a:pt x="226" y="1075"/>
                  </a:cubicBezTo>
                  <a:cubicBezTo>
                    <a:pt x="229" y="1073"/>
                    <a:pt x="232" y="1072"/>
                    <a:pt x="235" y="1071"/>
                  </a:cubicBezTo>
                  <a:cubicBezTo>
                    <a:pt x="238" y="1070"/>
                    <a:pt x="241" y="1070"/>
                    <a:pt x="244" y="1068"/>
                  </a:cubicBezTo>
                  <a:cubicBezTo>
                    <a:pt x="246" y="1067"/>
                    <a:pt x="247" y="1066"/>
                    <a:pt x="249" y="1066"/>
                  </a:cubicBezTo>
                  <a:cubicBezTo>
                    <a:pt x="250" y="1065"/>
                    <a:pt x="252" y="1064"/>
                    <a:pt x="254" y="1064"/>
                  </a:cubicBezTo>
                  <a:cubicBezTo>
                    <a:pt x="257" y="1063"/>
                    <a:pt x="260" y="1062"/>
                    <a:pt x="263" y="1062"/>
                  </a:cubicBezTo>
                  <a:cubicBezTo>
                    <a:pt x="266" y="1062"/>
                    <a:pt x="269" y="1062"/>
                    <a:pt x="271" y="1062"/>
                  </a:cubicBezTo>
                  <a:cubicBezTo>
                    <a:pt x="272" y="1062"/>
                    <a:pt x="273" y="1061"/>
                    <a:pt x="273" y="1061"/>
                  </a:cubicBezTo>
                  <a:cubicBezTo>
                    <a:pt x="275" y="1061"/>
                    <a:pt x="276" y="1061"/>
                    <a:pt x="278" y="1061"/>
                  </a:cubicBezTo>
                  <a:cubicBezTo>
                    <a:pt x="281" y="1061"/>
                    <a:pt x="285" y="1061"/>
                    <a:pt x="288" y="1060"/>
                  </a:cubicBezTo>
                  <a:cubicBezTo>
                    <a:pt x="289" y="1060"/>
                    <a:pt x="291" y="1060"/>
                    <a:pt x="293" y="1060"/>
                  </a:cubicBezTo>
                  <a:cubicBezTo>
                    <a:pt x="294" y="1060"/>
                    <a:pt x="296" y="1059"/>
                    <a:pt x="297" y="1059"/>
                  </a:cubicBezTo>
                  <a:cubicBezTo>
                    <a:pt x="299" y="1059"/>
                    <a:pt x="300" y="1060"/>
                    <a:pt x="302" y="1060"/>
                  </a:cubicBezTo>
                  <a:cubicBezTo>
                    <a:pt x="303" y="1060"/>
                    <a:pt x="305" y="1060"/>
                    <a:pt x="306" y="1061"/>
                  </a:cubicBezTo>
                  <a:cubicBezTo>
                    <a:pt x="308" y="1062"/>
                    <a:pt x="310" y="1062"/>
                    <a:pt x="312" y="1062"/>
                  </a:cubicBezTo>
                  <a:cubicBezTo>
                    <a:pt x="313" y="1062"/>
                    <a:pt x="314" y="1062"/>
                    <a:pt x="316" y="1063"/>
                  </a:cubicBezTo>
                  <a:cubicBezTo>
                    <a:pt x="317" y="1063"/>
                    <a:pt x="318" y="1063"/>
                    <a:pt x="319" y="1064"/>
                  </a:cubicBezTo>
                  <a:cubicBezTo>
                    <a:pt x="320" y="1064"/>
                    <a:pt x="321" y="1064"/>
                    <a:pt x="322" y="1064"/>
                  </a:cubicBezTo>
                  <a:cubicBezTo>
                    <a:pt x="323" y="1065"/>
                    <a:pt x="324" y="1066"/>
                    <a:pt x="325" y="1066"/>
                  </a:cubicBezTo>
                  <a:cubicBezTo>
                    <a:pt x="325" y="1066"/>
                    <a:pt x="326" y="1066"/>
                    <a:pt x="327" y="1066"/>
                  </a:cubicBezTo>
                  <a:cubicBezTo>
                    <a:pt x="328" y="1067"/>
                    <a:pt x="330" y="1067"/>
                    <a:pt x="331" y="1068"/>
                  </a:cubicBezTo>
                  <a:cubicBezTo>
                    <a:pt x="332" y="1068"/>
                    <a:pt x="333" y="1068"/>
                    <a:pt x="333" y="1068"/>
                  </a:cubicBezTo>
                  <a:cubicBezTo>
                    <a:pt x="334" y="1069"/>
                    <a:pt x="334" y="1069"/>
                    <a:pt x="335" y="1069"/>
                  </a:cubicBezTo>
                  <a:cubicBezTo>
                    <a:pt x="336" y="1070"/>
                    <a:pt x="338" y="1070"/>
                    <a:pt x="340" y="1070"/>
                  </a:cubicBezTo>
                  <a:cubicBezTo>
                    <a:pt x="343" y="1069"/>
                    <a:pt x="344" y="1066"/>
                    <a:pt x="347" y="1064"/>
                  </a:cubicBezTo>
                  <a:cubicBezTo>
                    <a:pt x="348" y="1064"/>
                    <a:pt x="350" y="1064"/>
                    <a:pt x="351" y="1063"/>
                  </a:cubicBezTo>
                  <a:cubicBezTo>
                    <a:pt x="353" y="1062"/>
                    <a:pt x="354" y="1062"/>
                    <a:pt x="356" y="1061"/>
                  </a:cubicBezTo>
                  <a:cubicBezTo>
                    <a:pt x="359" y="1061"/>
                    <a:pt x="362" y="1061"/>
                    <a:pt x="365" y="1060"/>
                  </a:cubicBezTo>
                  <a:cubicBezTo>
                    <a:pt x="366" y="1059"/>
                    <a:pt x="367" y="1059"/>
                    <a:pt x="368" y="1058"/>
                  </a:cubicBezTo>
                  <a:cubicBezTo>
                    <a:pt x="368" y="1058"/>
                    <a:pt x="369" y="1058"/>
                    <a:pt x="370" y="1057"/>
                  </a:cubicBezTo>
                  <a:cubicBezTo>
                    <a:pt x="372" y="1056"/>
                    <a:pt x="373" y="1055"/>
                    <a:pt x="375" y="1054"/>
                  </a:cubicBezTo>
                  <a:cubicBezTo>
                    <a:pt x="376" y="1053"/>
                    <a:pt x="378" y="1052"/>
                    <a:pt x="380" y="1051"/>
                  </a:cubicBezTo>
                  <a:cubicBezTo>
                    <a:pt x="381" y="1050"/>
                    <a:pt x="383" y="1050"/>
                    <a:pt x="384" y="1050"/>
                  </a:cubicBezTo>
                  <a:cubicBezTo>
                    <a:pt x="386" y="1049"/>
                    <a:pt x="387" y="1049"/>
                    <a:pt x="389" y="1048"/>
                  </a:cubicBezTo>
                  <a:cubicBezTo>
                    <a:pt x="391" y="1048"/>
                    <a:pt x="393" y="1047"/>
                    <a:pt x="395" y="1047"/>
                  </a:cubicBezTo>
                  <a:cubicBezTo>
                    <a:pt x="395" y="1047"/>
                    <a:pt x="397" y="1047"/>
                    <a:pt x="397" y="1046"/>
                  </a:cubicBezTo>
                  <a:cubicBezTo>
                    <a:pt x="396" y="1045"/>
                    <a:pt x="395" y="1046"/>
                    <a:pt x="395" y="1046"/>
                  </a:cubicBezTo>
                  <a:cubicBezTo>
                    <a:pt x="394" y="1046"/>
                    <a:pt x="394" y="1045"/>
                    <a:pt x="394" y="1045"/>
                  </a:cubicBezTo>
                  <a:cubicBezTo>
                    <a:pt x="394" y="1044"/>
                    <a:pt x="394" y="1043"/>
                    <a:pt x="393" y="1043"/>
                  </a:cubicBezTo>
                  <a:cubicBezTo>
                    <a:pt x="392" y="1043"/>
                    <a:pt x="391" y="1043"/>
                    <a:pt x="391" y="1042"/>
                  </a:cubicBezTo>
                  <a:cubicBezTo>
                    <a:pt x="390" y="1041"/>
                    <a:pt x="391" y="1041"/>
                    <a:pt x="392" y="1041"/>
                  </a:cubicBezTo>
                  <a:cubicBezTo>
                    <a:pt x="393" y="1041"/>
                    <a:pt x="395" y="1042"/>
                    <a:pt x="395" y="1043"/>
                  </a:cubicBezTo>
                  <a:cubicBezTo>
                    <a:pt x="396" y="1044"/>
                    <a:pt x="396" y="1044"/>
                    <a:pt x="397" y="1044"/>
                  </a:cubicBezTo>
                  <a:cubicBezTo>
                    <a:pt x="397" y="1045"/>
                    <a:pt x="397" y="1046"/>
                    <a:pt x="397" y="1046"/>
                  </a:cubicBezTo>
                  <a:cubicBezTo>
                    <a:pt x="397" y="1048"/>
                    <a:pt x="400" y="1047"/>
                    <a:pt x="401" y="1047"/>
                  </a:cubicBezTo>
                  <a:cubicBezTo>
                    <a:pt x="402" y="1048"/>
                    <a:pt x="404" y="1047"/>
                    <a:pt x="405" y="1046"/>
                  </a:cubicBezTo>
                  <a:cubicBezTo>
                    <a:pt x="406" y="1045"/>
                    <a:pt x="406" y="1044"/>
                    <a:pt x="407" y="1043"/>
                  </a:cubicBezTo>
                  <a:cubicBezTo>
                    <a:pt x="408" y="1042"/>
                    <a:pt x="408" y="1041"/>
                    <a:pt x="409" y="1040"/>
                  </a:cubicBezTo>
                  <a:cubicBezTo>
                    <a:pt x="410" y="1039"/>
                    <a:pt x="412" y="1038"/>
                    <a:pt x="414" y="1038"/>
                  </a:cubicBezTo>
                  <a:cubicBezTo>
                    <a:pt x="415" y="1038"/>
                    <a:pt x="415" y="1038"/>
                    <a:pt x="416" y="1038"/>
                  </a:cubicBezTo>
                  <a:cubicBezTo>
                    <a:pt x="417" y="1038"/>
                    <a:pt x="417" y="1037"/>
                    <a:pt x="418" y="1037"/>
                  </a:cubicBezTo>
                  <a:cubicBezTo>
                    <a:pt x="420" y="1037"/>
                    <a:pt x="422" y="1038"/>
                    <a:pt x="423" y="1037"/>
                  </a:cubicBezTo>
                  <a:cubicBezTo>
                    <a:pt x="424" y="1036"/>
                    <a:pt x="424" y="1036"/>
                    <a:pt x="425" y="1036"/>
                  </a:cubicBezTo>
                  <a:cubicBezTo>
                    <a:pt x="426" y="1036"/>
                    <a:pt x="427" y="1036"/>
                    <a:pt x="427" y="1036"/>
                  </a:cubicBezTo>
                  <a:cubicBezTo>
                    <a:pt x="428" y="1036"/>
                    <a:pt x="428" y="1036"/>
                    <a:pt x="429" y="1035"/>
                  </a:cubicBezTo>
                  <a:cubicBezTo>
                    <a:pt x="429" y="1035"/>
                    <a:pt x="430" y="1035"/>
                    <a:pt x="430" y="1035"/>
                  </a:cubicBezTo>
                  <a:cubicBezTo>
                    <a:pt x="432" y="1035"/>
                    <a:pt x="433" y="1035"/>
                    <a:pt x="434" y="1035"/>
                  </a:cubicBezTo>
                  <a:cubicBezTo>
                    <a:pt x="436" y="1035"/>
                    <a:pt x="439" y="1035"/>
                    <a:pt x="441" y="1035"/>
                  </a:cubicBezTo>
                  <a:cubicBezTo>
                    <a:pt x="442" y="1035"/>
                    <a:pt x="444" y="1035"/>
                    <a:pt x="446" y="1035"/>
                  </a:cubicBezTo>
                  <a:cubicBezTo>
                    <a:pt x="447" y="1035"/>
                    <a:pt x="449" y="1034"/>
                    <a:pt x="450" y="1035"/>
                  </a:cubicBezTo>
                  <a:cubicBezTo>
                    <a:pt x="452" y="1035"/>
                    <a:pt x="453" y="1034"/>
                    <a:pt x="455" y="1034"/>
                  </a:cubicBezTo>
                  <a:cubicBezTo>
                    <a:pt x="456" y="1034"/>
                    <a:pt x="457" y="1033"/>
                    <a:pt x="459" y="1032"/>
                  </a:cubicBezTo>
                  <a:cubicBezTo>
                    <a:pt x="459" y="1032"/>
                    <a:pt x="460" y="1032"/>
                    <a:pt x="461" y="1032"/>
                  </a:cubicBezTo>
                  <a:cubicBezTo>
                    <a:pt x="462" y="1032"/>
                    <a:pt x="462" y="1032"/>
                    <a:pt x="463" y="1032"/>
                  </a:cubicBezTo>
                  <a:cubicBezTo>
                    <a:pt x="466" y="1033"/>
                    <a:pt x="470" y="1032"/>
                    <a:pt x="473" y="1033"/>
                  </a:cubicBezTo>
                  <a:cubicBezTo>
                    <a:pt x="474" y="1033"/>
                    <a:pt x="476" y="1034"/>
                    <a:pt x="477" y="1034"/>
                  </a:cubicBezTo>
                  <a:cubicBezTo>
                    <a:pt x="479" y="1034"/>
                    <a:pt x="480" y="1035"/>
                    <a:pt x="481" y="1036"/>
                  </a:cubicBezTo>
                  <a:cubicBezTo>
                    <a:pt x="484" y="1038"/>
                    <a:pt x="487" y="1040"/>
                    <a:pt x="489" y="1043"/>
                  </a:cubicBezTo>
                  <a:cubicBezTo>
                    <a:pt x="489" y="1044"/>
                    <a:pt x="490" y="1045"/>
                    <a:pt x="490" y="1045"/>
                  </a:cubicBezTo>
                  <a:cubicBezTo>
                    <a:pt x="491" y="1046"/>
                    <a:pt x="492" y="1046"/>
                    <a:pt x="493" y="1047"/>
                  </a:cubicBezTo>
                  <a:cubicBezTo>
                    <a:pt x="494" y="1048"/>
                    <a:pt x="494" y="1048"/>
                    <a:pt x="495" y="1049"/>
                  </a:cubicBezTo>
                  <a:cubicBezTo>
                    <a:pt x="495" y="1050"/>
                    <a:pt x="496" y="1050"/>
                    <a:pt x="497" y="1050"/>
                  </a:cubicBezTo>
                  <a:cubicBezTo>
                    <a:pt x="498" y="1050"/>
                    <a:pt x="499" y="1049"/>
                    <a:pt x="500" y="1050"/>
                  </a:cubicBezTo>
                  <a:cubicBezTo>
                    <a:pt x="500" y="1050"/>
                    <a:pt x="499" y="1051"/>
                    <a:pt x="498" y="1051"/>
                  </a:cubicBezTo>
                  <a:cubicBezTo>
                    <a:pt x="498" y="1051"/>
                    <a:pt x="497" y="1051"/>
                    <a:pt x="496" y="1051"/>
                  </a:cubicBezTo>
                  <a:cubicBezTo>
                    <a:pt x="494" y="1052"/>
                    <a:pt x="498" y="1053"/>
                    <a:pt x="498" y="1054"/>
                  </a:cubicBezTo>
                  <a:cubicBezTo>
                    <a:pt x="498" y="1054"/>
                    <a:pt x="498" y="1055"/>
                    <a:pt x="499" y="1055"/>
                  </a:cubicBezTo>
                  <a:cubicBezTo>
                    <a:pt x="500" y="1055"/>
                    <a:pt x="501" y="1055"/>
                    <a:pt x="501" y="1055"/>
                  </a:cubicBezTo>
                  <a:cubicBezTo>
                    <a:pt x="502" y="1054"/>
                    <a:pt x="503" y="1054"/>
                    <a:pt x="504" y="1054"/>
                  </a:cubicBezTo>
                  <a:cubicBezTo>
                    <a:pt x="504" y="1054"/>
                    <a:pt x="504" y="1055"/>
                    <a:pt x="504" y="1056"/>
                  </a:cubicBezTo>
                  <a:cubicBezTo>
                    <a:pt x="503" y="1057"/>
                    <a:pt x="501" y="1058"/>
                    <a:pt x="501" y="1060"/>
                  </a:cubicBezTo>
                  <a:cubicBezTo>
                    <a:pt x="501" y="1061"/>
                    <a:pt x="501" y="1061"/>
                    <a:pt x="502" y="1062"/>
                  </a:cubicBezTo>
                  <a:cubicBezTo>
                    <a:pt x="502" y="1062"/>
                    <a:pt x="503" y="1063"/>
                    <a:pt x="503" y="1064"/>
                  </a:cubicBezTo>
                  <a:cubicBezTo>
                    <a:pt x="503" y="1066"/>
                    <a:pt x="503" y="1067"/>
                    <a:pt x="504" y="1068"/>
                  </a:cubicBezTo>
                  <a:cubicBezTo>
                    <a:pt x="504" y="1070"/>
                    <a:pt x="504" y="1071"/>
                    <a:pt x="505" y="1073"/>
                  </a:cubicBezTo>
                  <a:cubicBezTo>
                    <a:pt x="506" y="1074"/>
                    <a:pt x="508" y="1074"/>
                    <a:pt x="509" y="1075"/>
                  </a:cubicBezTo>
                  <a:cubicBezTo>
                    <a:pt x="510" y="1076"/>
                    <a:pt x="510" y="1078"/>
                    <a:pt x="512" y="1079"/>
                  </a:cubicBezTo>
                  <a:cubicBezTo>
                    <a:pt x="513" y="1080"/>
                    <a:pt x="514" y="1080"/>
                    <a:pt x="516" y="1080"/>
                  </a:cubicBezTo>
                  <a:cubicBezTo>
                    <a:pt x="516" y="1080"/>
                    <a:pt x="517" y="1080"/>
                    <a:pt x="518" y="1080"/>
                  </a:cubicBezTo>
                  <a:cubicBezTo>
                    <a:pt x="518" y="1079"/>
                    <a:pt x="519" y="1079"/>
                    <a:pt x="520" y="1079"/>
                  </a:cubicBezTo>
                  <a:cubicBezTo>
                    <a:pt x="520" y="1079"/>
                    <a:pt x="521" y="1080"/>
                    <a:pt x="522" y="1080"/>
                  </a:cubicBezTo>
                  <a:cubicBezTo>
                    <a:pt x="522" y="1080"/>
                    <a:pt x="523" y="1080"/>
                    <a:pt x="524" y="1079"/>
                  </a:cubicBezTo>
                  <a:cubicBezTo>
                    <a:pt x="525" y="1078"/>
                    <a:pt x="525" y="1075"/>
                    <a:pt x="527" y="1076"/>
                  </a:cubicBezTo>
                  <a:cubicBezTo>
                    <a:pt x="528" y="1076"/>
                    <a:pt x="528" y="1079"/>
                    <a:pt x="529" y="1078"/>
                  </a:cubicBezTo>
                  <a:cubicBezTo>
                    <a:pt x="529" y="1078"/>
                    <a:pt x="529" y="1077"/>
                    <a:pt x="530" y="1076"/>
                  </a:cubicBezTo>
                  <a:cubicBezTo>
                    <a:pt x="531" y="1075"/>
                    <a:pt x="531" y="1078"/>
                    <a:pt x="532" y="1077"/>
                  </a:cubicBezTo>
                  <a:cubicBezTo>
                    <a:pt x="532" y="1077"/>
                    <a:pt x="532" y="1076"/>
                    <a:pt x="532" y="1076"/>
                  </a:cubicBezTo>
                  <a:cubicBezTo>
                    <a:pt x="533" y="1075"/>
                    <a:pt x="533" y="1078"/>
                    <a:pt x="535" y="1078"/>
                  </a:cubicBezTo>
                  <a:cubicBezTo>
                    <a:pt x="537" y="1078"/>
                    <a:pt x="535" y="1075"/>
                    <a:pt x="535" y="1074"/>
                  </a:cubicBezTo>
                  <a:cubicBezTo>
                    <a:pt x="535" y="1073"/>
                    <a:pt x="535" y="1072"/>
                    <a:pt x="536" y="1072"/>
                  </a:cubicBezTo>
                  <a:cubicBezTo>
                    <a:pt x="536" y="1071"/>
                    <a:pt x="536" y="1073"/>
                    <a:pt x="537" y="1074"/>
                  </a:cubicBezTo>
                  <a:cubicBezTo>
                    <a:pt x="537" y="1075"/>
                    <a:pt x="539" y="1076"/>
                    <a:pt x="540" y="1075"/>
                  </a:cubicBezTo>
                  <a:cubicBezTo>
                    <a:pt x="542" y="1074"/>
                    <a:pt x="538" y="1073"/>
                    <a:pt x="539" y="1072"/>
                  </a:cubicBezTo>
                  <a:cubicBezTo>
                    <a:pt x="540" y="1071"/>
                    <a:pt x="542" y="1073"/>
                    <a:pt x="543" y="1073"/>
                  </a:cubicBezTo>
                  <a:cubicBezTo>
                    <a:pt x="543" y="1074"/>
                    <a:pt x="545" y="1074"/>
                    <a:pt x="545" y="1073"/>
                  </a:cubicBezTo>
                  <a:cubicBezTo>
                    <a:pt x="546" y="1073"/>
                    <a:pt x="546" y="1072"/>
                    <a:pt x="547" y="1072"/>
                  </a:cubicBezTo>
                  <a:cubicBezTo>
                    <a:pt x="548" y="1071"/>
                    <a:pt x="548" y="1073"/>
                    <a:pt x="549" y="1074"/>
                  </a:cubicBezTo>
                  <a:cubicBezTo>
                    <a:pt x="550" y="1075"/>
                    <a:pt x="551" y="1075"/>
                    <a:pt x="552" y="1075"/>
                  </a:cubicBezTo>
                  <a:cubicBezTo>
                    <a:pt x="553" y="1075"/>
                    <a:pt x="554" y="1075"/>
                    <a:pt x="555" y="1075"/>
                  </a:cubicBezTo>
                  <a:cubicBezTo>
                    <a:pt x="556" y="1075"/>
                    <a:pt x="558" y="1075"/>
                    <a:pt x="560" y="1075"/>
                  </a:cubicBezTo>
                  <a:cubicBezTo>
                    <a:pt x="561" y="1075"/>
                    <a:pt x="561" y="1074"/>
                    <a:pt x="562" y="1074"/>
                  </a:cubicBezTo>
                  <a:cubicBezTo>
                    <a:pt x="563" y="1074"/>
                    <a:pt x="563" y="1074"/>
                    <a:pt x="564" y="1073"/>
                  </a:cubicBezTo>
                  <a:cubicBezTo>
                    <a:pt x="565" y="1072"/>
                    <a:pt x="565" y="1070"/>
                    <a:pt x="564" y="1069"/>
                  </a:cubicBezTo>
                  <a:cubicBezTo>
                    <a:pt x="564" y="1068"/>
                    <a:pt x="563" y="1067"/>
                    <a:pt x="564" y="1067"/>
                  </a:cubicBezTo>
                  <a:cubicBezTo>
                    <a:pt x="565" y="1067"/>
                    <a:pt x="565" y="1068"/>
                    <a:pt x="565" y="1068"/>
                  </a:cubicBezTo>
                  <a:cubicBezTo>
                    <a:pt x="566" y="1069"/>
                    <a:pt x="566" y="1069"/>
                    <a:pt x="566" y="1070"/>
                  </a:cubicBezTo>
                  <a:cubicBezTo>
                    <a:pt x="567" y="1070"/>
                    <a:pt x="568" y="1070"/>
                    <a:pt x="568" y="1071"/>
                  </a:cubicBezTo>
                  <a:cubicBezTo>
                    <a:pt x="570" y="1072"/>
                    <a:pt x="569" y="1073"/>
                    <a:pt x="570" y="1074"/>
                  </a:cubicBezTo>
                  <a:cubicBezTo>
                    <a:pt x="571" y="1076"/>
                    <a:pt x="572" y="1073"/>
                    <a:pt x="573" y="1072"/>
                  </a:cubicBezTo>
                  <a:cubicBezTo>
                    <a:pt x="576" y="1071"/>
                    <a:pt x="577" y="1077"/>
                    <a:pt x="577" y="1079"/>
                  </a:cubicBezTo>
                  <a:cubicBezTo>
                    <a:pt x="578" y="1080"/>
                    <a:pt x="578" y="1082"/>
                    <a:pt x="579" y="1083"/>
                  </a:cubicBezTo>
                  <a:cubicBezTo>
                    <a:pt x="580" y="1084"/>
                    <a:pt x="582" y="1085"/>
                    <a:pt x="583" y="1086"/>
                  </a:cubicBezTo>
                  <a:cubicBezTo>
                    <a:pt x="585" y="1086"/>
                    <a:pt x="586" y="1087"/>
                    <a:pt x="587" y="1087"/>
                  </a:cubicBezTo>
                  <a:cubicBezTo>
                    <a:pt x="589" y="1087"/>
                    <a:pt x="590" y="1086"/>
                    <a:pt x="591" y="1085"/>
                  </a:cubicBezTo>
                  <a:cubicBezTo>
                    <a:pt x="592" y="1084"/>
                    <a:pt x="594" y="1082"/>
                    <a:pt x="594" y="1084"/>
                  </a:cubicBezTo>
                  <a:cubicBezTo>
                    <a:pt x="594" y="1085"/>
                    <a:pt x="593" y="1085"/>
                    <a:pt x="593" y="1086"/>
                  </a:cubicBezTo>
                  <a:cubicBezTo>
                    <a:pt x="592" y="1087"/>
                    <a:pt x="593" y="1086"/>
                    <a:pt x="594" y="1087"/>
                  </a:cubicBezTo>
                  <a:cubicBezTo>
                    <a:pt x="596" y="1089"/>
                    <a:pt x="588" y="1090"/>
                    <a:pt x="592" y="1093"/>
                  </a:cubicBezTo>
                  <a:cubicBezTo>
                    <a:pt x="592" y="1093"/>
                    <a:pt x="593" y="1093"/>
                    <a:pt x="593" y="1094"/>
                  </a:cubicBezTo>
                  <a:cubicBezTo>
                    <a:pt x="593" y="1095"/>
                    <a:pt x="593" y="1096"/>
                    <a:pt x="594" y="1096"/>
                  </a:cubicBezTo>
                  <a:cubicBezTo>
                    <a:pt x="594" y="1097"/>
                    <a:pt x="595" y="1097"/>
                    <a:pt x="595" y="1097"/>
                  </a:cubicBezTo>
                  <a:cubicBezTo>
                    <a:pt x="596" y="1098"/>
                    <a:pt x="596" y="1099"/>
                    <a:pt x="597" y="1099"/>
                  </a:cubicBezTo>
                  <a:cubicBezTo>
                    <a:pt x="597" y="1100"/>
                    <a:pt x="598" y="1101"/>
                    <a:pt x="599" y="1102"/>
                  </a:cubicBezTo>
                  <a:cubicBezTo>
                    <a:pt x="599" y="1103"/>
                    <a:pt x="599" y="1104"/>
                    <a:pt x="599" y="1105"/>
                  </a:cubicBezTo>
                  <a:cubicBezTo>
                    <a:pt x="599" y="1106"/>
                    <a:pt x="598" y="1107"/>
                    <a:pt x="598" y="1108"/>
                  </a:cubicBezTo>
                  <a:cubicBezTo>
                    <a:pt x="597" y="1110"/>
                    <a:pt x="598" y="1111"/>
                    <a:pt x="598" y="1113"/>
                  </a:cubicBezTo>
                  <a:cubicBezTo>
                    <a:pt x="598" y="1114"/>
                    <a:pt x="597" y="1116"/>
                    <a:pt x="597" y="1118"/>
                  </a:cubicBezTo>
                  <a:cubicBezTo>
                    <a:pt x="596" y="1119"/>
                    <a:pt x="597" y="1121"/>
                    <a:pt x="597" y="1123"/>
                  </a:cubicBezTo>
                  <a:cubicBezTo>
                    <a:pt x="597" y="1125"/>
                    <a:pt x="597" y="1129"/>
                    <a:pt x="596" y="1131"/>
                  </a:cubicBezTo>
                  <a:cubicBezTo>
                    <a:pt x="595" y="1132"/>
                    <a:pt x="594" y="1133"/>
                    <a:pt x="593" y="1135"/>
                  </a:cubicBezTo>
                  <a:cubicBezTo>
                    <a:pt x="592" y="1138"/>
                    <a:pt x="592" y="1141"/>
                    <a:pt x="590" y="1143"/>
                  </a:cubicBezTo>
                  <a:cubicBezTo>
                    <a:pt x="588" y="1144"/>
                    <a:pt x="588" y="1145"/>
                    <a:pt x="587" y="1146"/>
                  </a:cubicBezTo>
                  <a:cubicBezTo>
                    <a:pt x="586" y="1149"/>
                    <a:pt x="588" y="1148"/>
                    <a:pt x="590" y="1148"/>
                  </a:cubicBezTo>
                  <a:cubicBezTo>
                    <a:pt x="591" y="1149"/>
                    <a:pt x="591" y="1149"/>
                    <a:pt x="592" y="1150"/>
                  </a:cubicBezTo>
                  <a:cubicBezTo>
                    <a:pt x="592" y="1150"/>
                    <a:pt x="593" y="1150"/>
                    <a:pt x="594" y="1150"/>
                  </a:cubicBezTo>
                  <a:cubicBezTo>
                    <a:pt x="594" y="1150"/>
                    <a:pt x="595" y="1149"/>
                    <a:pt x="595" y="1150"/>
                  </a:cubicBezTo>
                  <a:cubicBezTo>
                    <a:pt x="596" y="1151"/>
                    <a:pt x="595" y="1151"/>
                    <a:pt x="595" y="1151"/>
                  </a:cubicBezTo>
                  <a:cubicBezTo>
                    <a:pt x="594" y="1151"/>
                    <a:pt x="593" y="1152"/>
                    <a:pt x="592" y="1152"/>
                  </a:cubicBezTo>
                  <a:cubicBezTo>
                    <a:pt x="592" y="1151"/>
                    <a:pt x="591" y="1151"/>
                    <a:pt x="591" y="1152"/>
                  </a:cubicBezTo>
                  <a:cubicBezTo>
                    <a:pt x="590" y="1154"/>
                    <a:pt x="592" y="1155"/>
                    <a:pt x="592" y="1156"/>
                  </a:cubicBezTo>
                  <a:cubicBezTo>
                    <a:pt x="592" y="1157"/>
                    <a:pt x="592" y="1158"/>
                    <a:pt x="592" y="1159"/>
                  </a:cubicBezTo>
                  <a:cubicBezTo>
                    <a:pt x="592" y="1159"/>
                    <a:pt x="592" y="1160"/>
                    <a:pt x="591" y="1160"/>
                  </a:cubicBezTo>
                  <a:cubicBezTo>
                    <a:pt x="590" y="1160"/>
                    <a:pt x="589" y="1160"/>
                    <a:pt x="589" y="1160"/>
                  </a:cubicBezTo>
                  <a:cubicBezTo>
                    <a:pt x="588" y="1160"/>
                    <a:pt x="588" y="1161"/>
                    <a:pt x="587" y="1161"/>
                  </a:cubicBezTo>
                  <a:cubicBezTo>
                    <a:pt x="585" y="1162"/>
                    <a:pt x="587" y="1162"/>
                    <a:pt x="588" y="1163"/>
                  </a:cubicBezTo>
                  <a:cubicBezTo>
                    <a:pt x="589" y="1164"/>
                    <a:pt x="589" y="1166"/>
                    <a:pt x="591" y="1167"/>
                  </a:cubicBezTo>
                  <a:cubicBezTo>
                    <a:pt x="591" y="1167"/>
                    <a:pt x="592" y="1167"/>
                    <a:pt x="593" y="1167"/>
                  </a:cubicBezTo>
                  <a:cubicBezTo>
                    <a:pt x="593" y="1168"/>
                    <a:pt x="594" y="1168"/>
                    <a:pt x="594" y="1169"/>
                  </a:cubicBezTo>
                  <a:cubicBezTo>
                    <a:pt x="595" y="1169"/>
                    <a:pt x="598" y="1169"/>
                    <a:pt x="597" y="1171"/>
                  </a:cubicBezTo>
                  <a:cubicBezTo>
                    <a:pt x="597" y="1171"/>
                    <a:pt x="596" y="1171"/>
                    <a:pt x="595" y="1171"/>
                  </a:cubicBezTo>
                  <a:cubicBezTo>
                    <a:pt x="595" y="1170"/>
                    <a:pt x="594" y="1170"/>
                    <a:pt x="593" y="1170"/>
                  </a:cubicBezTo>
                  <a:cubicBezTo>
                    <a:pt x="592" y="1170"/>
                    <a:pt x="590" y="1170"/>
                    <a:pt x="589" y="1169"/>
                  </a:cubicBezTo>
                  <a:cubicBezTo>
                    <a:pt x="588" y="1169"/>
                    <a:pt x="588" y="1169"/>
                    <a:pt x="587" y="1168"/>
                  </a:cubicBezTo>
                  <a:cubicBezTo>
                    <a:pt x="587" y="1168"/>
                    <a:pt x="586" y="1167"/>
                    <a:pt x="586" y="1167"/>
                  </a:cubicBezTo>
                  <a:cubicBezTo>
                    <a:pt x="585" y="1166"/>
                    <a:pt x="586" y="1171"/>
                    <a:pt x="586" y="1172"/>
                  </a:cubicBezTo>
                  <a:cubicBezTo>
                    <a:pt x="586" y="1173"/>
                    <a:pt x="586" y="1174"/>
                    <a:pt x="586" y="1175"/>
                  </a:cubicBezTo>
                  <a:cubicBezTo>
                    <a:pt x="586" y="1175"/>
                    <a:pt x="586" y="1176"/>
                    <a:pt x="586" y="1177"/>
                  </a:cubicBezTo>
                  <a:cubicBezTo>
                    <a:pt x="586" y="1178"/>
                    <a:pt x="585" y="1178"/>
                    <a:pt x="585" y="1179"/>
                  </a:cubicBezTo>
                  <a:cubicBezTo>
                    <a:pt x="585" y="1180"/>
                    <a:pt x="584" y="1182"/>
                    <a:pt x="584" y="1183"/>
                  </a:cubicBezTo>
                  <a:cubicBezTo>
                    <a:pt x="583" y="1184"/>
                    <a:pt x="583" y="1186"/>
                    <a:pt x="582" y="1187"/>
                  </a:cubicBezTo>
                  <a:cubicBezTo>
                    <a:pt x="581" y="1189"/>
                    <a:pt x="580" y="1190"/>
                    <a:pt x="579" y="1190"/>
                  </a:cubicBezTo>
                  <a:cubicBezTo>
                    <a:pt x="578" y="1190"/>
                    <a:pt x="575" y="1190"/>
                    <a:pt x="575" y="1189"/>
                  </a:cubicBezTo>
                  <a:cubicBezTo>
                    <a:pt x="574" y="1188"/>
                    <a:pt x="574" y="1185"/>
                    <a:pt x="573" y="1185"/>
                  </a:cubicBezTo>
                  <a:cubicBezTo>
                    <a:pt x="572" y="1185"/>
                    <a:pt x="574" y="1189"/>
                    <a:pt x="574" y="1189"/>
                  </a:cubicBezTo>
                  <a:cubicBezTo>
                    <a:pt x="575" y="1191"/>
                    <a:pt x="574" y="1192"/>
                    <a:pt x="575" y="1193"/>
                  </a:cubicBezTo>
                  <a:cubicBezTo>
                    <a:pt x="575" y="1194"/>
                    <a:pt x="576" y="1194"/>
                    <a:pt x="576" y="1195"/>
                  </a:cubicBezTo>
                  <a:cubicBezTo>
                    <a:pt x="576" y="1196"/>
                    <a:pt x="577" y="1196"/>
                    <a:pt x="577" y="1197"/>
                  </a:cubicBezTo>
                  <a:cubicBezTo>
                    <a:pt x="577" y="1199"/>
                    <a:pt x="578" y="1199"/>
                    <a:pt x="580" y="1200"/>
                  </a:cubicBezTo>
                  <a:cubicBezTo>
                    <a:pt x="581" y="1201"/>
                    <a:pt x="581" y="1203"/>
                    <a:pt x="582" y="1204"/>
                  </a:cubicBezTo>
                  <a:cubicBezTo>
                    <a:pt x="583" y="1205"/>
                    <a:pt x="584" y="1204"/>
                    <a:pt x="584" y="1203"/>
                  </a:cubicBezTo>
                  <a:cubicBezTo>
                    <a:pt x="585" y="1202"/>
                    <a:pt x="586" y="1201"/>
                    <a:pt x="586" y="1202"/>
                  </a:cubicBezTo>
                  <a:cubicBezTo>
                    <a:pt x="586" y="1203"/>
                    <a:pt x="586" y="1204"/>
                    <a:pt x="585" y="1205"/>
                  </a:cubicBezTo>
                  <a:cubicBezTo>
                    <a:pt x="585" y="1206"/>
                    <a:pt x="584" y="1206"/>
                    <a:pt x="584" y="1207"/>
                  </a:cubicBezTo>
                  <a:cubicBezTo>
                    <a:pt x="584" y="1208"/>
                    <a:pt x="584" y="1209"/>
                    <a:pt x="584" y="1209"/>
                  </a:cubicBezTo>
                  <a:cubicBezTo>
                    <a:pt x="584" y="1211"/>
                    <a:pt x="584" y="1213"/>
                    <a:pt x="585" y="1214"/>
                  </a:cubicBezTo>
                  <a:cubicBezTo>
                    <a:pt x="586" y="1215"/>
                    <a:pt x="587" y="1214"/>
                    <a:pt x="589" y="1215"/>
                  </a:cubicBezTo>
                  <a:cubicBezTo>
                    <a:pt x="590" y="1215"/>
                    <a:pt x="591" y="1218"/>
                    <a:pt x="591" y="1219"/>
                  </a:cubicBezTo>
                  <a:cubicBezTo>
                    <a:pt x="591" y="1221"/>
                    <a:pt x="591" y="1222"/>
                    <a:pt x="592" y="1224"/>
                  </a:cubicBezTo>
                  <a:cubicBezTo>
                    <a:pt x="592" y="1225"/>
                    <a:pt x="593" y="1226"/>
                    <a:pt x="594" y="1227"/>
                  </a:cubicBezTo>
                  <a:cubicBezTo>
                    <a:pt x="595" y="1227"/>
                    <a:pt x="595" y="1227"/>
                    <a:pt x="596" y="1228"/>
                  </a:cubicBezTo>
                  <a:cubicBezTo>
                    <a:pt x="597" y="1228"/>
                    <a:pt x="596" y="1229"/>
                    <a:pt x="597" y="1230"/>
                  </a:cubicBezTo>
                  <a:cubicBezTo>
                    <a:pt x="597" y="1230"/>
                    <a:pt x="597" y="1231"/>
                    <a:pt x="598" y="1231"/>
                  </a:cubicBezTo>
                  <a:cubicBezTo>
                    <a:pt x="599" y="1231"/>
                    <a:pt x="600" y="1231"/>
                    <a:pt x="600" y="1231"/>
                  </a:cubicBezTo>
                  <a:cubicBezTo>
                    <a:pt x="601" y="1231"/>
                    <a:pt x="600" y="1232"/>
                    <a:pt x="600" y="1233"/>
                  </a:cubicBezTo>
                  <a:cubicBezTo>
                    <a:pt x="601" y="1233"/>
                    <a:pt x="601" y="1234"/>
                    <a:pt x="601" y="1234"/>
                  </a:cubicBezTo>
                  <a:cubicBezTo>
                    <a:pt x="603" y="1235"/>
                    <a:pt x="604" y="1236"/>
                    <a:pt x="605" y="1237"/>
                  </a:cubicBezTo>
                  <a:cubicBezTo>
                    <a:pt x="605" y="1238"/>
                    <a:pt x="605" y="1239"/>
                    <a:pt x="606" y="1239"/>
                  </a:cubicBezTo>
                  <a:cubicBezTo>
                    <a:pt x="607" y="1240"/>
                    <a:pt x="608" y="1241"/>
                    <a:pt x="609" y="1243"/>
                  </a:cubicBezTo>
                  <a:cubicBezTo>
                    <a:pt x="610" y="1244"/>
                    <a:pt x="611" y="1245"/>
                    <a:pt x="613" y="1246"/>
                  </a:cubicBezTo>
                  <a:cubicBezTo>
                    <a:pt x="614" y="1247"/>
                    <a:pt x="615" y="1248"/>
                    <a:pt x="616" y="1249"/>
                  </a:cubicBezTo>
                  <a:cubicBezTo>
                    <a:pt x="617" y="1251"/>
                    <a:pt x="619" y="1253"/>
                    <a:pt x="621" y="1254"/>
                  </a:cubicBezTo>
                  <a:cubicBezTo>
                    <a:pt x="623" y="1256"/>
                    <a:pt x="625" y="1258"/>
                    <a:pt x="626" y="1259"/>
                  </a:cubicBezTo>
                  <a:cubicBezTo>
                    <a:pt x="628" y="1261"/>
                    <a:pt x="630" y="1263"/>
                    <a:pt x="632" y="1265"/>
                  </a:cubicBezTo>
                  <a:cubicBezTo>
                    <a:pt x="634" y="1268"/>
                    <a:pt x="637" y="1269"/>
                    <a:pt x="639" y="1272"/>
                  </a:cubicBezTo>
                  <a:cubicBezTo>
                    <a:pt x="641" y="1274"/>
                    <a:pt x="643" y="1277"/>
                    <a:pt x="644" y="1280"/>
                  </a:cubicBezTo>
                  <a:cubicBezTo>
                    <a:pt x="644" y="1282"/>
                    <a:pt x="645" y="1283"/>
                    <a:pt x="646" y="1285"/>
                  </a:cubicBezTo>
                  <a:cubicBezTo>
                    <a:pt x="647" y="1286"/>
                    <a:pt x="648" y="1287"/>
                    <a:pt x="648" y="1289"/>
                  </a:cubicBezTo>
                  <a:cubicBezTo>
                    <a:pt x="649" y="1292"/>
                    <a:pt x="649" y="1294"/>
                    <a:pt x="649" y="1297"/>
                  </a:cubicBezTo>
                  <a:cubicBezTo>
                    <a:pt x="649" y="1298"/>
                    <a:pt x="649" y="1299"/>
                    <a:pt x="650" y="1300"/>
                  </a:cubicBezTo>
                  <a:cubicBezTo>
                    <a:pt x="651" y="1302"/>
                    <a:pt x="653" y="1304"/>
                    <a:pt x="651" y="1306"/>
                  </a:cubicBezTo>
                  <a:cubicBezTo>
                    <a:pt x="651" y="1306"/>
                    <a:pt x="650" y="1306"/>
                    <a:pt x="650" y="1307"/>
                  </a:cubicBezTo>
                  <a:cubicBezTo>
                    <a:pt x="651" y="1308"/>
                    <a:pt x="651" y="1309"/>
                    <a:pt x="652" y="1309"/>
                  </a:cubicBezTo>
                  <a:cubicBezTo>
                    <a:pt x="654" y="1312"/>
                    <a:pt x="654" y="1315"/>
                    <a:pt x="656" y="1318"/>
                  </a:cubicBezTo>
                  <a:cubicBezTo>
                    <a:pt x="658" y="1321"/>
                    <a:pt x="661" y="1323"/>
                    <a:pt x="662" y="1327"/>
                  </a:cubicBezTo>
                  <a:cubicBezTo>
                    <a:pt x="663" y="1329"/>
                    <a:pt x="663" y="1331"/>
                    <a:pt x="664" y="1333"/>
                  </a:cubicBezTo>
                  <a:cubicBezTo>
                    <a:pt x="665" y="1334"/>
                    <a:pt x="666" y="1336"/>
                    <a:pt x="666" y="1337"/>
                  </a:cubicBezTo>
                  <a:cubicBezTo>
                    <a:pt x="667" y="1339"/>
                    <a:pt x="668" y="1342"/>
                    <a:pt x="669" y="1344"/>
                  </a:cubicBezTo>
                  <a:cubicBezTo>
                    <a:pt x="669" y="1345"/>
                    <a:pt x="670" y="1347"/>
                    <a:pt x="671" y="1348"/>
                  </a:cubicBezTo>
                  <a:cubicBezTo>
                    <a:pt x="672" y="1349"/>
                    <a:pt x="673" y="1350"/>
                    <a:pt x="673" y="1351"/>
                  </a:cubicBezTo>
                  <a:cubicBezTo>
                    <a:pt x="673" y="1353"/>
                    <a:pt x="674" y="1355"/>
                    <a:pt x="674" y="1356"/>
                  </a:cubicBezTo>
                  <a:cubicBezTo>
                    <a:pt x="674" y="1359"/>
                    <a:pt x="674" y="1364"/>
                    <a:pt x="672" y="1366"/>
                  </a:cubicBezTo>
                  <a:cubicBezTo>
                    <a:pt x="670" y="1367"/>
                    <a:pt x="666" y="1370"/>
                    <a:pt x="666" y="1373"/>
                  </a:cubicBezTo>
                  <a:cubicBezTo>
                    <a:pt x="666" y="1374"/>
                    <a:pt x="668" y="1376"/>
                    <a:pt x="669" y="1377"/>
                  </a:cubicBezTo>
                  <a:cubicBezTo>
                    <a:pt x="669" y="1378"/>
                    <a:pt x="670" y="1379"/>
                    <a:pt x="671" y="1381"/>
                  </a:cubicBezTo>
                  <a:cubicBezTo>
                    <a:pt x="671" y="1382"/>
                    <a:pt x="672" y="1384"/>
                    <a:pt x="672" y="1386"/>
                  </a:cubicBezTo>
                  <a:cubicBezTo>
                    <a:pt x="672" y="1387"/>
                    <a:pt x="673" y="1389"/>
                    <a:pt x="674" y="1390"/>
                  </a:cubicBezTo>
                  <a:cubicBezTo>
                    <a:pt x="675" y="1392"/>
                    <a:pt x="676" y="1394"/>
                    <a:pt x="676" y="1396"/>
                  </a:cubicBezTo>
                  <a:cubicBezTo>
                    <a:pt x="677" y="1398"/>
                    <a:pt x="677" y="1399"/>
                    <a:pt x="678" y="1401"/>
                  </a:cubicBezTo>
                  <a:cubicBezTo>
                    <a:pt x="679" y="1402"/>
                    <a:pt x="680" y="1403"/>
                    <a:pt x="681" y="1405"/>
                  </a:cubicBezTo>
                  <a:cubicBezTo>
                    <a:pt x="681" y="1407"/>
                    <a:pt x="682" y="1408"/>
                    <a:pt x="683" y="1410"/>
                  </a:cubicBezTo>
                  <a:cubicBezTo>
                    <a:pt x="683" y="1413"/>
                    <a:pt x="684" y="1415"/>
                    <a:pt x="684" y="1418"/>
                  </a:cubicBezTo>
                  <a:cubicBezTo>
                    <a:pt x="685" y="1422"/>
                    <a:pt x="685" y="1427"/>
                    <a:pt x="684" y="1432"/>
                  </a:cubicBezTo>
                  <a:cubicBezTo>
                    <a:pt x="683" y="1434"/>
                    <a:pt x="682" y="1435"/>
                    <a:pt x="681" y="1437"/>
                  </a:cubicBezTo>
                  <a:cubicBezTo>
                    <a:pt x="680" y="1438"/>
                    <a:pt x="679" y="1439"/>
                    <a:pt x="678" y="1441"/>
                  </a:cubicBezTo>
                  <a:cubicBezTo>
                    <a:pt x="678" y="1442"/>
                    <a:pt x="677" y="1443"/>
                    <a:pt x="677" y="1445"/>
                  </a:cubicBezTo>
                  <a:cubicBezTo>
                    <a:pt x="676" y="1446"/>
                    <a:pt x="675" y="1447"/>
                    <a:pt x="674" y="1448"/>
                  </a:cubicBezTo>
                  <a:cubicBezTo>
                    <a:pt x="673" y="1448"/>
                    <a:pt x="672" y="1449"/>
                    <a:pt x="671" y="1449"/>
                  </a:cubicBezTo>
                  <a:cubicBezTo>
                    <a:pt x="670" y="1450"/>
                    <a:pt x="670" y="1450"/>
                    <a:pt x="669" y="1451"/>
                  </a:cubicBezTo>
                  <a:cubicBezTo>
                    <a:pt x="668" y="1452"/>
                    <a:pt x="667" y="1452"/>
                    <a:pt x="667" y="1452"/>
                  </a:cubicBezTo>
                  <a:cubicBezTo>
                    <a:pt x="665" y="1454"/>
                    <a:pt x="664" y="1455"/>
                    <a:pt x="663" y="1457"/>
                  </a:cubicBezTo>
                  <a:cubicBezTo>
                    <a:pt x="661" y="1460"/>
                    <a:pt x="659" y="1463"/>
                    <a:pt x="657" y="1466"/>
                  </a:cubicBezTo>
                  <a:cubicBezTo>
                    <a:pt x="656" y="1469"/>
                    <a:pt x="655" y="1473"/>
                    <a:pt x="654" y="1477"/>
                  </a:cubicBezTo>
                  <a:cubicBezTo>
                    <a:pt x="654" y="1480"/>
                    <a:pt x="653" y="1482"/>
                    <a:pt x="652" y="1485"/>
                  </a:cubicBezTo>
                  <a:cubicBezTo>
                    <a:pt x="651" y="1487"/>
                    <a:pt x="650" y="1490"/>
                    <a:pt x="650" y="1493"/>
                  </a:cubicBezTo>
                  <a:cubicBezTo>
                    <a:pt x="650" y="1495"/>
                    <a:pt x="649" y="1496"/>
                    <a:pt x="649" y="1498"/>
                  </a:cubicBezTo>
                  <a:cubicBezTo>
                    <a:pt x="648" y="1499"/>
                    <a:pt x="648" y="1501"/>
                    <a:pt x="647" y="1503"/>
                  </a:cubicBezTo>
                  <a:cubicBezTo>
                    <a:pt x="647" y="1506"/>
                    <a:pt x="647" y="1510"/>
                    <a:pt x="646" y="1513"/>
                  </a:cubicBezTo>
                  <a:cubicBezTo>
                    <a:pt x="644" y="1515"/>
                    <a:pt x="642" y="1518"/>
                    <a:pt x="640" y="1520"/>
                  </a:cubicBezTo>
                  <a:cubicBezTo>
                    <a:pt x="638" y="1521"/>
                    <a:pt x="638" y="1522"/>
                    <a:pt x="639" y="1523"/>
                  </a:cubicBezTo>
                  <a:cubicBezTo>
                    <a:pt x="640" y="1524"/>
                    <a:pt x="640" y="1525"/>
                    <a:pt x="640" y="1526"/>
                  </a:cubicBezTo>
                  <a:cubicBezTo>
                    <a:pt x="640" y="1527"/>
                    <a:pt x="640" y="1529"/>
                    <a:pt x="640" y="1530"/>
                  </a:cubicBezTo>
                  <a:cubicBezTo>
                    <a:pt x="640" y="1532"/>
                    <a:pt x="640" y="1533"/>
                    <a:pt x="640" y="1535"/>
                  </a:cubicBezTo>
                  <a:cubicBezTo>
                    <a:pt x="639" y="1538"/>
                    <a:pt x="639" y="1542"/>
                    <a:pt x="639" y="1545"/>
                  </a:cubicBezTo>
                  <a:cubicBezTo>
                    <a:pt x="639" y="1547"/>
                    <a:pt x="639" y="1548"/>
                    <a:pt x="639" y="1550"/>
                  </a:cubicBezTo>
                  <a:cubicBezTo>
                    <a:pt x="639" y="1551"/>
                    <a:pt x="638" y="1552"/>
                    <a:pt x="638" y="1552"/>
                  </a:cubicBezTo>
                  <a:cubicBezTo>
                    <a:pt x="638" y="1553"/>
                    <a:pt x="638" y="1554"/>
                    <a:pt x="638" y="1555"/>
                  </a:cubicBezTo>
                  <a:cubicBezTo>
                    <a:pt x="639" y="1558"/>
                    <a:pt x="639" y="1561"/>
                    <a:pt x="640" y="1564"/>
                  </a:cubicBezTo>
                  <a:cubicBezTo>
                    <a:pt x="640" y="1567"/>
                    <a:pt x="640" y="1571"/>
                    <a:pt x="641" y="1574"/>
                  </a:cubicBezTo>
                  <a:cubicBezTo>
                    <a:pt x="642" y="1577"/>
                    <a:pt x="643" y="1580"/>
                    <a:pt x="646" y="1582"/>
                  </a:cubicBezTo>
                  <a:cubicBezTo>
                    <a:pt x="648" y="1584"/>
                    <a:pt x="650" y="1586"/>
                    <a:pt x="652" y="1589"/>
                  </a:cubicBezTo>
                  <a:cubicBezTo>
                    <a:pt x="655" y="1594"/>
                    <a:pt x="659" y="1598"/>
                    <a:pt x="662" y="1604"/>
                  </a:cubicBezTo>
                  <a:cubicBezTo>
                    <a:pt x="662" y="1606"/>
                    <a:pt x="663" y="1609"/>
                    <a:pt x="664" y="1611"/>
                  </a:cubicBezTo>
                  <a:cubicBezTo>
                    <a:pt x="665" y="1613"/>
                    <a:pt x="666" y="1615"/>
                    <a:pt x="668" y="1617"/>
                  </a:cubicBezTo>
                  <a:cubicBezTo>
                    <a:pt x="670" y="1621"/>
                    <a:pt x="671" y="1625"/>
                    <a:pt x="673" y="1629"/>
                  </a:cubicBezTo>
                  <a:cubicBezTo>
                    <a:pt x="674" y="1631"/>
                    <a:pt x="675" y="1633"/>
                    <a:pt x="676" y="1635"/>
                  </a:cubicBezTo>
                  <a:cubicBezTo>
                    <a:pt x="677" y="1637"/>
                    <a:pt x="678" y="1638"/>
                    <a:pt x="679" y="1640"/>
                  </a:cubicBezTo>
                  <a:cubicBezTo>
                    <a:pt x="680" y="1642"/>
                    <a:pt x="682" y="1644"/>
                    <a:pt x="683" y="1646"/>
                  </a:cubicBezTo>
                  <a:cubicBezTo>
                    <a:pt x="684" y="1648"/>
                    <a:pt x="685" y="1651"/>
                    <a:pt x="686" y="1653"/>
                  </a:cubicBezTo>
                  <a:cubicBezTo>
                    <a:pt x="688" y="1658"/>
                    <a:pt x="691" y="1662"/>
                    <a:pt x="694" y="1667"/>
                  </a:cubicBezTo>
                  <a:cubicBezTo>
                    <a:pt x="696" y="1670"/>
                    <a:pt x="698" y="1673"/>
                    <a:pt x="700" y="1676"/>
                  </a:cubicBezTo>
                  <a:cubicBezTo>
                    <a:pt x="700" y="1678"/>
                    <a:pt x="700" y="1679"/>
                    <a:pt x="699" y="1680"/>
                  </a:cubicBezTo>
                  <a:cubicBezTo>
                    <a:pt x="699" y="1682"/>
                    <a:pt x="699" y="1684"/>
                    <a:pt x="699" y="1685"/>
                  </a:cubicBezTo>
                  <a:cubicBezTo>
                    <a:pt x="698" y="1691"/>
                    <a:pt x="698" y="1697"/>
                    <a:pt x="698" y="1704"/>
                  </a:cubicBezTo>
                  <a:cubicBezTo>
                    <a:pt x="698" y="1708"/>
                    <a:pt x="699" y="1712"/>
                    <a:pt x="700" y="1716"/>
                  </a:cubicBezTo>
                  <a:cubicBezTo>
                    <a:pt x="701" y="1718"/>
                    <a:pt x="701" y="1720"/>
                    <a:pt x="702" y="1722"/>
                  </a:cubicBezTo>
                  <a:cubicBezTo>
                    <a:pt x="703" y="1724"/>
                    <a:pt x="704" y="1726"/>
                    <a:pt x="705" y="1728"/>
                  </a:cubicBezTo>
                  <a:cubicBezTo>
                    <a:pt x="707" y="1731"/>
                    <a:pt x="707" y="1736"/>
                    <a:pt x="707" y="1740"/>
                  </a:cubicBezTo>
                  <a:cubicBezTo>
                    <a:pt x="707" y="1742"/>
                    <a:pt x="706" y="1744"/>
                    <a:pt x="706" y="1746"/>
                  </a:cubicBezTo>
                  <a:cubicBezTo>
                    <a:pt x="706" y="1749"/>
                    <a:pt x="707" y="1751"/>
                    <a:pt x="707" y="1754"/>
                  </a:cubicBezTo>
                  <a:cubicBezTo>
                    <a:pt x="708" y="1756"/>
                    <a:pt x="708" y="1758"/>
                    <a:pt x="709" y="1760"/>
                  </a:cubicBezTo>
                  <a:cubicBezTo>
                    <a:pt x="710" y="1762"/>
                    <a:pt x="711" y="1765"/>
                    <a:pt x="711" y="1767"/>
                  </a:cubicBezTo>
                  <a:cubicBezTo>
                    <a:pt x="713" y="1772"/>
                    <a:pt x="714" y="1776"/>
                    <a:pt x="715" y="1780"/>
                  </a:cubicBezTo>
                  <a:cubicBezTo>
                    <a:pt x="716" y="1784"/>
                    <a:pt x="718" y="1787"/>
                    <a:pt x="719" y="1791"/>
                  </a:cubicBezTo>
                  <a:cubicBezTo>
                    <a:pt x="722" y="1796"/>
                    <a:pt x="726" y="1800"/>
                    <a:pt x="730" y="1804"/>
                  </a:cubicBezTo>
                  <a:cubicBezTo>
                    <a:pt x="732" y="1807"/>
                    <a:pt x="734" y="1810"/>
                    <a:pt x="737" y="1812"/>
                  </a:cubicBezTo>
                  <a:cubicBezTo>
                    <a:pt x="739" y="1813"/>
                    <a:pt x="740" y="1813"/>
                    <a:pt x="741" y="1814"/>
                  </a:cubicBezTo>
                  <a:cubicBezTo>
                    <a:pt x="743" y="1814"/>
                    <a:pt x="743" y="1816"/>
                    <a:pt x="743" y="1817"/>
                  </a:cubicBezTo>
                  <a:cubicBezTo>
                    <a:pt x="744" y="1819"/>
                    <a:pt x="745" y="1820"/>
                    <a:pt x="746" y="1821"/>
                  </a:cubicBezTo>
                  <a:cubicBezTo>
                    <a:pt x="747" y="1823"/>
                    <a:pt x="747" y="1825"/>
                    <a:pt x="748" y="1826"/>
                  </a:cubicBezTo>
                  <a:cubicBezTo>
                    <a:pt x="749" y="1830"/>
                    <a:pt x="751" y="1832"/>
                    <a:pt x="752" y="1836"/>
                  </a:cubicBezTo>
                  <a:cubicBezTo>
                    <a:pt x="754" y="1839"/>
                    <a:pt x="755" y="1842"/>
                    <a:pt x="756" y="1845"/>
                  </a:cubicBezTo>
                  <a:cubicBezTo>
                    <a:pt x="757" y="1846"/>
                    <a:pt x="757" y="1847"/>
                    <a:pt x="758" y="1848"/>
                  </a:cubicBezTo>
                  <a:cubicBezTo>
                    <a:pt x="759" y="1851"/>
                    <a:pt x="760" y="1853"/>
                    <a:pt x="761" y="1856"/>
                  </a:cubicBezTo>
                  <a:cubicBezTo>
                    <a:pt x="762" y="1858"/>
                    <a:pt x="763" y="1860"/>
                    <a:pt x="764" y="1862"/>
                  </a:cubicBezTo>
                  <a:cubicBezTo>
                    <a:pt x="766" y="1864"/>
                    <a:pt x="766" y="1866"/>
                    <a:pt x="767" y="1869"/>
                  </a:cubicBezTo>
                  <a:cubicBezTo>
                    <a:pt x="769" y="1872"/>
                    <a:pt x="770" y="1875"/>
                    <a:pt x="772" y="1878"/>
                  </a:cubicBezTo>
                  <a:cubicBezTo>
                    <a:pt x="773" y="1880"/>
                    <a:pt x="774" y="1881"/>
                    <a:pt x="775" y="1883"/>
                  </a:cubicBezTo>
                  <a:cubicBezTo>
                    <a:pt x="775" y="1883"/>
                    <a:pt x="775" y="1884"/>
                    <a:pt x="775" y="1884"/>
                  </a:cubicBezTo>
                  <a:cubicBezTo>
                    <a:pt x="776" y="1885"/>
                    <a:pt x="776" y="1886"/>
                    <a:pt x="777" y="1887"/>
                  </a:cubicBezTo>
                  <a:cubicBezTo>
                    <a:pt x="778" y="1888"/>
                    <a:pt x="779" y="1889"/>
                    <a:pt x="779" y="1891"/>
                  </a:cubicBezTo>
                  <a:cubicBezTo>
                    <a:pt x="780" y="1894"/>
                    <a:pt x="782" y="1896"/>
                    <a:pt x="782" y="1899"/>
                  </a:cubicBezTo>
                  <a:cubicBezTo>
                    <a:pt x="783" y="1901"/>
                    <a:pt x="783" y="1903"/>
                    <a:pt x="782" y="1905"/>
                  </a:cubicBezTo>
                  <a:cubicBezTo>
                    <a:pt x="781" y="1907"/>
                    <a:pt x="780" y="1908"/>
                    <a:pt x="779" y="1911"/>
                  </a:cubicBezTo>
                  <a:cubicBezTo>
                    <a:pt x="779" y="1911"/>
                    <a:pt x="778" y="1915"/>
                    <a:pt x="777" y="1914"/>
                  </a:cubicBezTo>
                  <a:cubicBezTo>
                    <a:pt x="776" y="1914"/>
                    <a:pt x="776" y="1913"/>
                    <a:pt x="775" y="1914"/>
                  </a:cubicBezTo>
                  <a:cubicBezTo>
                    <a:pt x="774" y="1914"/>
                    <a:pt x="774" y="1914"/>
                    <a:pt x="773" y="1914"/>
                  </a:cubicBezTo>
                  <a:cubicBezTo>
                    <a:pt x="772" y="1915"/>
                    <a:pt x="772" y="1915"/>
                    <a:pt x="772" y="1916"/>
                  </a:cubicBezTo>
                  <a:cubicBezTo>
                    <a:pt x="772" y="1916"/>
                    <a:pt x="771" y="1917"/>
                    <a:pt x="772" y="1918"/>
                  </a:cubicBezTo>
                  <a:cubicBezTo>
                    <a:pt x="772" y="1919"/>
                    <a:pt x="772" y="1919"/>
                    <a:pt x="773" y="1920"/>
                  </a:cubicBezTo>
                  <a:cubicBezTo>
                    <a:pt x="774" y="1920"/>
                    <a:pt x="774" y="1920"/>
                    <a:pt x="775" y="1920"/>
                  </a:cubicBezTo>
                  <a:cubicBezTo>
                    <a:pt x="777" y="1921"/>
                    <a:pt x="776" y="1923"/>
                    <a:pt x="777" y="1924"/>
                  </a:cubicBezTo>
                  <a:cubicBezTo>
                    <a:pt x="777" y="1926"/>
                    <a:pt x="778" y="1927"/>
                    <a:pt x="779" y="1928"/>
                  </a:cubicBezTo>
                  <a:cubicBezTo>
                    <a:pt x="780" y="1930"/>
                    <a:pt x="780" y="1931"/>
                    <a:pt x="781" y="1933"/>
                  </a:cubicBezTo>
                  <a:cubicBezTo>
                    <a:pt x="783" y="1934"/>
                    <a:pt x="783" y="1935"/>
                    <a:pt x="784" y="1937"/>
                  </a:cubicBezTo>
                  <a:cubicBezTo>
                    <a:pt x="785" y="1938"/>
                    <a:pt x="785" y="1939"/>
                    <a:pt x="784" y="1940"/>
                  </a:cubicBezTo>
                  <a:cubicBezTo>
                    <a:pt x="784" y="1940"/>
                    <a:pt x="784" y="1940"/>
                    <a:pt x="784" y="1941"/>
                  </a:cubicBezTo>
                  <a:cubicBezTo>
                    <a:pt x="783" y="1942"/>
                    <a:pt x="783" y="1944"/>
                    <a:pt x="783" y="1946"/>
                  </a:cubicBezTo>
                  <a:cubicBezTo>
                    <a:pt x="783" y="1947"/>
                    <a:pt x="784" y="1949"/>
                    <a:pt x="784" y="1950"/>
                  </a:cubicBezTo>
                  <a:cubicBezTo>
                    <a:pt x="784" y="1951"/>
                    <a:pt x="785" y="1952"/>
                    <a:pt x="785" y="1952"/>
                  </a:cubicBezTo>
                  <a:cubicBezTo>
                    <a:pt x="786" y="1953"/>
                    <a:pt x="786" y="1951"/>
                    <a:pt x="786" y="1951"/>
                  </a:cubicBezTo>
                  <a:cubicBezTo>
                    <a:pt x="786" y="1949"/>
                    <a:pt x="785" y="1947"/>
                    <a:pt x="787" y="1946"/>
                  </a:cubicBezTo>
                  <a:cubicBezTo>
                    <a:pt x="788" y="1946"/>
                    <a:pt x="789" y="1946"/>
                    <a:pt x="789" y="1946"/>
                  </a:cubicBezTo>
                  <a:cubicBezTo>
                    <a:pt x="790" y="1946"/>
                    <a:pt x="791" y="1946"/>
                    <a:pt x="792" y="1946"/>
                  </a:cubicBezTo>
                  <a:cubicBezTo>
                    <a:pt x="793" y="1946"/>
                    <a:pt x="794" y="1947"/>
                    <a:pt x="794" y="1949"/>
                  </a:cubicBezTo>
                  <a:cubicBezTo>
                    <a:pt x="794" y="1950"/>
                    <a:pt x="792" y="1952"/>
                    <a:pt x="794" y="1953"/>
                  </a:cubicBezTo>
                  <a:cubicBezTo>
                    <a:pt x="795" y="1954"/>
                    <a:pt x="797" y="1953"/>
                    <a:pt x="798" y="1953"/>
                  </a:cubicBezTo>
                  <a:cubicBezTo>
                    <a:pt x="800" y="1953"/>
                    <a:pt x="800" y="1954"/>
                    <a:pt x="801" y="1955"/>
                  </a:cubicBezTo>
                  <a:cubicBezTo>
                    <a:pt x="802" y="1956"/>
                    <a:pt x="803" y="1957"/>
                    <a:pt x="804" y="1957"/>
                  </a:cubicBezTo>
                  <a:cubicBezTo>
                    <a:pt x="804" y="1958"/>
                    <a:pt x="805" y="1958"/>
                    <a:pt x="805" y="1959"/>
                  </a:cubicBezTo>
                  <a:cubicBezTo>
                    <a:pt x="806" y="1960"/>
                    <a:pt x="808" y="1959"/>
                    <a:pt x="809" y="1960"/>
                  </a:cubicBezTo>
                  <a:cubicBezTo>
                    <a:pt x="811" y="1961"/>
                    <a:pt x="812" y="1961"/>
                    <a:pt x="814" y="1961"/>
                  </a:cubicBezTo>
                  <a:cubicBezTo>
                    <a:pt x="814" y="1962"/>
                    <a:pt x="815" y="1962"/>
                    <a:pt x="816" y="1963"/>
                  </a:cubicBezTo>
                  <a:cubicBezTo>
                    <a:pt x="816" y="1963"/>
                    <a:pt x="817" y="1963"/>
                    <a:pt x="818" y="1963"/>
                  </a:cubicBezTo>
                  <a:cubicBezTo>
                    <a:pt x="819" y="1964"/>
                    <a:pt x="821" y="1964"/>
                    <a:pt x="822" y="1963"/>
                  </a:cubicBezTo>
                  <a:cubicBezTo>
                    <a:pt x="824" y="1963"/>
                    <a:pt x="824" y="1961"/>
                    <a:pt x="826" y="1960"/>
                  </a:cubicBezTo>
                  <a:cubicBezTo>
                    <a:pt x="828" y="1958"/>
                    <a:pt x="831" y="1958"/>
                    <a:pt x="834" y="1956"/>
                  </a:cubicBezTo>
                  <a:cubicBezTo>
                    <a:pt x="834" y="1955"/>
                    <a:pt x="835" y="1954"/>
                    <a:pt x="836" y="1954"/>
                  </a:cubicBezTo>
                  <a:cubicBezTo>
                    <a:pt x="836" y="1954"/>
                    <a:pt x="837" y="1954"/>
                    <a:pt x="838" y="1953"/>
                  </a:cubicBezTo>
                  <a:cubicBezTo>
                    <a:pt x="839" y="1953"/>
                    <a:pt x="839" y="1953"/>
                    <a:pt x="840" y="1953"/>
                  </a:cubicBezTo>
                  <a:cubicBezTo>
                    <a:pt x="841" y="1952"/>
                    <a:pt x="843" y="1953"/>
                    <a:pt x="845" y="1953"/>
                  </a:cubicBezTo>
                  <a:cubicBezTo>
                    <a:pt x="847" y="1953"/>
                    <a:pt x="849" y="1953"/>
                    <a:pt x="851" y="1953"/>
                  </a:cubicBezTo>
                  <a:cubicBezTo>
                    <a:pt x="854" y="1954"/>
                    <a:pt x="859" y="1954"/>
                    <a:pt x="861" y="1953"/>
                  </a:cubicBezTo>
                  <a:cubicBezTo>
                    <a:pt x="863" y="1951"/>
                    <a:pt x="865" y="1948"/>
                    <a:pt x="867" y="1946"/>
                  </a:cubicBezTo>
                  <a:cubicBezTo>
                    <a:pt x="868" y="1946"/>
                    <a:pt x="868" y="1946"/>
                    <a:pt x="869" y="1946"/>
                  </a:cubicBezTo>
                  <a:cubicBezTo>
                    <a:pt x="870" y="1946"/>
                    <a:pt x="871" y="1946"/>
                    <a:pt x="872" y="1945"/>
                  </a:cubicBezTo>
                  <a:cubicBezTo>
                    <a:pt x="873" y="1945"/>
                    <a:pt x="875" y="1945"/>
                    <a:pt x="876" y="1945"/>
                  </a:cubicBezTo>
                  <a:cubicBezTo>
                    <a:pt x="878" y="1945"/>
                    <a:pt x="879" y="1944"/>
                    <a:pt x="881" y="1944"/>
                  </a:cubicBezTo>
                  <a:cubicBezTo>
                    <a:pt x="883" y="1945"/>
                    <a:pt x="884" y="1945"/>
                    <a:pt x="886" y="1945"/>
                  </a:cubicBezTo>
                  <a:cubicBezTo>
                    <a:pt x="887" y="1945"/>
                    <a:pt x="888" y="1946"/>
                    <a:pt x="890" y="1946"/>
                  </a:cubicBezTo>
                  <a:cubicBezTo>
                    <a:pt x="891" y="1947"/>
                    <a:pt x="892" y="1947"/>
                    <a:pt x="892" y="1947"/>
                  </a:cubicBezTo>
                  <a:cubicBezTo>
                    <a:pt x="893" y="1947"/>
                    <a:pt x="894" y="1946"/>
                    <a:pt x="894" y="1946"/>
                  </a:cubicBezTo>
                  <a:cubicBezTo>
                    <a:pt x="897" y="1944"/>
                    <a:pt x="900" y="1944"/>
                    <a:pt x="903" y="1945"/>
                  </a:cubicBezTo>
                  <a:cubicBezTo>
                    <a:pt x="905" y="1945"/>
                    <a:pt x="906" y="1946"/>
                    <a:pt x="908" y="1946"/>
                  </a:cubicBezTo>
                  <a:cubicBezTo>
                    <a:pt x="910" y="1946"/>
                    <a:pt x="911" y="1947"/>
                    <a:pt x="913" y="1947"/>
                  </a:cubicBezTo>
                  <a:cubicBezTo>
                    <a:pt x="915" y="1948"/>
                    <a:pt x="917" y="1948"/>
                    <a:pt x="919" y="1948"/>
                  </a:cubicBezTo>
                  <a:cubicBezTo>
                    <a:pt x="921" y="1949"/>
                    <a:pt x="922" y="1949"/>
                    <a:pt x="924" y="1948"/>
                  </a:cubicBezTo>
                  <a:cubicBezTo>
                    <a:pt x="927" y="1948"/>
                    <a:pt x="928" y="1943"/>
                    <a:pt x="932" y="1943"/>
                  </a:cubicBezTo>
                  <a:cubicBezTo>
                    <a:pt x="933" y="1943"/>
                    <a:pt x="934" y="1944"/>
                    <a:pt x="935" y="1944"/>
                  </a:cubicBezTo>
                  <a:cubicBezTo>
                    <a:pt x="936" y="1944"/>
                    <a:pt x="937" y="1943"/>
                    <a:pt x="938" y="1944"/>
                  </a:cubicBezTo>
                  <a:cubicBezTo>
                    <a:pt x="939" y="1944"/>
                    <a:pt x="939" y="1945"/>
                    <a:pt x="940" y="1945"/>
                  </a:cubicBezTo>
                  <a:cubicBezTo>
                    <a:pt x="940" y="1945"/>
                    <a:pt x="942" y="1945"/>
                    <a:pt x="942" y="1945"/>
                  </a:cubicBezTo>
                  <a:cubicBezTo>
                    <a:pt x="944" y="1945"/>
                    <a:pt x="943" y="1944"/>
                    <a:pt x="942" y="1943"/>
                  </a:cubicBezTo>
                  <a:cubicBezTo>
                    <a:pt x="942" y="1941"/>
                    <a:pt x="944" y="1940"/>
                    <a:pt x="945" y="1939"/>
                  </a:cubicBezTo>
                  <a:cubicBezTo>
                    <a:pt x="946" y="1937"/>
                    <a:pt x="948" y="1937"/>
                    <a:pt x="950" y="1937"/>
                  </a:cubicBezTo>
                  <a:cubicBezTo>
                    <a:pt x="953" y="1937"/>
                    <a:pt x="956" y="1937"/>
                    <a:pt x="959" y="1937"/>
                  </a:cubicBezTo>
                  <a:cubicBezTo>
                    <a:pt x="963" y="1937"/>
                    <a:pt x="966" y="1936"/>
                    <a:pt x="969" y="1935"/>
                  </a:cubicBezTo>
                  <a:cubicBezTo>
                    <a:pt x="970" y="1934"/>
                    <a:pt x="972" y="1933"/>
                    <a:pt x="973" y="1932"/>
                  </a:cubicBezTo>
                  <a:cubicBezTo>
                    <a:pt x="974" y="1931"/>
                    <a:pt x="976" y="1930"/>
                    <a:pt x="978" y="1929"/>
                  </a:cubicBezTo>
                  <a:cubicBezTo>
                    <a:pt x="981" y="1928"/>
                    <a:pt x="984" y="1926"/>
                    <a:pt x="986" y="1924"/>
                  </a:cubicBezTo>
                  <a:cubicBezTo>
                    <a:pt x="987" y="1923"/>
                    <a:pt x="988" y="1922"/>
                    <a:pt x="989" y="1921"/>
                  </a:cubicBezTo>
                  <a:cubicBezTo>
                    <a:pt x="989" y="1921"/>
                    <a:pt x="991" y="1920"/>
                    <a:pt x="991" y="1919"/>
                  </a:cubicBezTo>
                  <a:cubicBezTo>
                    <a:pt x="992" y="1918"/>
                    <a:pt x="993" y="1918"/>
                    <a:pt x="994" y="1917"/>
                  </a:cubicBezTo>
                  <a:cubicBezTo>
                    <a:pt x="996" y="1914"/>
                    <a:pt x="999" y="1913"/>
                    <a:pt x="1002" y="1912"/>
                  </a:cubicBezTo>
                  <a:cubicBezTo>
                    <a:pt x="1003" y="1911"/>
                    <a:pt x="1004" y="1910"/>
                    <a:pt x="1005" y="1909"/>
                  </a:cubicBezTo>
                  <a:cubicBezTo>
                    <a:pt x="1006" y="1908"/>
                    <a:pt x="1008" y="1907"/>
                    <a:pt x="1009" y="1905"/>
                  </a:cubicBezTo>
                  <a:cubicBezTo>
                    <a:pt x="1011" y="1904"/>
                    <a:pt x="1012" y="1902"/>
                    <a:pt x="1014" y="1901"/>
                  </a:cubicBezTo>
                  <a:cubicBezTo>
                    <a:pt x="1015" y="1899"/>
                    <a:pt x="1017" y="1898"/>
                    <a:pt x="1018" y="1897"/>
                  </a:cubicBezTo>
                  <a:cubicBezTo>
                    <a:pt x="1018" y="1896"/>
                    <a:pt x="1019" y="1895"/>
                    <a:pt x="1019" y="1894"/>
                  </a:cubicBezTo>
                  <a:cubicBezTo>
                    <a:pt x="1020" y="1893"/>
                    <a:pt x="1021" y="1892"/>
                    <a:pt x="1022" y="1892"/>
                  </a:cubicBezTo>
                  <a:cubicBezTo>
                    <a:pt x="1024" y="1890"/>
                    <a:pt x="1025" y="1889"/>
                    <a:pt x="1027" y="1888"/>
                  </a:cubicBezTo>
                  <a:cubicBezTo>
                    <a:pt x="1029" y="1886"/>
                    <a:pt x="1031" y="1884"/>
                    <a:pt x="1033" y="1882"/>
                  </a:cubicBezTo>
                  <a:cubicBezTo>
                    <a:pt x="1034" y="1881"/>
                    <a:pt x="1035" y="1880"/>
                    <a:pt x="1036" y="1879"/>
                  </a:cubicBezTo>
                  <a:cubicBezTo>
                    <a:pt x="1037" y="1877"/>
                    <a:pt x="1039" y="1875"/>
                    <a:pt x="1040" y="1874"/>
                  </a:cubicBezTo>
                  <a:cubicBezTo>
                    <a:pt x="1042" y="1872"/>
                    <a:pt x="1043" y="1870"/>
                    <a:pt x="1044" y="1868"/>
                  </a:cubicBezTo>
                  <a:cubicBezTo>
                    <a:pt x="1046" y="1866"/>
                    <a:pt x="1047" y="1865"/>
                    <a:pt x="1049" y="1863"/>
                  </a:cubicBezTo>
                  <a:cubicBezTo>
                    <a:pt x="1050" y="1861"/>
                    <a:pt x="1051" y="1858"/>
                    <a:pt x="1052" y="1856"/>
                  </a:cubicBezTo>
                  <a:cubicBezTo>
                    <a:pt x="1053" y="1855"/>
                    <a:pt x="1054" y="1854"/>
                    <a:pt x="1054" y="1853"/>
                  </a:cubicBezTo>
                  <a:cubicBezTo>
                    <a:pt x="1057" y="1848"/>
                    <a:pt x="1059" y="1843"/>
                    <a:pt x="1062" y="1839"/>
                  </a:cubicBezTo>
                  <a:cubicBezTo>
                    <a:pt x="1063" y="1837"/>
                    <a:pt x="1065" y="1835"/>
                    <a:pt x="1066" y="1834"/>
                  </a:cubicBezTo>
                  <a:cubicBezTo>
                    <a:pt x="1068" y="1831"/>
                    <a:pt x="1070" y="1829"/>
                    <a:pt x="1072" y="1827"/>
                  </a:cubicBezTo>
                  <a:cubicBezTo>
                    <a:pt x="1074" y="1825"/>
                    <a:pt x="1076" y="1823"/>
                    <a:pt x="1078" y="1822"/>
                  </a:cubicBezTo>
                  <a:cubicBezTo>
                    <a:pt x="1079" y="1822"/>
                    <a:pt x="1081" y="1821"/>
                    <a:pt x="1081" y="1820"/>
                  </a:cubicBezTo>
                  <a:cubicBezTo>
                    <a:pt x="1082" y="1819"/>
                    <a:pt x="1082" y="1818"/>
                    <a:pt x="1083" y="1817"/>
                  </a:cubicBezTo>
                  <a:cubicBezTo>
                    <a:pt x="1084" y="1815"/>
                    <a:pt x="1086" y="1814"/>
                    <a:pt x="1087" y="1813"/>
                  </a:cubicBezTo>
                  <a:cubicBezTo>
                    <a:pt x="1088" y="1812"/>
                    <a:pt x="1089" y="1810"/>
                    <a:pt x="1090" y="1809"/>
                  </a:cubicBezTo>
                  <a:cubicBezTo>
                    <a:pt x="1091" y="1808"/>
                    <a:pt x="1091" y="1808"/>
                    <a:pt x="1091" y="1807"/>
                  </a:cubicBezTo>
                  <a:cubicBezTo>
                    <a:pt x="1092" y="1806"/>
                    <a:pt x="1092" y="1805"/>
                    <a:pt x="1092" y="1804"/>
                  </a:cubicBezTo>
                  <a:cubicBezTo>
                    <a:pt x="1093" y="1802"/>
                    <a:pt x="1093" y="1801"/>
                    <a:pt x="1094" y="1800"/>
                  </a:cubicBezTo>
                  <a:cubicBezTo>
                    <a:pt x="1094" y="1798"/>
                    <a:pt x="1094" y="1796"/>
                    <a:pt x="1094" y="1795"/>
                  </a:cubicBezTo>
                  <a:cubicBezTo>
                    <a:pt x="1094" y="1793"/>
                    <a:pt x="1095" y="1791"/>
                    <a:pt x="1096" y="1790"/>
                  </a:cubicBezTo>
                  <a:cubicBezTo>
                    <a:pt x="1096" y="1788"/>
                    <a:pt x="1096" y="1786"/>
                    <a:pt x="1097" y="1784"/>
                  </a:cubicBezTo>
                  <a:cubicBezTo>
                    <a:pt x="1098" y="1782"/>
                    <a:pt x="1099" y="1779"/>
                    <a:pt x="1099" y="1777"/>
                  </a:cubicBezTo>
                  <a:cubicBezTo>
                    <a:pt x="1099" y="1776"/>
                    <a:pt x="1100" y="1775"/>
                    <a:pt x="1100" y="1773"/>
                  </a:cubicBezTo>
                  <a:cubicBezTo>
                    <a:pt x="1100" y="1772"/>
                    <a:pt x="1100" y="1770"/>
                    <a:pt x="1100" y="1768"/>
                  </a:cubicBezTo>
                  <a:cubicBezTo>
                    <a:pt x="1100" y="1766"/>
                    <a:pt x="1101" y="1765"/>
                    <a:pt x="1101" y="1763"/>
                  </a:cubicBezTo>
                  <a:cubicBezTo>
                    <a:pt x="1101" y="1762"/>
                    <a:pt x="1101" y="1760"/>
                    <a:pt x="1101" y="1758"/>
                  </a:cubicBezTo>
                  <a:cubicBezTo>
                    <a:pt x="1101" y="1758"/>
                    <a:pt x="1102" y="1755"/>
                    <a:pt x="1101" y="1755"/>
                  </a:cubicBezTo>
                  <a:cubicBezTo>
                    <a:pt x="1100" y="1755"/>
                    <a:pt x="1100" y="1755"/>
                    <a:pt x="1100" y="1756"/>
                  </a:cubicBezTo>
                  <a:cubicBezTo>
                    <a:pt x="1099" y="1756"/>
                    <a:pt x="1099" y="1756"/>
                    <a:pt x="1099" y="1757"/>
                  </a:cubicBezTo>
                  <a:cubicBezTo>
                    <a:pt x="1099" y="1757"/>
                    <a:pt x="1100" y="1758"/>
                    <a:pt x="1099" y="1758"/>
                  </a:cubicBezTo>
                  <a:cubicBezTo>
                    <a:pt x="1099" y="1759"/>
                    <a:pt x="1098" y="1758"/>
                    <a:pt x="1097" y="1758"/>
                  </a:cubicBezTo>
                  <a:cubicBezTo>
                    <a:pt x="1097" y="1756"/>
                    <a:pt x="1096" y="1756"/>
                    <a:pt x="1094" y="1755"/>
                  </a:cubicBezTo>
                  <a:cubicBezTo>
                    <a:pt x="1094" y="1754"/>
                    <a:pt x="1091" y="1753"/>
                    <a:pt x="1093" y="1752"/>
                  </a:cubicBezTo>
                  <a:cubicBezTo>
                    <a:pt x="1094" y="1752"/>
                    <a:pt x="1095" y="1752"/>
                    <a:pt x="1095" y="1751"/>
                  </a:cubicBezTo>
                  <a:cubicBezTo>
                    <a:pt x="1096" y="1751"/>
                    <a:pt x="1096" y="1750"/>
                    <a:pt x="1096" y="1749"/>
                  </a:cubicBezTo>
                  <a:cubicBezTo>
                    <a:pt x="1097" y="1747"/>
                    <a:pt x="1098" y="1746"/>
                    <a:pt x="1099" y="1744"/>
                  </a:cubicBezTo>
                  <a:cubicBezTo>
                    <a:pt x="1100" y="1743"/>
                    <a:pt x="1102" y="1742"/>
                    <a:pt x="1103" y="1741"/>
                  </a:cubicBezTo>
                  <a:cubicBezTo>
                    <a:pt x="1105" y="1740"/>
                    <a:pt x="1107" y="1738"/>
                    <a:pt x="1109" y="1737"/>
                  </a:cubicBezTo>
                  <a:cubicBezTo>
                    <a:pt x="1113" y="1735"/>
                    <a:pt x="1117" y="1734"/>
                    <a:pt x="1120" y="1732"/>
                  </a:cubicBezTo>
                  <a:cubicBezTo>
                    <a:pt x="1123" y="1731"/>
                    <a:pt x="1127" y="1730"/>
                    <a:pt x="1130" y="1728"/>
                  </a:cubicBezTo>
                  <a:cubicBezTo>
                    <a:pt x="1132" y="1727"/>
                    <a:pt x="1135" y="1727"/>
                    <a:pt x="1137" y="1726"/>
                  </a:cubicBezTo>
                  <a:cubicBezTo>
                    <a:pt x="1139" y="1725"/>
                    <a:pt x="1141" y="1724"/>
                    <a:pt x="1144" y="1723"/>
                  </a:cubicBezTo>
                  <a:cubicBezTo>
                    <a:pt x="1146" y="1722"/>
                    <a:pt x="1148" y="1720"/>
                    <a:pt x="1150" y="1719"/>
                  </a:cubicBezTo>
                  <a:cubicBezTo>
                    <a:pt x="1151" y="1718"/>
                    <a:pt x="1152" y="1716"/>
                    <a:pt x="1153" y="1715"/>
                  </a:cubicBezTo>
                  <a:cubicBezTo>
                    <a:pt x="1154" y="1714"/>
                    <a:pt x="1155" y="1713"/>
                    <a:pt x="1156" y="1712"/>
                  </a:cubicBezTo>
                  <a:cubicBezTo>
                    <a:pt x="1157" y="1710"/>
                    <a:pt x="1157" y="1708"/>
                    <a:pt x="1157" y="1707"/>
                  </a:cubicBezTo>
                  <a:cubicBezTo>
                    <a:pt x="1157" y="1706"/>
                    <a:pt x="1157" y="1705"/>
                    <a:pt x="1158" y="1704"/>
                  </a:cubicBezTo>
                  <a:cubicBezTo>
                    <a:pt x="1158" y="1704"/>
                    <a:pt x="1158" y="1703"/>
                    <a:pt x="1158" y="1702"/>
                  </a:cubicBezTo>
                  <a:cubicBezTo>
                    <a:pt x="1158" y="1701"/>
                    <a:pt x="1157" y="1701"/>
                    <a:pt x="1157" y="1702"/>
                  </a:cubicBezTo>
                  <a:cubicBezTo>
                    <a:pt x="1156" y="1702"/>
                    <a:pt x="1155" y="1705"/>
                    <a:pt x="1154" y="1704"/>
                  </a:cubicBezTo>
                  <a:cubicBezTo>
                    <a:pt x="1154" y="1703"/>
                    <a:pt x="1154" y="1702"/>
                    <a:pt x="1155" y="1701"/>
                  </a:cubicBezTo>
                  <a:cubicBezTo>
                    <a:pt x="1155" y="1701"/>
                    <a:pt x="1155" y="1700"/>
                    <a:pt x="1155" y="1699"/>
                  </a:cubicBezTo>
                  <a:cubicBezTo>
                    <a:pt x="1156" y="1697"/>
                    <a:pt x="1156" y="1695"/>
                    <a:pt x="1156" y="1693"/>
                  </a:cubicBezTo>
                  <a:cubicBezTo>
                    <a:pt x="1156" y="1691"/>
                    <a:pt x="1156" y="1690"/>
                    <a:pt x="1156" y="1689"/>
                  </a:cubicBezTo>
                  <a:cubicBezTo>
                    <a:pt x="1156" y="1688"/>
                    <a:pt x="1156" y="1687"/>
                    <a:pt x="1156" y="1686"/>
                  </a:cubicBezTo>
                  <a:cubicBezTo>
                    <a:pt x="1157" y="1685"/>
                    <a:pt x="1157" y="1685"/>
                    <a:pt x="1158" y="1685"/>
                  </a:cubicBezTo>
                  <a:cubicBezTo>
                    <a:pt x="1158" y="1684"/>
                    <a:pt x="1158" y="1683"/>
                    <a:pt x="1158" y="1682"/>
                  </a:cubicBezTo>
                  <a:cubicBezTo>
                    <a:pt x="1157" y="1681"/>
                    <a:pt x="1157" y="1679"/>
                    <a:pt x="1157" y="1678"/>
                  </a:cubicBezTo>
                  <a:cubicBezTo>
                    <a:pt x="1157" y="1676"/>
                    <a:pt x="1158" y="1675"/>
                    <a:pt x="1158" y="1673"/>
                  </a:cubicBezTo>
                  <a:cubicBezTo>
                    <a:pt x="1158" y="1672"/>
                    <a:pt x="1158" y="1671"/>
                    <a:pt x="1158" y="1669"/>
                  </a:cubicBezTo>
                  <a:cubicBezTo>
                    <a:pt x="1158" y="1668"/>
                    <a:pt x="1158" y="1667"/>
                    <a:pt x="1158" y="1666"/>
                  </a:cubicBezTo>
                  <a:cubicBezTo>
                    <a:pt x="1158" y="1665"/>
                    <a:pt x="1158" y="1663"/>
                    <a:pt x="1157" y="1663"/>
                  </a:cubicBezTo>
                  <a:cubicBezTo>
                    <a:pt x="1156" y="1663"/>
                    <a:pt x="1156" y="1665"/>
                    <a:pt x="1155" y="1665"/>
                  </a:cubicBezTo>
                  <a:cubicBezTo>
                    <a:pt x="1155" y="1663"/>
                    <a:pt x="1155" y="1662"/>
                    <a:pt x="1155" y="1660"/>
                  </a:cubicBezTo>
                  <a:cubicBezTo>
                    <a:pt x="1154" y="1659"/>
                    <a:pt x="1154" y="1659"/>
                    <a:pt x="1153" y="1658"/>
                  </a:cubicBezTo>
                  <a:cubicBezTo>
                    <a:pt x="1153" y="1657"/>
                    <a:pt x="1153" y="1656"/>
                    <a:pt x="1153" y="1655"/>
                  </a:cubicBezTo>
                  <a:cubicBezTo>
                    <a:pt x="1152" y="1653"/>
                    <a:pt x="1152" y="1652"/>
                    <a:pt x="1151" y="1650"/>
                  </a:cubicBezTo>
                  <a:cubicBezTo>
                    <a:pt x="1150" y="1648"/>
                    <a:pt x="1149" y="1645"/>
                    <a:pt x="1148" y="1643"/>
                  </a:cubicBezTo>
                  <a:cubicBezTo>
                    <a:pt x="1147" y="1642"/>
                    <a:pt x="1147" y="1641"/>
                    <a:pt x="1147" y="1640"/>
                  </a:cubicBezTo>
                  <a:cubicBezTo>
                    <a:pt x="1147" y="1640"/>
                    <a:pt x="1147" y="1639"/>
                    <a:pt x="1147" y="1639"/>
                  </a:cubicBezTo>
                  <a:cubicBezTo>
                    <a:pt x="1147" y="1638"/>
                    <a:pt x="1148" y="1638"/>
                    <a:pt x="1148" y="1638"/>
                  </a:cubicBezTo>
                  <a:cubicBezTo>
                    <a:pt x="1149" y="1635"/>
                    <a:pt x="1145" y="1633"/>
                    <a:pt x="1144" y="1632"/>
                  </a:cubicBezTo>
                  <a:cubicBezTo>
                    <a:pt x="1143" y="1630"/>
                    <a:pt x="1142" y="1629"/>
                    <a:pt x="1141" y="1628"/>
                  </a:cubicBezTo>
                  <a:cubicBezTo>
                    <a:pt x="1140" y="1627"/>
                    <a:pt x="1139" y="1626"/>
                    <a:pt x="1139" y="1624"/>
                  </a:cubicBezTo>
                  <a:cubicBezTo>
                    <a:pt x="1139" y="1623"/>
                    <a:pt x="1139" y="1623"/>
                    <a:pt x="1139" y="1622"/>
                  </a:cubicBezTo>
                  <a:cubicBezTo>
                    <a:pt x="1139" y="1621"/>
                    <a:pt x="1139" y="1620"/>
                    <a:pt x="1139" y="1620"/>
                  </a:cubicBezTo>
                  <a:cubicBezTo>
                    <a:pt x="1140" y="1618"/>
                    <a:pt x="1140" y="1619"/>
                    <a:pt x="1141" y="1619"/>
                  </a:cubicBezTo>
                  <a:cubicBezTo>
                    <a:pt x="1142" y="1618"/>
                    <a:pt x="1142" y="1618"/>
                    <a:pt x="1142" y="1617"/>
                  </a:cubicBezTo>
                  <a:cubicBezTo>
                    <a:pt x="1142" y="1615"/>
                    <a:pt x="1141" y="1614"/>
                    <a:pt x="1141" y="1613"/>
                  </a:cubicBezTo>
                  <a:cubicBezTo>
                    <a:pt x="1141" y="1612"/>
                    <a:pt x="1141" y="1610"/>
                    <a:pt x="1140" y="1610"/>
                  </a:cubicBezTo>
                  <a:cubicBezTo>
                    <a:pt x="1140" y="1609"/>
                    <a:pt x="1138" y="1609"/>
                    <a:pt x="1139" y="1607"/>
                  </a:cubicBezTo>
                  <a:cubicBezTo>
                    <a:pt x="1139" y="1608"/>
                    <a:pt x="1139" y="1608"/>
                    <a:pt x="1139" y="1608"/>
                  </a:cubicBezTo>
                  <a:cubicBezTo>
                    <a:pt x="1140" y="1609"/>
                    <a:pt x="1140" y="1609"/>
                    <a:pt x="1141" y="1609"/>
                  </a:cubicBezTo>
                  <a:cubicBezTo>
                    <a:pt x="1142" y="1610"/>
                    <a:pt x="1143" y="1611"/>
                    <a:pt x="1145" y="1611"/>
                  </a:cubicBezTo>
                  <a:cubicBezTo>
                    <a:pt x="1147" y="1612"/>
                    <a:pt x="1147" y="1610"/>
                    <a:pt x="1148" y="1609"/>
                  </a:cubicBezTo>
                  <a:cubicBezTo>
                    <a:pt x="1150" y="1607"/>
                    <a:pt x="1153" y="1606"/>
                    <a:pt x="1155" y="1604"/>
                  </a:cubicBezTo>
                  <a:cubicBezTo>
                    <a:pt x="1156" y="1603"/>
                    <a:pt x="1156" y="1602"/>
                    <a:pt x="1157" y="1600"/>
                  </a:cubicBezTo>
                  <a:cubicBezTo>
                    <a:pt x="1158" y="1599"/>
                    <a:pt x="1160" y="1597"/>
                    <a:pt x="1161" y="1596"/>
                  </a:cubicBezTo>
                  <a:cubicBezTo>
                    <a:pt x="1161" y="1595"/>
                    <a:pt x="1162" y="1594"/>
                    <a:pt x="1163" y="1594"/>
                  </a:cubicBezTo>
                  <a:cubicBezTo>
                    <a:pt x="1163" y="1593"/>
                    <a:pt x="1164" y="1593"/>
                    <a:pt x="1165" y="1593"/>
                  </a:cubicBezTo>
                  <a:cubicBezTo>
                    <a:pt x="1166" y="1592"/>
                    <a:pt x="1166" y="1592"/>
                    <a:pt x="1167" y="1591"/>
                  </a:cubicBezTo>
                  <a:cubicBezTo>
                    <a:pt x="1168" y="1590"/>
                    <a:pt x="1169" y="1588"/>
                    <a:pt x="1171" y="1589"/>
                  </a:cubicBezTo>
                  <a:cubicBezTo>
                    <a:pt x="1171" y="1589"/>
                    <a:pt x="1172" y="1590"/>
                    <a:pt x="1173" y="1589"/>
                  </a:cubicBezTo>
                  <a:cubicBezTo>
                    <a:pt x="1174" y="1589"/>
                    <a:pt x="1174" y="1588"/>
                    <a:pt x="1174" y="1588"/>
                  </a:cubicBezTo>
                  <a:cubicBezTo>
                    <a:pt x="1175" y="1588"/>
                    <a:pt x="1176" y="1588"/>
                    <a:pt x="1176" y="1587"/>
                  </a:cubicBezTo>
                  <a:cubicBezTo>
                    <a:pt x="1177" y="1587"/>
                    <a:pt x="1178" y="1586"/>
                    <a:pt x="1178" y="1585"/>
                  </a:cubicBezTo>
                  <a:cubicBezTo>
                    <a:pt x="1178" y="1584"/>
                    <a:pt x="1179" y="1583"/>
                    <a:pt x="1180" y="1582"/>
                  </a:cubicBezTo>
                  <a:cubicBezTo>
                    <a:pt x="1181" y="1581"/>
                    <a:pt x="1183" y="1580"/>
                    <a:pt x="1184" y="1578"/>
                  </a:cubicBezTo>
                  <a:cubicBezTo>
                    <a:pt x="1185" y="1577"/>
                    <a:pt x="1186" y="1576"/>
                    <a:pt x="1187" y="1575"/>
                  </a:cubicBezTo>
                  <a:cubicBezTo>
                    <a:pt x="1188" y="1574"/>
                    <a:pt x="1189" y="1573"/>
                    <a:pt x="1189" y="1572"/>
                  </a:cubicBezTo>
                  <a:cubicBezTo>
                    <a:pt x="1189" y="1570"/>
                    <a:pt x="1188" y="1570"/>
                    <a:pt x="1188" y="1569"/>
                  </a:cubicBezTo>
                  <a:cubicBezTo>
                    <a:pt x="1187" y="1567"/>
                    <a:pt x="1192" y="1567"/>
                    <a:pt x="1193" y="1566"/>
                  </a:cubicBezTo>
                  <a:cubicBezTo>
                    <a:pt x="1194" y="1566"/>
                    <a:pt x="1194" y="1565"/>
                    <a:pt x="1195" y="1565"/>
                  </a:cubicBezTo>
                  <a:cubicBezTo>
                    <a:pt x="1197" y="1563"/>
                    <a:pt x="1198" y="1562"/>
                    <a:pt x="1200" y="1561"/>
                  </a:cubicBezTo>
                  <a:cubicBezTo>
                    <a:pt x="1202" y="1560"/>
                    <a:pt x="1203" y="1560"/>
                    <a:pt x="1205" y="1559"/>
                  </a:cubicBezTo>
                  <a:cubicBezTo>
                    <a:pt x="1206" y="1558"/>
                    <a:pt x="1208" y="1557"/>
                    <a:pt x="1210" y="1557"/>
                  </a:cubicBezTo>
                  <a:cubicBezTo>
                    <a:pt x="1211" y="1556"/>
                    <a:pt x="1213" y="1555"/>
                    <a:pt x="1214" y="1554"/>
                  </a:cubicBezTo>
                  <a:cubicBezTo>
                    <a:pt x="1214" y="1553"/>
                    <a:pt x="1214" y="1552"/>
                    <a:pt x="1215" y="1551"/>
                  </a:cubicBezTo>
                  <a:cubicBezTo>
                    <a:pt x="1216" y="1551"/>
                    <a:pt x="1217" y="1550"/>
                    <a:pt x="1217" y="1550"/>
                  </a:cubicBezTo>
                  <a:cubicBezTo>
                    <a:pt x="1219" y="1550"/>
                    <a:pt x="1221" y="1550"/>
                    <a:pt x="1223" y="1549"/>
                  </a:cubicBezTo>
                  <a:cubicBezTo>
                    <a:pt x="1227" y="1548"/>
                    <a:pt x="1231" y="1547"/>
                    <a:pt x="1235" y="1545"/>
                  </a:cubicBezTo>
                  <a:cubicBezTo>
                    <a:pt x="1237" y="1544"/>
                    <a:pt x="1240" y="1542"/>
                    <a:pt x="1242" y="1541"/>
                  </a:cubicBezTo>
                  <a:cubicBezTo>
                    <a:pt x="1243" y="1540"/>
                    <a:pt x="1244" y="1540"/>
                    <a:pt x="1245" y="1539"/>
                  </a:cubicBezTo>
                  <a:cubicBezTo>
                    <a:pt x="1247" y="1538"/>
                    <a:pt x="1248" y="1538"/>
                    <a:pt x="1249" y="1536"/>
                  </a:cubicBezTo>
                  <a:cubicBezTo>
                    <a:pt x="1250" y="1535"/>
                    <a:pt x="1252" y="1534"/>
                    <a:pt x="1253" y="1532"/>
                  </a:cubicBezTo>
                  <a:cubicBezTo>
                    <a:pt x="1254" y="1532"/>
                    <a:pt x="1255" y="1531"/>
                    <a:pt x="1255" y="1531"/>
                  </a:cubicBezTo>
                  <a:cubicBezTo>
                    <a:pt x="1256" y="1530"/>
                    <a:pt x="1256" y="1529"/>
                    <a:pt x="1257" y="1528"/>
                  </a:cubicBezTo>
                  <a:cubicBezTo>
                    <a:pt x="1259" y="1524"/>
                    <a:pt x="1261" y="1520"/>
                    <a:pt x="1264" y="1517"/>
                  </a:cubicBezTo>
                  <a:cubicBezTo>
                    <a:pt x="1265" y="1515"/>
                    <a:pt x="1266" y="1514"/>
                    <a:pt x="1267" y="1512"/>
                  </a:cubicBezTo>
                  <a:cubicBezTo>
                    <a:pt x="1268" y="1510"/>
                    <a:pt x="1269" y="1509"/>
                    <a:pt x="1270" y="1507"/>
                  </a:cubicBezTo>
                  <a:cubicBezTo>
                    <a:pt x="1270" y="1506"/>
                    <a:pt x="1272" y="1505"/>
                    <a:pt x="1271" y="1503"/>
                  </a:cubicBezTo>
                  <a:cubicBezTo>
                    <a:pt x="1271" y="1502"/>
                    <a:pt x="1270" y="1501"/>
                    <a:pt x="1271" y="1500"/>
                  </a:cubicBezTo>
                  <a:cubicBezTo>
                    <a:pt x="1271" y="1499"/>
                    <a:pt x="1273" y="1499"/>
                    <a:pt x="1273" y="1498"/>
                  </a:cubicBezTo>
                  <a:cubicBezTo>
                    <a:pt x="1274" y="1497"/>
                    <a:pt x="1274" y="1495"/>
                    <a:pt x="1274" y="1494"/>
                  </a:cubicBezTo>
                  <a:cubicBezTo>
                    <a:pt x="1274" y="1493"/>
                    <a:pt x="1274" y="1493"/>
                    <a:pt x="1274" y="1492"/>
                  </a:cubicBezTo>
                  <a:cubicBezTo>
                    <a:pt x="1274" y="1491"/>
                    <a:pt x="1274" y="1491"/>
                    <a:pt x="1273" y="1490"/>
                  </a:cubicBezTo>
                  <a:cubicBezTo>
                    <a:pt x="1273" y="1490"/>
                    <a:pt x="1273" y="1489"/>
                    <a:pt x="1273" y="1489"/>
                  </a:cubicBezTo>
                  <a:cubicBezTo>
                    <a:pt x="1272" y="1488"/>
                    <a:pt x="1272" y="1489"/>
                    <a:pt x="1271" y="1490"/>
                  </a:cubicBezTo>
                  <a:cubicBezTo>
                    <a:pt x="1270" y="1490"/>
                    <a:pt x="1271" y="1489"/>
                    <a:pt x="1271" y="1489"/>
                  </a:cubicBezTo>
                  <a:cubicBezTo>
                    <a:pt x="1272" y="1487"/>
                    <a:pt x="1271" y="1486"/>
                    <a:pt x="1270" y="1485"/>
                  </a:cubicBezTo>
                  <a:cubicBezTo>
                    <a:pt x="1270" y="1484"/>
                    <a:pt x="1270" y="1484"/>
                    <a:pt x="1269" y="1484"/>
                  </a:cubicBezTo>
                  <a:cubicBezTo>
                    <a:pt x="1269" y="1484"/>
                    <a:pt x="1269" y="1485"/>
                    <a:pt x="1268" y="1485"/>
                  </a:cubicBezTo>
                  <a:cubicBezTo>
                    <a:pt x="1269" y="1485"/>
                    <a:pt x="1269" y="1480"/>
                    <a:pt x="1269" y="1480"/>
                  </a:cubicBezTo>
                  <a:cubicBezTo>
                    <a:pt x="1269" y="1479"/>
                    <a:pt x="1269" y="1479"/>
                    <a:pt x="1268" y="1478"/>
                  </a:cubicBezTo>
                  <a:cubicBezTo>
                    <a:pt x="1268" y="1477"/>
                    <a:pt x="1268" y="1477"/>
                    <a:pt x="1268" y="1476"/>
                  </a:cubicBezTo>
                  <a:cubicBezTo>
                    <a:pt x="1268" y="1475"/>
                    <a:pt x="1268" y="1475"/>
                    <a:pt x="1267" y="1474"/>
                  </a:cubicBezTo>
                  <a:cubicBezTo>
                    <a:pt x="1267" y="1473"/>
                    <a:pt x="1267" y="1472"/>
                    <a:pt x="1267" y="1471"/>
                  </a:cubicBezTo>
                  <a:cubicBezTo>
                    <a:pt x="1267" y="1471"/>
                    <a:pt x="1267" y="1470"/>
                    <a:pt x="1267" y="1469"/>
                  </a:cubicBezTo>
                  <a:cubicBezTo>
                    <a:pt x="1267" y="1467"/>
                    <a:pt x="1267" y="1466"/>
                    <a:pt x="1267" y="1464"/>
                  </a:cubicBezTo>
                  <a:cubicBezTo>
                    <a:pt x="1268" y="1463"/>
                    <a:pt x="1267" y="1462"/>
                    <a:pt x="1268" y="1461"/>
                  </a:cubicBezTo>
                  <a:cubicBezTo>
                    <a:pt x="1269" y="1459"/>
                    <a:pt x="1269" y="1458"/>
                    <a:pt x="1267" y="1458"/>
                  </a:cubicBezTo>
                  <a:cubicBezTo>
                    <a:pt x="1266" y="1457"/>
                    <a:pt x="1265" y="1457"/>
                    <a:pt x="1266" y="1456"/>
                  </a:cubicBezTo>
                  <a:cubicBezTo>
                    <a:pt x="1266" y="1455"/>
                    <a:pt x="1267" y="1455"/>
                    <a:pt x="1267" y="1454"/>
                  </a:cubicBezTo>
                  <a:cubicBezTo>
                    <a:pt x="1268" y="1454"/>
                    <a:pt x="1268" y="1453"/>
                    <a:pt x="1268" y="1452"/>
                  </a:cubicBezTo>
                  <a:cubicBezTo>
                    <a:pt x="1269" y="1452"/>
                    <a:pt x="1269" y="1450"/>
                    <a:pt x="1269" y="1450"/>
                  </a:cubicBezTo>
                  <a:cubicBezTo>
                    <a:pt x="1269" y="1448"/>
                    <a:pt x="1268" y="1447"/>
                    <a:pt x="1268" y="1446"/>
                  </a:cubicBezTo>
                  <a:cubicBezTo>
                    <a:pt x="1268" y="1445"/>
                    <a:pt x="1268" y="1443"/>
                    <a:pt x="1268" y="1442"/>
                  </a:cubicBezTo>
                  <a:cubicBezTo>
                    <a:pt x="1268" y="1440"/>
                    <a:pt x="1267" y="1439"/>
                    <a:pt x="1267" y="1438"/>
                  </a:cubicBezTo>
                  <a:cubicBezTo>
                    <a:pt x="1266" y="1435"/>
                    <a:pt x="1267" y="1432"/>
                    <a:pt x="1267" y="1430"/>
                  </a:cubicBezTo>
                  <a:cubicBezTo>
                    <a:pt x="1267" y="1428"/>
                    <a:pt x="1266" y="1427"/>
                    <a:pt x="1266" y="1425"/>
                  </a:cubicBezTo>
                  <a:cubicBezTo>
                    <a:pt x="1266" y="1423"/>
                    <a:pt x="1264" y="1422"/>
                    <a:pt x="1265" y="1420"/>
                  </a:cubicBezTo>
                  <a:cubicBezTo>
                    <a:pt x="1265" y="1419"/>
                    <a:pt x="1266" y="1418"/>
                    <a:pt x="1266" y="1416"/>
                  </a:cubicBezTo>
                  <a:cubicBezTo>
                    <a:pt x="1266" y="1414"/>
                    <a:pt x="1266" y="1413"/>
                    <a:pt x="1267" y="1412"/>
                  </a:cubicBezTo>
                  <a:cubicBezTo>
                    <a:pt x="1268" y="1411"/>
                    <a:pt x="1268" y="1411"/>
                    <a:pt x="1268" y="1410"/>
                  </a:cubicBezTo>
                  <a:cubicBezTo>
                    <a:pt x="1267" y="1409"/>
                    <a:pt x="1267" y="1409"/>
                    <a:pt x="1267" y="1408"/>
                  </a:cubicBezTo>
                  <a:cubicBezTo>
                    <a:pt x="1267" y="1407"/>
                    <a:pt x="1270" y="1407"/>
                    <a:pt x="1268" y="1405"/>
                  </a:cubicBezTo>
                  <a:cubicBezTo>
                    <a:pt x="1267" y="1404"/>
                    <a:pt x="1266" y="1404"/>
                    <a:pt x="1265" y="1403"/>
                  </a:cubicBezTo>
                  <a:cubicBezTo>
                    <a:pt x="1265" y="1402"/>
                    <a:pt x="1265" y="1401"/>
                    <a:pt x="1265" y="1400"/>
                  </a:cubicBezTo>
                  <a:cubicBezTo>
                    <a:pt x="1265" y="1399"/>
                    <a:pt x="1264" y="1399"/>
                    <a:pt x="1263" y="1398"/>
                  </a:cubicBezTo>
                  <a:cubicBezTo>
                    <a:pt x="1262" y="1397"/>
                    <a:pt x="1260" y="1396"/>
                    <a:pt x="1259" y="1396"/>
                  </a:cubicBezTo>
                  <a:cubicBezTo>
                    <a:pt x="1257" y="1396"/>
                    <a:pt x="1255" y="1396"/>
                    <a:pt x="1254" y="1395"/>
                  </a:cubicBezTo>
                  <a:cubicBezTo>
                    <a:pt x="1253" y="1394"/>
                    <a:pt x="1253" y="1392"/>
                    <a:pt x="1252" y="1391"/>
                  </a:cubicBezTo>
                  <a:cubicBezTo>
                    <a:pt x="1250" y="1391"/>
                    <a:pt x="1248" y="1393"/>
                    <a:pt x="1249" y="1390"/>
                  </a:cubicBezTo>
                  <a:cubicBezTo>
                    <a:pt x="1249" y="1390"/>
                    <a:pt x="1249" y="1389"/>
                    <a:pt x="1249" y="1388"/>
                  </a:cubicBezTo>
                  <a:cubicBezTo>
                    <a:pt x="1249" y="1387"/>
                    <a:pt x="1248" y="1387"/>
                    <a:pt x="1248" y="1386"/>
                  </a:cubicBezTo>
                  <a:cubicBezTo>
                    <a:pt x="1248" y="1384"/>
                    <a:pt x="1247" y="1383"/>
                    <a:pt x="1246" y="1382"/>
                  </a:cubicBezTo>
                  <a:cubicBezTo>
                    <a:pt x="1246" y="1380"/>
                    <a:pt x="1246" y="1379"/>
                    <a:pt x="1246" y="1378"/>
                  </a:cubicBezTo>
                  <a:cubicBezTo>
                    <a:pt x="1248" y="1374"/>
                    <a:pt x="1246" y="1372"/>
                    <a:pt x="1244" y="1369"/>
                  </a:cubicBezTo>
                  <a:cubicBezTo>
                    <a:pt x="1243" y="1368"/>
                    <a:pt x="1242" y="1367"/>
                    <a:pt x="1241" y="1366"/>
                  </a:cubicBezTo>
                  <a:cubicBezTo>
                    <a:pt x="1241" y="1364"/>
                    <a:pt x="1242" y="1362"/>
                    <a:pt x="1241" y="1361"/>
                  </a:cubicBezTo>
                  <a:cubicBezTo>
                    <a:pt x="1241" y="1359"/>
                    <a:pt x="1240" y="1357"/>
                    <a:pt x="1240" y="1355"/>
                  </a:cubicBezTo>
                  <a:cubicBezTo>
                    <a:pt x="1240" y="1351"/>
                    <a:pt x="1244" y="1348"/>
                    <a:pt x="1243" y="1345"/>
                  </a:cubicBezTo>
                  <a:cubicBezTo>
                    <a:pt x="1243" y="1343"/>
                    <a:pt x="1242" y="1342"/>
                    <a:pt x="1241" y="1340"/>
                  </a:cubicBezTo>
                  <a:cubicBezTo>
                    <a:pt x="1240" y="1337"/>
                    <a:pt x="1241" y="1333"/>
                    <a:pt x="1243" y="1331"/>
                  </a:cubicBezTo>
                  <a:cubicBezTo>
                    <a:pt x="1243" y="1330"/>
                    <a:pt x="1243" y="1329"/>
                    <a:pt x="1244" y="1329"/>
                  </a:cubicBezTo>
                  <a:cubicBezTo>
                    <a:pt x="1244" y="1328"/>
                    <a:pt x="1245" y="1327"/>
                    <a:pt x="1245" y="1326"/>
                  </a:cubicBezTo>
                  <a:cubicBezTo>
                    <a:pt x="1245" y="1326"/>
                    <a:pt x="1245" y="1325"/>
                    <a:pt x="1244" y="1324"/>
                  </a:cubicBezTo>
                  <a:cubicBezTo>
                    <a:pt x="1244" y="1323"/>
                    <a:pt x="1244" y="1323"/>
                    <a:pt x="1243" y="1322"/>
                  </a:cubicBezTo>
                  <a:cubicBezTo>
                    <a:pt x="1242" y="1321"/>
                    <a:pt x="1242" y="1320"/>
                    <a:pt x="1241" y="1320"/>
                  </a:cubicBezTo>
                  <a:cubicBezTo>
                    <a:pt x="1240" y="1319"/>
                    <a:pt x="1239" y="1319"/>
                    <a:pt x="1238" y="1318"/>
                  </a:cubicBezTo>
                  <a:cubicBezTo>
                    <a:pt x="1237" y="1317"/>
                    <a:pt x="1236" y="1316"/>
                    <a:pt x="1235" y="1315"/>
                  </a:cubicBezTo>
                  <a:cubicBezTo>
                    <a:pt x="1233" y="1313"/>
                    <a:pt x="1230" y="1311"/>
                    <a:pt x="1229" y="1309"/>
                  </a:cubicBezTo>
                  <a:cubicBezTo>
                    <a:pt x="1228" y="1306"/>
                    <a:pt x="1229" y="1303"/>
                    <a:pt x="1230" y="1300"/>
                  </a:cubicBezTo>
                  <a:cubicBezTo>
                    <a:pt x="1231" y="1299"/>
                    <a:pt x="1231" y="1297"/>
                    <a:pt x="1231" y="1296"/>
                  </a:cubicBezTo>
                  <a:cubicBezTo>
                    <a:pt x="1232" y="1293"/>
                    <a:pt x="1234" y="1290"/>
                    <a:pt x="1234" y="1287"/>
                  </a:cubicBezTo>
                  <a:cubicBezTo>
                    <a:pt x="1235" y="1285"/>
                    <a:pt x="1236" y="1283"/>
                    <a:pt x="1236" y="1281"/>
                  </a:cubicBezTo>
                  <a:cubicBezTo>
                    <a:pt x="1237" y="1280"/>
                    <a:pt x="1237" y="1278"/>
                    <a:pt x="1237" y="1277"/>
                  </a:cubicBezTo>
                  <a:cubicBezTo>
                    <a:pt x="1238" y="1275"/>
                    <a:pt x="1239" y="1274"/>
                    <a:pt x="1241" y="1273"/>
                  </a:cubicBezTo>
                  <a:cubicBezTo>
                    <a:pt x="1243" y="1272"/>
                    <a:pt x="1245" y="1270"/>
                    <a:pt x="1245" y="1268"/>
                  </a:cubicBezTo>
                  <a:cubicBezTo>
                    <a:pt x="1246" y="1267"/>
                    <a:pt x="1246" y="1265"/>
                    <a:pt x="1247" y="1264"/>
                  </a:cubicBezTo>
                  <a:cubicBezTo>
                    <a:pt x="1247" y="1264"/>
                    <a:pt x="1248" y="1263"/>
                    <a:pt x="1248" y="1262"/>
                  </a:cubicBezTo>
                  <a:cubicBezTo>
                    <a:pt x="1247" y="1261"/>
                    <a:pt x="1247" y="1260"/>
                    <a:pt x="1247" y="1260"/>
                  </a:cubicBezTo>
                  <a:cubicBezTo>
                    <a:pt x="1248" y="1258"/>
                    <a:pt x="1250" y="1259"/>
                    <a:pt x="1251" y="1258"/>
                  </a:cubicBezTo>
                  <a:cubicBezTo>
                    <a:pt x="1252" y="1257"/>
                    <a:pt x="1252" y="1256"/>
                    <a:pt x="1252" y="1256"/>
                  </a:cubicBezTo>
                  <a:cubicBezTo>
                    <a:pt x="1252" y="1255"/>
                    <a:pt x="1253" y="1254"/>
                    <a:pt x="1252" y="1253"/>
                  </a:cubicBezTo>
                  <a:cubicBezTo>
                    <a:pt x="1252" y="1252"/>
                    <a:pt x="1250" y="1252"/>
                    <a:pt x="1251" y="1250"/>
                  </a:cubicBezTo>
                  <a:cubicBezTo>
                    <a:pt x="1252" y="1249"/>
                    <a:pt x="1253" y="1249"/>
                    <a:pt x="1253" y="1248"/>
                  </a:cubicBezTo>
                  <a:cubicBezTo>
                    <a:pt x="1254" y="1247"/>
                    <a:pt x="1254" y="1246"/>
                    <a:pt x="1255" y="1245"/>
                  </a:cubicBezTo>
                  <a:cubicBezTo>
                    <a:pt x="1256" y="1244"/>
                    <a:pt x="1257" y="1244"/>
                    <a:pt x="1258" y="1243"/>
                  </a:cubicBezTo>
                  <a:cubicBezTo>
                    <a:pt x="1260" y="1242"/>
                    <a:pt x="1259" y="1238"/>
                    <a:pt x="1260" y="1236"/>
                  </a:cubicBezTo>
                  <a:cubicBezTo>
                    <a:pt x="1260" y="1234"/>
                    <a:pt x="1261" y="1233"/>
                    <a:pt x="1262" y="1231"/>
                  </a:cubicBezTo>
                  <a:cubicBezTo>
                    <a:pt x="1263" y="1230"/>
                    <a:pt x="1265" y="1229"/>
                    <a:pt x="1267" y="1228"/>
                  </a:cubicBezTo>
                  <a:cubicBezTo>
                    <a:pt x="1268" y="1227"/>
                    <a:pt x="1269" y="1226"/>
                    <a:pt x="1271" y="1225"/>
                  </a:cubicBezTo>
                  <a:cubicBezTo>
                    <a:pt x="1271" y="1224"/>
                    <a:pt x="1273" y="1222"/>
                    <a:pt x="1274" y="1222"/>
                  </a:cubicBezTo>
                  <a:cubicBezTo>
                    <a:pt x="1275" y="1222"/>
                    <a:pt x="1276" y="1222"/>
                    <a:pt x="1277" y="1222"/>
                  </a:cubicBezTo>
                  <a:cubicBezTo>
                    <a:pt x="1278" y="1221"/>
                    <a:pt x="1278" y="1221"/>
                    <a:pt x="1279" y="1220"/>
                  </a:cubicBezTo>
                  <a:cubicBezTo>
                    <a:pt x="1279" y="1219"/>
                    <a:pt x="1282" y="1218"/>
                    <a:pt x="1280" y="1218"/>
                  </a:cubicBezTo>
                  <a:cubicBezTo>
                    <a:pt x="1279" y="1218"/>
                    <a:pt x="1278" y="1219"/>
                    <a:pt x="1278" y="1220"/>
                  </a:cubicBezTo>
                  <a:cubicBezTo>
                    <a:pt x="1277" y="1220"/>
                    <a:pt x="1277" y="1220"/>
                    <a:pt x="1277" y="1221"/>
                  </a:cubicBezTo>
                  <a:cubicBezTo>
                    <a:pt x="1276" y="1221"/>
                    <a:pt x="1276" y="1222"/>
                    <a:pt x="1276" y="1221"/>
                  </a:cubicBezTo>
                  <a:cubicBezTo>
                    <a:pt x="1276" y="1221"/>
                    <a:pt x="1276" y="1221"/>
                    <a:pt x="1276" y="1220"/>
                  </a:cubicBezTo>
                  <a:cubicBezTo>
                    <a:pt x="1276" y="1220"/>
                    <a:pt x="1276" y="1220"/>
                    <a:pt x="1275" y="1220"/>
                  </a:cubicBezTo>
                  <a:cubicBezTo>
                    <a:pt x="1275" y="1219"/>
                    <a:pt x="1275" y="1219"/>
                    <a:pt x="1275" y="1218"/>
                  </a:cubicBezTo>
                  <a:cubicBezTo>
                    <a:pt x="1275" y="1217"/>
                    <a:pt x="1275" y="1216"/>
                    <a:pt x="1276" y="1216"/>
                  </a:cubicBezTo>
                  <a:cubicBezTo>
                    <a:pt x="1277" y="1217"/>
                    <a:pt x="1276" y="1218"/>
                    <a:pt x="1277" y="1218"/>
                  </a:cubicBezTo>
                  <a:cubicBezTo>
                    <a:pt x="1278" y="1218"/>
                    <a:pt x="1279" y="1217"/>
                    <a:pt x="1279" y="1217"/>
                  </a:cubicBezTo>
                  <a:cubicBezTo>
                    <a:pt x="1280" y="1216"/>
                    <a:pt x="1280" y="1216"/>
                    <a:pt x="1281" y="1216"/>
                  </a:cubicBezTo>
                  <a:cubicBezTo>
                    <a:pt x="1283" y="1216"/>
                    <a:pt x="1283" y="1215"/>
                    <a:pt x="1285" y="1214"/>
                  </a:cubicBezTo>
                  <a:cubicBezTo>
                    <a:pt x="1286" y="1212"/>
                    <a:pt x="1287" y="1212"/>
                    <a:pt x="1288" y="1210"/>
                  </a:cubicBezTo>
                  <a:cubicBezTo>
                    <a:pt x="1289" y="1210"/>
                    <a:pt x="1289" y="1209"/>
                    <a:pt x="1289" y="1208"/>
                  </a:cubicBezTo>
                  <a:cubicBezTo>
                    <a:pt x="1290" y="1208"/>
                    <a:pt x="1290" y="1208"/>
                    <a:pt x="1290" y="1207"/>
                  </a:cubicBezTo>
                  <a:cubicBezTo>
                    <a:pt x="1291" y="1205"/>
                    <a:pt x="1292" y="1204"/>
                    <a:pt x="1293" y="1203"/>
                  </a:cubicBezTo>
                  <a:cubicBezTo>
                    <a:pt x="1294" y="1202"/>
                    <a:pt x="1294" y="1200"/>
                    <a:pt x="1295" y="1198"/>
                  </a:cubicBezTo>
                  <a:cubicBezTo>
                    <a:pt x="1296" y="1197"/>
                    <a:pt x="1297" y="1195"/>
                    <a:pt x="1298" y="1194"/>
                  </a:cubicBezTo>
                  <a:cubicBezTo>
                    <a:pt x="1300" y="1192"/>
                    <a:pt x="1301" y="1191"/>
                    <a:pt x="1303" y="1189"/>
                  </a:cubicBezTo>
                  <a:cubicBezTo>
                    <a:pt x="1304" y="1188"/>
                    <a:pt x="1305" y="1187"/>
                    <a:pt x="1307" y="1186"/>
                  </a:cubicBezTo>
                  <a:cubicBezTo>
                    <a:pt x="1308" y="1184"/>
                    <a:pt x="1309" y="1182"/>
                    <a:pt x="1311" y="1181"/>
                  </a:cubicBezTo>
                  <a:cubicBezTo>
                    <a:pt x="1312" y="1180"/>
                    <a:pt x="1313" y="1179"/>
                    <a:pt x="1314" y="1178"/>
                  </a:cubicBezTo>
                  <a:cubicBezTo>
                    <a:pt x="1315" y="1178"/>
                    <a:pt x="1315" y="1177"/>
                    <a:pt x="1316" y="1176"/>
                  </a:cubicBezTo>
                  <a:cubicBezTo>
                    <a:pt x="1317" y="1175"/>
                    <a:pt x="1317" y="1175"/>
                    <a:pt x="1317" y="1174"/>
                  </a:cubicBezTo>
                  <a:cubicBezTo>
                    <a:pt x="1319" y="1171"/>
                    <a:pt x="1322" y="1169"/>
                    <a:pt x="1324" y="1167"/>
                  </a:cubicBezTo>
                  <a:cubicBezTo>
                    <a:pt x="1326" y="1165"/>
                    <a:pt x="1327" y="1164"/>
                    <a:pt x="1328" y="1162"/>
                  </a:cubicBezTo>
                  <a:cubicBezTo>
                    <a:pt x="1329" y="1161"/>
                    <a:pt x="1330" y="1161"/>
                    <a:pt x="1331" y="1160"/>
                  </a:cubicBezTo>
                  <a:cubicBezTo>
                    <a:pt x="1332" y="1159"/>
                    <a:pt x="1333" y="1158"/>
                    <a:pt x="1334" y="1157"/>
                  </a:cubicBezTo>
                  <a:cubicBezTo>
                    <a:pt x="1335" y="1156"/>
                    <a:pt x="1335" y="1156"/>
                    <a:pt x="1336" y="1155"/>
                  </a:cubicBezTo>
                  <a:cubicBezTo>
                    <a:pt x="1338" y="1154"/>
                    <a:pt x="1340" y="1153"/>
                    <a:pt x="1341" y="1152"/>
                  </a:cubicBezTo>
                  <a:cubicBezTo>
                    <a:pt x="1343" y="1151"/>
                    <a:pt x="1344" y="1149"/>
                    <a:pt x="1346" y="1148"/>
                  </a:cubicBezTo>
                  <a:cubicBezTo>
                    <a:pt x="1347" y="1147"/>
                    <a:pt x="1349" y="1146"/>
                    <a:pt x="1351" y="1144"/>
                  </a:cubicBezTo>
                  <a:cubicBezTo>
                    <a:pt x="1353" y="1143"/>
                    <a:pt x="1354" y="1141"/>
                    <a:pt x="1356" y="1140"/>
                  </a:cubicBezTo>
                  <a:cubicBezTo>
                    <a:pt x="1357" y="1139"/>
                    <a:pt x="1359" y="1137"/>
                    <a:pt x="1361" y="1136"/>
                  </a:cubicBezTo>
                  <a:cubicBezTo>
                    <a:pt x="1364" y="1133"/>
                    <a:pt x="1368" y="1131"/>
                    <a:pt x="1372" y="1129"/>
                  </a:cubicBezTo>
                  <a:cubicBezTo>
                    <a:pt x="1374" y="1128"/>
                    <a:pt x="1375" y="1127"/>
                    <a:pt x="1377" y="1125"/>
                  </a:cubicBezTo>
                  <a:cubicBezTo>
                    <a:pt x="1378" y="1124"/>
                    <a:pt x="1380" y="1123"/>
                    <a:pt x="1382" y="1122"/>
                  </a:cubicBezTo>
                  <a:cubicBezTo>
                    <a:pt x="1386" y="1118"/>
                    <a:pt x="1389" y="1115"/>
                    <a:pt x="1393" y="1111"/>
                  </a:cubicBezTo>
                  <a:cubicBezTo>
                    <a:pt x="1394" y="1111"/>
                    <a:pt x="1395" y="1110"/>
                    <a:pt x="1396" y="1109"/>
                  </a:cubicBezTo>
                  <a:cubicBezTo>
                    <a:pt x="1397" y="1108"/>
                    <a:pt x="1399" y="1107"/>
                    <a:pt x="1400" y="1105"/>
                  </a:cubicBezTo>
                  <a:cubicBezTo>
                    <a:pt x="1401" y="1104"/>
                    <a:pt x="1402" y="1103"/>
                    <a:pt x="1402" y="1102"/>
                  </a:cubicBezTo>
                  <a:cubicBezTo>
                    <a:pt x="1404" y="1100"/>
                    <a:pt x="1406" y="1099"/>
                    <a:pt x="1408" y="1098"/>
                  </a:cubicBezTo>
                  <a:cubicBezTo>
                    <a:pt x="1410" y="1096"/>
                    <a:pt x="1411" y="1095"/>
                    <a:pt x="1413" y="1093"/>
                  </a:cubicBezTo>
                  <a:cubicBezTo>
                    <a:pt x="1416" y="1091"/>
                    <a:pt x="1418" y="1088"/>
                    <a:pt x="1420" y="1085"/>
                  </a:cubicBezTo>
                  <a:cubicBezTo>
                    <a:pt x="1423" y="1082"/>
                    <a:pt x="1427" y="1080"/>
                    <a:pt x="1429" y="1076"/>
                  </a:cubicBezTo>
                  <a:cubicBezTo>
                    <a:pt x="1430" y="1075"/>
                    <a:pt x="1431" y="1073"/>
                    <a:pt x="1432" y="1071"/>
                  </a:cubicBezTo>
                  <a:cubicBezTo>
                    <a:pt x="1433" y="1070"/>
                    <a:pt x="1434" y="1068"/>
                    <a:pt x="1435" y="1067"/>
                  </a:cubicBezTo>
                  <a:cubicBezTo>
                    <a:pt x="1438" y="1063"/>
                    <a:pt x="1441" y="1058"/>
                    <a:pt x="1443" y="1054"/>
                  </a:cubicBezTo>
                  <a:cubicBezTo>
                    <a:pt x="1444" y="1052"/>
                    <a:pt x="1445" y="1051"/>
                    <a:pt x="1446" y="1050"/>
                  </a:cubicBezTo>
                  <a:cubicBezTo>
                    <a:pt x="1447" y="1047"/>
                    <a:pt x="1448" y="1046"/>
                    <a:pt x="1450" y="1043"/>
                  </a:cubicBezTo>
                  <a:cubicBezTo>
                    <a:pt x="1451" y="1041"/>
                    <a:pt x="1453" y="1038"/>
                    <a:pt x="1455" y="1035"/>
                  </a:cubicBezTo>
                  <a:cubicBezTo>
                    <a:pt x="1456" y="1033"/>
                    <a:pt x="1457" y="1030"/>
                    <a:pt x="1458" y="1028"/>
                  </a:cubicBezTo>
                  <a:cubicBezTo>
                    <a:pt x="1459" y="1026"/>
                    <a:pt x="1459" y="1024"/>
                    <a:pt x="1460" y="1022"/>
                  </a:cubicBezTo>
                  <a:cubicBezTo>
                    <a:pt x="1461" y="1020"/>
                    <a:pt x="1462" y="1018"/>
                    <a:pt x="1463" y="1017"/>
                  </a:cubicBezTo>
                  <a:cubicBezTo>
                    <a:pt x="1465" y="1013"/>
                    <a:pt x="1467" y="1009"/>
                    <a:pt x="1468" y="1005"/>
                  </a:cubicBezTo>
                  <a:cubicBezTo>
                    <a:pt x="1469" y="1003"/>
                    <a:pt x="1469" y="1001"/>
                    <a:pt x="1469" y="1000"/>
                  </a:cubicBezTo>
                  <a:cubicBezTo>
                    <a:pt x="1470" y="999"/>
                    <a:pt x="1471" y="997"/>
                    <a:pt x="1472" y="996"/>
                  </a:cubicBezTo>
                  <a:cubicBezTo>
                    <a:pt x="1473" y="995"/>
                    <a:pt x="1475" y="994"/>
                    <a:pt x="1476" y="993"/>
                  </a:cubicBezTo>
                  <a:cubicBezTo>
                    <a:pt x="1477" y="992"/>
                    <a:pt x="1478" y="990"/>
                    <a:pt x="1479" y="989"/>
                  </a:cubicBezTo>
                  <a:cubicBezTo>
                    <a:pt x="1479" y="988"/>
                    <a:pt x="1480" y="987"/>
                    <a:pt x="1481" y="986"/>
                  </a:cubicBezTo>
                  <a:cubicBezTo>
                    <a:pt x="1482" y="984"/>
                    <a:pt x="1483" y="982"/>
                    <a:pt x="1484" y="980"/>
                  </a:cubicBezTo>
                  <a:cubicBezTo>
                    <a:pt x="1486" y="977"/>
                    <a:pt x="1488" y="973"/>
                    <a:pt x="1490" y="969"/>
                  </a:cubicBezTo>
                  <a:cubicBezTo>
                    <a:pt x="1491" y="968"/>
                    <a:pt x="1492" y="966"/>
                    <a:pt x="1492" y="964"/>
                  </a:cubicBezTo>
                  <a:cubicBezTo>
                    <a:pt x="1492" y="962"/>
                    <a:pt x="1492" y="961"/>
                    <a:pt x="1492" y="959"/>
                  </a:cubicBezTo>
                  <a:cubicBezTo>
                    <a:pt x="1492" y="956"/>
                    <a:pt x="1492" y="952"/>
                    <a:pt x="1493" y="949"/>
                  </a:cubicBezTo>
                  <a:cubicBezTo>
                    <a:pt x="1493" y="947"/>
                    <a:pt x="1495" y="945"/>
                    <a:pt x="1498" y="945"/>
                  </a:cubicBezTo>
                  <a:cubicBezTo>
                    <a:pt x="1499" y="945"/>
                    <a:pt x="1504" y="946"/>
                    <a:pt x="1504" y="944"/>
                  </a:cubicBezTo>
                  <a:cubicBezTo>
                    <a:pt x="1504" y="944"/>
                    <a:pt x="1503" y="944"/>
                    <a:pt x="1502" y="944"/>
                  </a:cubicBezTo>
                  <a:cubicBezTo>
                    <a:pt x="1501" y="943"/>
                    <a:pt x="1501" y="943"/>
                    <a:pt x="1500" y="942"/>
                  </a:cubicBezTo>
                  <a:cubicBezTo>
                    <a:pt x="1499" y="942"/>
                    <a:pt x="1498" y="942"/>
                    <a:pt x="1497" y="940"/>
                  </a:cubicBezTo>
                  <a:cubicBezTo>
                    <a:pt x="1497" y="939"/>
                    <a:pt x="1497" y="937"/>
                    <a:pt x="1497" y="936"/>
                  </a:cubicBezTo>
                  <a:cubicBezTo>
                    <a:pt x="1497" y="935"/>
                    <a:pt x="1497" y="935"/>
                    <a:pt x="1497" y="934"/>
                  </a:cubicBezTo>
                  <a:cubicBezTo>
                    <a:pt x="1496" y="933"/>
                    <a:pt x="1496" y="932"/>
                    <a:pt x="1496" y="932"/>
                  </a:cubicBezTo>
                  <a:cubicBezTo>
                    <a:pt x="1496" y="930"/>
                    <a:pt x="1496" y="928"/>
                    <a:pt x="1496" y="926"/>
                  </a:cubicBezTo>
                  <a:cubicBezTo>
                    <a:pt x="1497" y="925"/>
                    <a:pt x="1497" y="923"/>
                    <a:pt x="1498" y="922"/>
                  </a:cubicBezTo>
                  <a:cubicBezTo>
                    <a:pt x="1498" y="921"/>
                    <a:pt x="1498" y="919"/>
                    <a:pt x="1498" y="918"/>
                  </a:cubicBezTo>
                  <a:cubicBezTo>
                    <a:pt x="1499" y="917"/>
                    <a:pt x="1500" y="917"/>
                    <a:pt x="1500" y="916"/>
                  </a:cubicBezTo>
                  <a:cubicBezTo>
                    <a:pt x="1501" y="915"/>
                    <a:pt x="1501" y="914"/>
                    <a:pt x="1500" y="913"/>
                  </a:cubicBezTo>
                  <a:cubicBezTo>
                    <a:pt x="1499" y="913"/>
                    <a:pt x="1498" y="913"/>
                    <a:pt x="1497" y="912"/>
                  </a:cubicBezTo>
                  <a:cubicBezTo>
                    <a:pt x="1497" y="912"/>
                    <a:pt x="1496" y="912"/>
                    <a:pt x="1496" y="911"/>
                  </a:cubicBezTo>
                  <a:cubicBezTo>
                    <a:pt x="1495" y="911"/>
                    <a:pt x="1495" y="911"/>
                    <a:pt x="1495" y="911"/>
                  </a:cubicBezTo>
                  <a:cubicBezTo>
                    <a:pt x="1493" y="911"/>
                    <a:pt x="1492" y="910"/>
                    <a:pt x="1490" y="910"/>
                  </a:cubicBezTo>
                  <a:cubicBezTo>
                    <a:pt x="1489" y="910"/>
                    <a:pt x="1487" y="911"/>
                    <a:pt x="1486" y="912"/>
                  </a:cubicBezTo>
                  <a:cubicBezTo>
                    <a:pt x="1485" y="914"/>
                    <a:pt x="1484" y="916"/>
                    <a:pt x="1482" y="917"/>
                  </a:cubicBezTo>
                  <a:cubicBezTo>
                    <a:pt x="1481" y="917"/>
                    <a:pt x="1480" y="917"/>
                    <a:pt x="1480" y="917"/>
                  </a:cubicBezTo>
                  <a:cubicBezTo>
                    <a:pt x="1477" y="918"/>
                    <a:pt x="1475" y="918"/>
                    <a:pt x="1473" y="919"/>
                  </a:cubicBezTo>
                  <a:cubicBezTo>
                    <a:pt x="1471" y="920"/>
                    <a:pt x="1470" y="920"/>
                    <a:pt x="1468" y="920"/>
                  </a:cubicBezTo>
                  <a:cubicBezTo>
                    <a:pt x="1467" y="921"/>
                    <a:pt x="1465" y="921"/>
                    <a:pt x="1464" y="922"/>
                  </a:cubicBezTo>
                  <a:cubicBezTo>
                    <a:pt x="1462" y="922"/>
                    <a:pt x="1460" y="923"/>
                    <a:pt x="1458" y="923"/>
                  </a:cubicBezTo>
                  <a:cubicBezTo>
                    <a:pt x="1458" y="923"/>
                    <a:pt x="1457" y="924"/>
                    <a:pt x="1456" y="924"/>
                  </a:cubicBezTo>
                  <a:cubicBezTo>
                    <a:pt x="1455" y="925"/>
                    <a:pt x="1455" y="925"/>
                    <a:pt x="1454" y="925"/>
                  </a:cubicBezTo>
                  <a:cubicBezTo>
                    <a:pt x="1452" y="925"/>
                    <a:pt x="1450" y="926"/>
                    <a:pt x="1449" y="927"/>
                  </a:cubicBezTo>
                  <a:cubicBezTo>
                    <a:pt x="1447" y="927"/>
                    <a:pt x="1445" y="927"/>
                    <a:pt x="1443" y="927"/>
                  </a:cubicBezTo>
                  <a:cubicBezTo>
                    <a:pt x="1442" y="927"/>
                    <a:pt x="1440" y="927"/>
                    <a:pt x="1439" y="927"/>
                  </a:cubicBezTo>
                  <a:cubicBezTo>
                    <a:pt x="1436" y="927"/>
                    <a:pt x="1433" y="927"/>
                    <a:pt x="1430" y="927"/>
                  </a:cubicBezTo>
                  <a:cubicBezTo>
                    <a:pt x="1426" y="927"/>
                    <a:pt x="1421" y="927"/>
                    <a:pt x="1416" y="928"/>
                  </a:cubicBezTo>
                  <a:cubicBezTo>
                    <a:pt x="1414" y="929"/>
                    <a:pt x="1412" y="930"/>
                    <a:pt x="1410" y="931"/>
                  </a:cubicBezTo>
                  <a:cubicBezTo>
                    <a:pt x="1408" y="933"/>
                    <a:pt x="1406" y="934"/>
                    <a:pt x="1404" y="935"/>
                  </a:cubicBezTo>
                  <a:cubicBezTo>
                    <a:pt x="1401" y="937"/>
                    <a:pt x="1398" y="939"/>
                    <a:pt x="1394" y="939"/>
                  </a:cubicBezTo>
                  <a:cubicBezTo>
                    <a:pt x="1392" y="939"/>
                    <a:pt x="1391" y="937"/>
                    <a:pt x="1388" y="936"/>
                  </a:cubicBezTo>
                  <a:cubicBezTo>
                    <a:pt x="1387" y="936"/>
                    <a:pt x="1385" y="936"/>
                    <a:pt x="1383" y="936"/>
                  </a:cubicBezTo>
                  <a:cubicBezTo>
                    <a:pt x="1382" y="936"/>
                    <a:pt x="1380" y="937"/>
                    <a:pt x="1379" y="938"/>
                  </a:cubicBezTo>
                  <a:cubicBezTo>
                    <a:pt x="1376" y="939"/>
                    <a:pt x="1373" y="940"/>
                    <a:pt x="1370" y="941"/>
                  </a:cubicBezTo>
                  <a:cubicBezTo>
                    <a:pt x="1367" y="943"/>
                    <a:pt x="1364" y="945"/>
                    <a:pt x="1360" y="945"/>
                  </a:cubicBezTo>
                  <a:cubicBezTo>
                    <a:pt x="1357" y="945"/>
                    <a:pt x="1353" y="945"/>
                    <a:pt x="1350" y="944"/>
                  </a:cubicBezTo>
                  <a:cubicBezTo>
                    <a:pt x="1347" y="943"/>
                    <a:pt x="1345" y="941"/>
                    <a:pt x="1342" y="939"/>
                  </a:cubicBezTo>
                  <a:cubicBezTo>
                    <a:pt x="1340" y="937"/>
                    <a:pt x="1338" y="935"/>
                    <a:pt x="1336" y="932"/>
                  </a:cubicBezTo>
                  <a:cubicBezTo>
                    <a:pt x="1335" y="931"/>
                    <a:pt x="1334" y="930"/>
                    <a:pt x="1333" y="929"/>
                  </a:cubicBezTo>
                  <a:cubicBezTo>
                    <a:pt x="1332" y="928"/>
                    <a:pt x="1331" y="926"/>
                    <a:pt x="1330" y="925"/>
                  </a:cubicBezTo>
                  <a:cubicBezTo>
                    <a:pt x="1329" y="924"/>
                    <a:pt x="1328" y="923"/>
                    <a:pt x="1327" y="922"/>
                  </a:cubicBezTo>
                  <a:cubicBezTo>
                    <a:pt x="1326" y="921"/>
                    <a:pt x="1325" y="920"/>
                    <a:pt x="1323" y="920"/>
                  </a:cubicBezTo>
                  <a:cubicBezTo>
                    <a:pt x="1322" y="919"/>
                    <a:pt x="1320" y="919"/>
                    <a:pt x="1319" y="919"/>
                  </a:cubicBezTo>
                  <a:cubicBezTo>
                    <a:pt x="1318" y="919"/>
                    <a:pt x="1317" y="919"/>
                    <a:pt x="1316" y="919"/>
                  </a:cubicBezTo>
                  <a:cubicBezTo>
                    <a:pt x="1315" y="919"/>
                    <a:pt x="1315" y="919"/>
                    <a:pt x="1314" y="919"/>
                  </a:cubicBezTo>
                  <a:cubicBezTo>
                    <a:pt x="1313" y="920"/>
                    <a:pt x="1313" y="919"/>
                    <a:pt x="1314" y="919"/>
                  </a:cubicBezTo>
                  <a:cubicBezTo>
                    <a:pt x="1314" y="918"/>
                    <a:pt x="1315" y="918"/>
                    <a:pt x="1316" y="918"/>
                  </a:cubicBezTo>
                  <a:cubicBezTo>
                    <a:pt x="1317" y="918"/>
                    <a:pt x="1319" y="917"/>
                    <a:pt x="1320" y="916"/>
                  </a:cubicBezTo>
                  <a:cubicBezTo>
                    <a:pt x="1321" y="915"/>
                    <a:pt x="1322" y="914"/>
                    <a:pt x="1323" y="913"/>
                  </a:cubicBezTo>
                  <a:cubicBezTo>
                    <a:pt x="1325" y="912"/>
                    <a:pt x="1326" y="912"/>
                    <a:pt x="1328" y="911"/>
                  </a:cubicBezTo>
                  <a:cubicBezTo>
                    <a:pt x="1330" y="910"/>
                    <a:pt x="1329" y="907"/>
                    <a:pt x="1329" y="905"/>
                  </a:cubicBezTo>
                  <a:cubicBezTo>
                    <a:pt x="1329" y="903"/>
                    <a:pt x="1328" y="900"/>
                    <a:pt x="1327" y="898"/>
                  </a:cubicBezTo>
                  <a:cubicBezTo>
                    <a:pt x="1326" y="896"/>
                    <a:pt x="1325" y="895"/>
                    <a:pt x="1324" y="895"/>
                  </a:cubicBezTo>
                  <a:cubicBezTo>
                    <a:pt x="1323" y="894"/>
                    <a:pt x="1322" y="892"/>
                    <a:pt x="1321" y="891"/>
                  </a:cubicBezTo>
                  <a:cubicBezTo>
                    <a:pt x="1320" y="889"/>
                    <a:pt x="1319" y="891"/>
                    <a:pt x="1318" y="891"/>
                  </a:cubicBezTo>
                  <a:cubicBezTo>
                    <a:pt x="1316" y="891"/>
                    <a:pt x="1315" y="890"/>
                    <a:pt x="1314" y="889"/>
                  </a:cubicBezTo>
                  <a:cubicBezTo>
                    <a:pt x="1313" y="888"/>
                    <a:pt x="1312" y="887"/>
                    <a:pt x="1311" y="886"/>
                  </a:cubicBezTo>
                  <a:cubicBezTo>
                    <a:pt x="1310" y="884"/>
                    <a:pt x="1309" y="884"/>
                    <a:pt x="1308" y="883"/>
                  </a:cubicBezTo>
                  <a:cubicBezTo>
                    <a:pt x="1307" y="882"/>
                    <a:pt x="1306" y="881"/>
                    <a:pt x="1306" y="879"/>
                  </a:cubicBezTo>
                  <a:cubicBezTo>
                    <a:pt x="1306" y="877"/>
                    <a:pt x="1305" y="876"/>
                    <a:pt x="1304" y="874"/>
                  </a:cubicBezTo>
                  <a:cubicBezTo>
                    <a:pt x="1303" y="872"/>
                    <a:pt x="1300" y="870"/>
                    <a:pt x="1298" y="868"/>
                  </a:cubicBezTo>
                  <a:cubicBezTo>
                    <a:pt x="1295" y="867"/>
                    <a:pt x="1292" y="867"/>
                    <a:pt x="1289" y="864"/>
                  </a:cubicBezTo>
                  <a:cubicBezTo>
                    <a:pt x="1288" y="863"/>
                    <a:pt x="1288" y="861"/>
                    <a:pt x="1287" y="859"/>
                  </a:cubicBezTo>
                  <a:cubicBezTo>
                    <a:pt x="1287" y="859"/>
                    <a:pt x="1286" y="858"/>
                    <a:pt x="1286" y="857"/>
                  </a:cubicBezTo>
                  <a:cubicBezTo>
                    <a:pt x="1285" y="856"/>
                    <a:pt x="1285" y="856"/>
                    <a:pt x="1284" y="855"/>
                  </a:cubicBezTo>
                  <a:cubicBezTo>
                    <a:pt x="1283" y="854"/>
                    <a:pt x="1282" y="853"/>
                    <a:pt x="1281" y="852"/>
                  </a:cubicBezTo>
                  <a:cubicBezTo>
                    <a:pt x="1278" y="850"/>
                    <a:pt x="1275" y="849"/>
                    <a:pt x="1272" y="847"/>
                  </a:cubicBezTo>
                  <a:cubicBezTo>
                    <a:pt x="1269" y="845"/>
                    <a:pt x="1266" y="844"/>
                    <a:pt x="1263" y="844"/>
                  </a:cubicBezTo>
                  <a:cubicBezTo>
                    <a:pt x="1260" y="844"/>
                    <a:pt x="1258" y="844"/>
                    <a:pt x="1257" y="841"/>
                  </a:cubicBezTo>
                  <a:cubicBezTo>
                    <a:pt x="1256" y="840"/>
                    <a:pt x="1256" y="839"/>
                    <a:pt x="1255" y="838"/>
                  </a:cubicBezTo>
                  <a:cubicBezTo>
                    <a:pt x="1255" y="837"/>
                    <a:pt x="1255" y="837"/>
                    <a:pt x="1254" y="836"/>
                  </a:cubicBezTo>
                  <a:cubicBezTo>
                    <a:pt x="1253" y="835"/>
                    <a:pt x="1253" y="833"/>
                    <a:pt x="1252" y="833"/>
                  </a:cubicBezTo>
                  <a:cubicBezTo>
                    <a:pt x="1251" y="832"/>
                    <a:pt x="1250" y="835"/>
                    <a:pt x="1250" y="836"/>
                  </a:cubicBezTo>
                  <a:cubicBezTo>
                    <a:pt x="1251" y="837"/>
                    <a:pt x="1252" y="839"/>
                    <a:pt x="1251" y="840"/>
                  </a:cubicBezTo>
                  <a:cubicBezTo>
                    <a:pt x="1251" y="840"/>
                    <a:pt x="1250" y="841"/>
                    <a:pt x="1250" y="841"/>
                  </a:cubicBezTo>
                  <a:cubicBezTo>
                    <a:pt x="1249" y="841"/>
                    <a:pt x="1249" y="839"/>
                    <a:pt x="1249" y="839"/>
                  </a:cubicBezTo>
                  <a:cubicBezTo>
                    <a:pt x="1249" y="837"/>
                    <a:pt x="1248" y="837"/>
                    <a:pt x="1247" y="836"/>
                  </a:cubicBezTo>
                  <a:cubicBezTo>
                    <a:pt x="1246" y="835"/>
                    <a:pt x="1244" y="833"/>
                    <a:pt x="1244" y="832"/>
                  </a:cubicBezTo>
                  <a:cubicBezTo>
                    <a:pt x="1243" y="831"/>
                    <a:pt x="1244" y="829"/>
                    <a:pt x="1243" y="827"/>
                  </a:cubicBezTo>
                  <a:cubicBezTo>
                    <a:pt x="1242" y="826"/>
                    <a:pt x="1241" y="824"/>
                    <a:pt x="1241" y="823"/>
                  </a:cubicBezTo>
                  <a:cubicBezTo>
                    <a:pt x="1240" y="821"/>
                    <a:pt x="1238" y="820"/>
                    <a:pt x="1238" y="817"/>
                  </a:cubicBezTo>
                  <a:cubicBezTo>
                    <a:pt x="1238" y="816"/>
                    <a:pt x="1238" y="814"/>
                    <a:pt x="1238" y="812"/>
                  </a:cubicBezTo>
                  <a:cubicBezTo>
                    <a:pt x="1238" y="807"/>
                    <a:pt x="1236" y="803"/>
                    <a:pt x="1234" y="798"/>
                  </a:cubicBezTo>
                  <a:cubicBezTo>
                    <a:pt x="1233" y="795"/>
                    <a:pt x="1232" y="792"/>
                    <a:pt x="1231" y="789"/>
                  </a:cubicBezTo>
                  <a:cubicBezTo>
                    <a:pt x="1229" y="786"/>
                    <a:pt x="1229" y="783"/>
                    <a:pt x="1227" y="780"/>
                  </a:cubicBezTo>
                  <a:cubicBezTo>
                    <a:pt x="1226" y="779"/>
                    <a:pt x="1225" y="778"/>
                    <a:pt x="1225" y="777"/>
                  </a:cubicBezTo>
                  <a:cubicBezTo>
                    <a:pt x="1224" y="775"/>
                    <a:pt x="1223" y="775"/>
                    <a:pt x="1222" y="774"/>
                  </a:cubicBezTo>
                  <a:cubicBezTo>
                    <a:pt x="1221" y="773"/>
                    <a:pt x="1221" y="773"/>
                    <a:pt x="1221" y="773"/>
                  </a:cubicBezTo>
                  <a:cubicBezTo>
                    <a:pt x="1220" y="773"/>
                    <a:pt x="1220" y="772"/>
                    <a:pt x="1219" y="772"/>
                  </a:cubicBezTo>
                  <a:cubicBezTo>
                    <a:pt x="1218" y="770"/>
                    <a:pt x="1215" y="769"/>
                    <a:pt x="1214" y="769"/>
                  </a:cubicBezTo>
                  <a:cubicBezTo>
                    <a:pt x="1213" y="768"/>
                    <a:pt x="1212" y="768"/>
                    <a:pt x="1211" y="767"/>
                  </a:cubicBezTo>
                  <a:cubicBezTo>
                    <a:pt x="1209" y="766"/>
                    <a:pt x="1208" y="765"/>
                    <a:pt x="1206" y="763"/>
                  </a:cubicBezTo>
                  <a:cubicBezTo>
                    <a:pt x="1204" y="761"/>
                    <a:pt x="1201" y="759"/>
                    <a:pt x="1199" y="756"/>
                  </a:cubicBezTo>
                  <a:cubicBezTo>
                    <a:pt x="1199" y="755"/>
                    <a:pt x="1198" y="753"/>
                    <a:pt x="1197" y="751"/>
                  </a:cubicBezTo>
                  <a:cubicBezTo>
                    <a:pt x="1197" y="750"/>
                    <a:pt x="1197" y="748"/>
                    <a:pt x="1196" y="747"/>
                  </a:cubicBezTo>
                  <a:cubicBezTo>
                    <a:pt x="1196" y="745"/>
                    <a:pt x="1196" y="744"/>
                    <a:pt x="1195" y="742"/>
                  </a:cubicBezTo>
                  <a:cubicBezTo>
                    <a:pt x="1195" y="740"/>
                    <a:pt x="1195" y="739"/>
                    <a:pt x="1195" y="737"/>
                  </a:cubicBezTo>
                  <a:cubicBezTo>
                    <a:pt x="1194" y="731"/>
                    <a:pt x="1195" y="724"/>
                    <a:pt x="1195" y="718"/>
                  </a:cubicBezTo>
                  <a:cubicBezTo>
                    <a:pt x="1194" y="716"/>
                    <a:pt x="1194" y="715"/>
                    <a:pt x="1194" y="713"/>
                  </a:cubicBezTo>
                  <a:cubicBezTo>
                    <a:pt x="1194" y="712"/>
                    <a:pt x="1194" y="710"/>
                    <a:pt x="1194" y="708"/>
                  </a:cubicBezTo>
                  <a:cubicBezTo>
                    <a:pt x="1194" y="707"/>
                    <a:pt x="1193" y="704"/>
                    <a:pt x="1195" y="707"/>
                  </a:cubicBezTo>
                  <a:cubicBezTo>
                    <a:pt x="1195" y="707"/>
                    <a:pt x="1196" y="708"/>
                    <a:pt x="1196" y="708"/>
                  </a:cubicBezTo>
                  <a:cubicBezTo>
                    <a:pt x="1196" y="708"/>
                    <a:pt x="1197" y="708"/>
                    <a:pt x="1197" y="708"/>
                  </a:cubicBezTo>
                  <a:cubicBezTo>
                    <a:pt x="1197" y="707"/>
                    <a:pt x="1195" y="705"/>
                    <a:pt x="1195" y="705"/>
                  </a:cubicBezTo>
                  <a:cubicBezTo>
                    <a:pt x="1195" y="704"/>
                    <a:pt x="1194" y="703"/>
                    <a:pt x="1194" y="703"/>
                  </a:cubicBezTo>
                  <a:cubicBezTo>
                    <a:pt x="1193" y="702"/>
                    <a:pt x="1193" y="702"/>
                    <a:pt x="1192" y="702"/>
                  </a:cubicBezTo>
                  <a:cubicBezTo>
                    <a:pt x="1190" y="701"/>
                    <a:pt x="1189" y="698"/>
                    <a:pt x="1188" y="695"/>
                  </a:cubicBezTo>
                  <a:cubicBezTo>
                    <a:pt x="1188" y="694"/>
                    <a:pt x="1187" y="692"/>
                    <a:pt x="1187" y="691"/>
                  </a:cubicBezTo>
                  <a:cubicBezTo>
                    <a:pt x="1187" y="690"/>
                    <a:pt x="1188" y="690"/>
                    <a:pt x="1188" y="689"/>
                  </a:cubicBezTo>
                  <a:cubicBezTo>
                    <a:pt x="1188" y="688"/>
                    <a:pt x="1188" y="687"/>
                    <a:pt x="1187" y="687"/>
                  </a:cubicBezTo>
                  <a:cubicBezTo>
                    <a:pt x="1187" y="685"/>
                    <a:pt x="1185" y="684"/>
                    <a:pt x="1184" y="682"/>
                  </a:cubicBezTo>
                  <a:cubicBezTo>
                    <a:pt x="1183" y="681"/>
                    <a:pt x="1182" y="680"/>
                    <a:pt x="1180" y="679"/>
                  </a:cubicBezTo>
                  <a:cubicBezTo>
                    <a:pt x="1177" y="677"/>
                    <a:pt x="1175" y="675"/>
                    <a:pt x="1172" y="673"/>
                  </a:cubicBezTo>
                  <a:cubicBezTo>
                    <a:pt x="1171" y="672"/>
                    <a:pt x="1169" y="671"/>
                    <a:pt x="1168" y="670"/>
                  </a:cubicBezTo>
                  <a:cubicBezTo>
                    <a:pt x="1167" y="669"/>
                    <a:pt x="1166" y="668"/>
                    <a:pt x="1165" y="667"/>
                  </a:cubicBezTo>
                  <a:cubicBezTo>
                    <a:pt x="1163" y="665"/>
                    <a:pt x="1161" y="663"/>
                    <a:pt x="1160" y="660"/>
                  </a:cubicBezTo>
                  <a:cubicBezTo>
                    <a:pt x="1159" y="656"/>
                    <a:pt x="1159" y="653"/>
                    <a:pt x="1159" y="650"/>
                  </a:cubicBezTo>
                  <a:cubicBezTo>
                    <a:pt x="1158" y="648"/>
                    <a:pt x="1157" y="647"/>
                    <a:pt x="1157" y="645"/>
                  </a:cubicBezTo>
                  <a:cubicBezTo>
                    <a:pt x="1157" y="644"/>
                    <a:pt x="1156" y="642"/>
                    <a:pt x="1157" y="641"/>
                  </a:cubicBezTo>
                  <a:cubicBezTo>
                    <a:pt x="1157" y="639"/>
                    <a:pt x="1160" y="641"/>
                    <a:pt x="1161" y="641"/>
                  </a:cubicBezTo>
                  <a:cubicBezTo>
                    <a:pt x="1163" y="641"/>
                    <a:pt x="1162" y="640"/>
                    <a:pt x="1160" y="639"/>
                  </a:cubicBezTo>
                  <a:cubicBezTo>
                    <a:pt x="1159" y="638"/>
                    <a:pt x="1158" y="637"/>
                    <a:pt x="1157" y="636"/>
                  </a:cubicBezTo>
                  <a:cubicBezTo>
                    <a:pt x="1156" y="636"/>
                    <a:pt x="1155" y="635"/>
                    <a:pt x="1154" y="634"/>
                  </a:cubicBezTo>
                  <a:cubicBezTo>
                    <a:pt x="1154" y="633"/>
                    <a:pt x="1154" y="632"/>
                    <a:pt x="1153" y="631"/>
                  </a:cubicBezTo>
                  <a:cubicBezTo>
                    <a:pt x="1152" y="630"/>
                    <a:pt x="1150" y="629"/>
                    <a:pt x="1149" y="627"/>
                  </a:cubicBezTo>
                  <a:cubicBezTo>
                    <a:pt x="1148" y="625"/>
                    <a:pt x="1148" y="624"/>
                    <a:pt x="1147" y="622"/>
                  </a:cubicBezTo>
                  <a:cubicBezTo>
                    <a:pt x="1146" y="620"/>
                    <a:pt x="1145" y="618"/>
                    <a:pt x="1144" y="617"/>
                  </a:cubicBezTo>
                  <a:cubicBezTo>
                    <a:pt x="1143" y="613"/>
                    <a:pt x="1141" y="609"/>
                    <a:pt x="1139" y="606"/>
                  </a:cubicBezTo>
                  <a:cubicBezTo>
                    <a:pt x="1138" y="604"/>
                    <a:pt x="1138" y="603"/>
                    <a:pt x="1137" y="601"/>
                  </a:cubicBezTo>
                  <a:cubicBezTo>
                    <a:pt x="1136" y="600"/>
                    <a:pt x="1135" y="598"/>
                    <a:pt x="1134" y="597"/>
                  </a:cubicBezTo>
                  <a:cubicBezTo>
                    <a:pt x="1132" y="593"/>
                    <a:pt x="1130" y="590"/>
                    <a:pt x="1128" y="586"/>
                  </a:cubicBezTo>
                  <a:cubicBezTo>
                    <a:pt x="1127" y="585"/>
                    <a:pt x="1126" y="583"/>
                    <a:pt x="1125" y="582"/>
                  </a:cubicBezTo>
                  <a:cubicBezTo>
                    <a:pt x="1125" y="581"/>
                    <a:pt x="1124" y="579"/>
                    <a:pt x="1123" y="578"/>
                  </a:cubicBezTo>
                  <a:cubicBezTo>
                    <a:pt x="1123" y="576"/>
                    <a:pt x="1124" y="574"/>
                    <a:pt x="1124" y="572"/>
                  </a:cubicBezTo>
                  <a:cubicBezTo>
                    <a:pt x="1124" y="570"/>
                    <a:pt x="1123" y="568"/>
                    <a:pt x="1122" y="566"/>
                  </a:cubicBezTo>
                  <a:cubicBezTo>
                    <a:pt x="1122" y="564"/>
                    <a:pt x="1121" y="563"/>
                    <a:pt x="1121" y="561"/>
                  </a:cubicBezTo>
                  <a:cubicBezTo>
                    <a:pt x="1120" y="559"/>
                    <a:pt x="1119" y="558"/>
                    <a:pt x="1118" y="556"/>
                  </a:cubicBezTo>
                  <a:cubicBezTo>
                    <a:pt x="1117" y="555"/>
                    <a:pt x="1117" y="553"/>
                    <a:pt x="1116" y="551"/>
                  </a:cubicBezTo>
                  <a:cubicBezTo>
                    <a:pt x="1115" y="550"/>
                    <a:pt x="1114" y="548"/>
                    <a:pt x="1113" y="547"/>
                  </a:cubicBezTo>
                  <a:cubicBezTo>
                    <a:pt x="1111" y="545"/>
                    <a:pt x="1109" y="542"/>
                    <a:pt x="1106" y="540"/>
                  </a:cubicBezTo>
                  <a:cubicBezTo>
                    <a:pt x="1104" y="538"/>
                    <a:pt x="1102" y="535"/>
                    <a:pt x="1100" y="533"/>
                  </a:cubicBezTo>
                  <a:cubicBezTo>
                    <a:pt x="1098" y="531"/>
                    <a:pt x="1098" y="529"/>
                    <a:pt x="1097" y="527"/>
                  </a:cubicBezTo>
                  <a:cubicBezTo>
                    <a:pt x="1097" y="526"/>
                    <a:pt x="1096" y="525"/>
                    <a:pt x="1096" y="523"/>
                  </a:cubicBezTo>
                  <a:cubicBezTo>
                    <a:pt x="1095" y="521"/>
                    <a:pt x="1095" y="519"/>
                    <a:pt x="1094" y="518"/>
                  </a:cubicBezTo>
                  <a:cubicBezTo>
                    <a:pt x="1093" y="516"/>
                    <a:pt x="1092" y="515"/>
                    <a:pt x="1091" y="514"/>
                  </a:cubicBezTo>
                  <a:cubicBezTo>
                    <a:pt x="1091" y="512"/>
                    <a:pt x="1090" y="512"/>
                    <a:pt x="1089" y="510"/>
                  </a:cubicBezTo>
                  <a:cubicBezTo>
                    <a:pt x="1088" y="509"/>
                    <a:pt x="1089" y="507"/>
                    <a:pt x="1089" y="506"/>
                  </a:cubicBezTo>
                  <a:cubicBezTo>
                    <a:pt x="1090" y="505"/>
                    <a:pt x="1090" y="504"/>
                    <a:pt x="1091" y="502"/>
                  </a:cubicBezTo>
                  <a:cubicBezTo>
                    <a:pt x="1091" y="501"/>
                    <a:pt x="1093" y="500"/>
                    <a:pt x="1094" y="502"/>
                  </a:cubicBezTo>
                  <a:cubicBezTo>
                    <a:pt x="1094" y="502"/>
                    <a:pt x="1094" y="503"/>
                    <a:pt x="1094" y="504"/>
                  </a:cubicBezTo>
                  <a:cubicBezTo>
                    <a:pt x="1094" y="505"/>
                    <a:pt x="1095" y="505"/>
                    <a:pt x="1095" y="506"/>
                  </a:cubicBezTo>
                  <a:cubicBezTo>
                    <a:pt x="1096" y="507"/>
                    <a:pt x="1095" y="509"/>
                    <a:pt x="1095" y="511"/>
                  </a:cubicBezTo>
                  <a:cubicBezTo>
                    <a:pt x="1095" y="512"/>
                    <a:pt x="1097" y="512"/>
                    <a:pt x="1098" y="514"/>
                  </a:cubicBezTo>
                  <a:cubicBezTo>
                    <a:pt x="1098" y="515"/>
                    <a:pt x="1098" y="516"/>
                    <a:pt x="1100" y="517"/>
                  </a:cubicBezTo>
                  <a:cubicBezTo>
                    <a:pt x="1102" y="518"/>
                    <a:pt x="1105" y="520"/>
                    <a:pt x="1106" y="523"/>
                  </a:cubicBezTo>
                  <a:cubicBezTo>
                    <a:pt x="1107" y="526"/>
                    <a:pt x="1106" y="529"/>
                    <a:pt x="1108" y="532"/>
                  </a:cubicBezTo>
                  <a:cubicBezTo>
                    <a:pt x="1108" y="534"/>
                    <a:pt x="1109" y="535"/>
                    <a:pt x="1110" y="536"/>
                  </a:cubicBezTo>
                  <a:cubicBezTo>
                    <a:pt x="1111" y="537"/>
                    <a:pt x="1113" y="539"/>
                    <a:pt x="1114" y="540"/>
                  </a:cubicBezTo>
                  <a:cubicBezTo>
                    <a:pt x="1116" y="542"/>
                    <a:pt x="1118" y="543"/>
                    <a:pt x="1119" y="544"/>
                  </a:cubicBezTo>
                  <a:cubicBezTo>
                    <a:pt x="1120" y="546"/>
                    <a:pt x="1121" y="547"/>
                    <a:pt x="1123" y="548"/>
                  </a:cubicBezTo>
                  <a:cubicBezTo>
                    <a:pt x="1124" y="549"/>
                    <a:pt x="1125" y="550"/>
                    <a:pt x="1127" y="551"/>
                  </a:cubicBezTo>
                  <a:cubicBezTo>
                    <a:pt x="1128" y="552"/>
                    <a:pt x="1129" y="553"/>
                    <a:pt x="1130" y="552"/>
                  </a:cubicBezTo>
                  <a:cubicBezTo>
                    <a:pt x="1131" y="552"/>
                    <a:pt x="1131" y="551"/>
                    <a:pt x="1131" y="550"/>
                  </a:cubicBezTo>
                  <a:cubicBezTo>
                    <a:pt x="1131" y="549"/>
                    <a:pt x="1131" y="548"/>
                    <a:pt x="1131" y="548"/>
                  </a:cubicBezTo>
                  <a:cubicBezTo>
                    <a:pt x="1132" y="546"/>
                    <a:pt x="1132" y="545"/>
                    <a:pt x="1133" y="543"/>
                  </a:cubicBezTo>
                  <a:cubicBezTo>
                    <a:pt x="1134" y="540"/>
                    <a:pt x="1135" y="537"/>
                    <a:pt x="1136" y="533"/>
                  </a:cubicBezTo>
                  <a:cubicBezTo>
                    <a:pt x="1137" y="532"/>
                    <a:pt x="1138" y="530"/>
                    <a:pt x="1138" y="529"/>
                  </a:cubicBezTo>
                  <a:cubicBezTo>
                    <a:pt x="1139" y="527"/>
                    <a:pt x="1139" y="526"/>
                    <a:pt x="1139" y="524"/>
                  </a:cubicBezTo>
                  <a:cubicBezTo>
                    <a:pt x="1140" y="521"/>
                    <a:pt x="1142" y="519"/>
                    <a:pt x="1143" y="516"/>
                  </a:cubicBezTo>
                  <a:cubicBezTo>
                    <a:pt x="1143" y="514"/>
                    <a:pt x="1143" y="513"/>
                    <a:pt x="1144" y="511"/>
                  </a:cubicBezTo>
                  <a:cubicBezTo>
                    <a:pt x="1144" y="511"/>
                    <a:pt x="1144" y="510"/>
                    <a:pt x="1145" y="511"/>
                  </a:cubicBezTo>
                  <a:cubicBezTo>
                    <a:pt x="1145" y="512"/>
                    <a:pt x="1145" y="513"/>
                    <a:pt x="1145" y="513"/>
                  </a:cubicBezTo>
                  <a:cubicBezTo>
                    <a:pt x="1145" y="515"/>
                    <a:pt x="1145" y="516"/>
                    <a:pt x="1144" y="518"/>
                  </a:cubicBezTo>
                  <a:cubicBezTo>
                    <a:pt x="1144" y="519"/>
                    <a:pt x="1143" y="521"/>
                    <a:pt x="1143" y="522"/>
                  </a:cubicBezTo>
                  <a:cubicBezTo>
                    <a:pt x="1142" y="524"/>
                    <a:pt x="1142" y="525"/>
                    <a:pt x="1142" y="527"/>
                  </a:cubicBezTo>
                  <a:cubicBezTo>
                    <a:pt x="1141" y="528"/>
                    <a:pt x="1141" y="530"/>
                    <a:pt x="1141" y="531"/>
                  </a:cubicBezTo>
                  <a:cubicBezTo>
                    <a:pt x="1140" y="534"/>
                    <a:pt x="1139" y="537"/>
                    <a:pt x="1138" y="540"/>
                  </a:cubicBezTo>
                  <a:cubicBezTo>
                    <a:pt x="1137" y="541"/>
                    <a:pt x="1137" y="542"/>
                    <a:pt x="1137" y="543"/>
                  </a:cubicBezTo>
                  <a:cubicBezTo>
                    <a:pt x="1137" y="543"/>
                    <a:pt x="1137" y="545"/>
                    <a:pt x="1137" y="546"/>
                  </a:cubicBezTo>
                  <a:cubicBezTo>
                    <a:pt x="1138" y="547"/>
                    <a:pt x="1139" y="545"/>
                    <a:pt x="1139" y="545"/>
                  </a:cubicBezTo>
                  <a:cubicBezTo>
                    <a:pt x="1140" y="543"/>
                    <a:pt x="1143" y="545"/>
                    <a:pt x="1145" y="544"/>
                  </a:cubicBezTo>
                  <a:cubicBezTo>
                    <a:pt x="1147" y="544"/>
                    <a:pt x="1148" y="544"/>
                    <a:pt x="1149" y="546"/>
                  </a:cubicBezTo>
                  <a:cubicBezTo>
                    <a:pt x="1151" y="547"/>
                    <a:pt x="1151" y="548"/>
                    <a:pt x="1152" y="549"/>
                  </a:cubicBezTo>
                  <a:cubicBezTo>
                    <a:pt x="1153" y="551"/>
                    <a:pt x="1154" y="553"/>
                    <a:pt x="1155" y="554"/>
                  </a:cubicBezTo>
                  <a:cubicBezTo>
                    <a:pt x="1156" y="555"/>
                    <a:pt x="1157" y="557"/>
                    <a:pt x="1158" y="558"/>
                  </a:cubicBezTo>
                  <a:cubicBezTo>
                    <a:pt x="1158" y="560"/>
                    <a:pt x="1160" y="562"/>
                    <a:pt x="1161" y="563"/>
                  </a:cubicBezTo>
                  <a:cubicBezTo>
                    <a:pt x="1163" y="565"/>
                    <a:pt x="1164" y="569"/>
                    <a:pt x="1167" y="571"/>
                  </a:cubicBezTo>
                  <a:cubicBezTo>
                    <a:pt x="1168" y="574"/>
                    <a:pt x="1170" y="576"/>
                    <a:pt x="1171" y="579"/>
                  </a:cubicBezTo>
                  <a:cubicBezTo>
                    <a:pt x="1172" y="580"/>
                    <a:pt x="1172" y="580"/>
                    <a:pt x="1172" y="581"/>
                  </a:cubicBezTo>
                  <a:cubicBezTo>
                    <a:pt x="1173" y="582"/>
                    <a:pt x="1174" y="583"/>
                    <a:pt x="1175" y="585"/>
                  </a:cubicBezTo>
                  <a:cubicBezTo>
                    <a:pt x="1176" y="586"/>
                    <a:pt x="1176" y="588"/>
                    <a:pt x="1177" y="589"/>
                  </a:cubicBezTo>
                  <a:cubicBezTo>
                    <a:pt x="1179" y="590"/>
                    <a:pt x="1179" y="591"/>
                    <a:pt x="1181" y="592"/>
                  </a:cubicBezTo>
                  <a:cubicBezTo>
                    <a:pt x="1182" y="593"/>
                    <a:pt x="1183" y="594"/>
                    <a:pt x="1183" y="596"/>
                  </a:cubicBezTo>
                  <a:cubicBezTo>
                    <a:pt x="1183" y="597"/>
                    <a:pt x="1183" y="599"/>
                    <a:pt x="1184" y="600"/>
                  </a:cubicBezTo>
                  <a:cubicBezTo>
                    <a:pt x="1185" y="601"/>
                    <a:pt x="1186" y="602"/>
                    <a:pt x="1187" y="603"/>
                  </a:cubicBezTo>
                  <a:cubicBezTo>
                    <a:pt x="1188" y="605"/>
                    <a:pt x="1189" y="606"/>
                    <a:pt x="1191" y="607"/>
                  </a:cubicBezTo>
                  <a:cubicBezTo>
                    <a:pt x="1192" y="608"/>
                    <a:pt x="1193" y="609"/>
                    <a:pt x="1193" y="610"/>
                  </a:cubicBezTo>
                  <a:cubicBezTo>
                    <a:pt x="1194" y="611"/>
                    <a:pt x="1194" y="612"/>
                    <a:pt x="1194" y="613"/>
                  </a:cubicBezTo>
                  <a:cubicBezTo>
                    <a:pt x="1195" y="613"/>
                    <a:pt x="1195" y="614"/>
                    <a:pt x="1196" y="615"/>
                  </a:cubicBezTo>
                  <a:cubicBezTo>
                    <a:pt x="1197" y="618"/>
                    <a:pt x="1196" y="622"/>
                    <a:pt x="1197" y="625"/>
                  </a:cubicBezTo>
                  <a:cubicBezTo>
                    <a:pt x="1198" y="628"/>
                    <a:pt x="1200" y="629"/>
                    <a:pt x="1201" y="631"/>
                  </a:cubicBezTo>
                  <a:cubicBezTo>
                    <a:pt x="1202" y="633"/>
                    <a:pt x="1203" y="634"/>
                    <a:pt x="1205" y="635"/>
                  </a:cubicBezTo>
                  <a:cubicBezTo>
                    <a:pt x="1207" y="635"/>
                    <a:pt x="1209" y="634"/>
                    <a:pt x="1210" y="635"/>
                  </a:cubicBezTo>
                  <a:cubicBezTo>
                    <a:pt x="1212" y="635"/>
                    <a:pt x="1213" y="637"/>
                    <a:pt x="1214" y="638"/>
                  </a:cubicBezTo>
                  <a:cubicBezTo>
                    <a:pt x="1215" y="639"/>
                    <a:pt x="1217" y="640"/>
                    <a:pt x="1218" y="642"/>
                  </a:cubicBezTo>
                  <a:cubicBezTo>
                    <a:pt x="1219" y="643"/>
                    <a:pt x="1220" y="645"/>
                    <a:pt x="1221" y="646"/>
                  </a:cubicBezTo>
                  <a:cubicBezTo>
                    <a:pt x="1222" y="648"/>
                    <a:pt x="1224" y="649"/>
                    <a:pt x="1225" y="650"/>
                  </a:cubicBezTo>
                  <a:cubicBezTo>
                    <a:pt x="1226" y="654"/>
                    <a:pt x="1228" y="658"/>
                    <a:pt x="1230" y="661"/>
                  </a:cubicBezTo>
                  <a:cubicBezTo>
                    <a:pt x="1231" y="663"/>
                    <a:pt x="1231" y="665"/>
                    <a:pt x="1232" y="666"/>
                  </a:cubicBezTo>
                  <a:cubicBezTo>
                    <a:pt x="1233" y="668"/>
                    <a:pt x="1233" y="671"/>
                    <a:pt x="1234" y="672"/>
                  </a:cubicBezTo>
                  <a:cubicBezTo>
                    <a:pt x="1235" y="673"/>
                    <a:pt x="1236" y="674"/>
                    <a:pt x="1236" y="676"/>
                  </a:cubicBezTo>
                  <a:cubicBezTo>
                    <a:pt x="1236" y="678"/>
                    <a:pt x="1235" y="679"/>
                    <a:pt x="1234" y="680"/>
                  </a:cubicBezTo>
                  <a:cubicBezTo>
                    <a:pt x="1233" y="682"/>
                    <a:pt x="1234" y="683"/>
                    <a:pt x="1234" y="685"/>
                  </a:cubicBezTo>
                  <a:cubicBezTo>
                    <a:pt x="1234" y="686"/>
                    <a:pt x="1235" y="688"/>
                    <a:pt x="1235" y="689"/>
                  </a:cubicBezTo>
                  <a:cubicBezTo>
                    <a:pt x="1235" y="690"/>
                    <a:pt x="1235" y="692"/>
                    <a:pt x="1236" y="693"/>
                  </a:cubicBezTo>
                  <a:cubicBezTo>
                    <a:pt x="1236" y="695"/>
                    <a:pt x="1235" y="698"/>
                    <a:pt x="1235" y="701"/>
                  </a:cubicBezTo>
                  <a:cubicBezTo>
                    <a:pt x="1236" y="703"/>
                    <a:pt x="1236" y="705"/>
                    <a:pt x="1237" y="706"/>
                  </a:cubicBezTo>
                  <a:cubicBezTo>
                    <a:pt x="1239" y="710"/>
                    <a:pt x="1241" y="712"/>
                    <a:pt x="1244" y="715"/>
                  </a:cubicBezTo>
                  <a:cubicBezTo>
                    <a:pt x="1245" y="717"/>
                    <a:pt x="1245" y="718"/>
                    <a:pt x="1246" y="720"/>
                  </a:cubicBezTo>
                  <a:cubicBezTo>
                    <a:pt x="1247" y="721"/>
                    <a:pt x="1248" y="722"/>
                    <a:pt x="1250" y="723"/>
                  </a:cubicBezTo>
                  <a:cubicBezTo>
                    <a:pt x="1252" y="725"/>
                    <a:pt x="1256" y="724"/>
                    <a:pt x="1258" y="726"/>
                  </a:cubicBezTo>
                  <a:cubicBezTo>
                    <a:pt x="1260" y="727"/>
                    <a:pt x="1261" y="728"/>
                    <a:pt x="1262" y="729"/>
                  </a:cubicBezTo>
                  <a:cubicBezTo>
                    <a:pt x="1263" y="731"/>
                    <a:pt x="1264" y="732"/>
                    <a:pt x="1265" y="733"/>
                  </a:cubicBezTo>
                  <a:cubicBezTo>
                    <a:pt x="1268" y="736"/>
                    <a:pt x="1270" y="739"/>
                    <a:pt x="1272" y="743"/>
                  </a:cubicBezTo>
                  <a:cubicBezTo>
                    <a:pt x="1273" y="745"/>
                    <a:pt x="1274" y="746"/>
                    <a:pt x="1276" y="749"/>
                  </a:cubicBezTo>
                  <a:cubicBezTo>
                    <a:pt x="1277" y="750"/>
                    <a:pt x="1277" y="752"/>
                    <a:pt x="1278" y="754"/>
                  </a:cubicBezTo>
                  <a:cubicBezTo>
                    <a:pt x="1280" y="758"/>
                    <a:pt x="1282" y="761"/>
                    <a:pt x="1285" y="765"/>
                  </a:cubicBezTo>
                  <a:cubicBezTo>
                    <a:pt x="1287" y="768"/>
                    <a:pt x="1288" y="772"/>
                    <a:pt x="1291" y="776"/>
                  </a:cubicBezTo>
                  <a:cubicBezTo>
                    <a:pt x="1293" y="779"/>
                    <a:pt x="1296" y="781"/>
                    <a:pt x="1299" y="783"/>
                  </a:cubicBezTo>
                  <a:cubicBezTo>
                    <a:pt x="1301" y="784"/>
                    <a:pt x="1303" y="786"/>
                    <a:pt x="1304" y="788"/>
                  </a:cubicBezTo>
                  <a:cubicBezTo>
                    <a:pt x="1305" y="789"/>
                    <a:pt x="1306" y="790"/>
                    <a:pt x="1306" y="792"/>
                  </a:cubicBezTo>
                  <a:cubicBezTo>
                    <a:pt x="1306" y="794"/>
                    <a:pt x="1305" y="795"/>
                    <a:pt x="1306" y="797"/>
                  </a:cubicBezTo>
                  <a:cubicBezTo>
                    <a:pt x="1307" y="799"/>
                    <a:pt x="1309" y="798"/>
                    <a:pt x="1310" y="799"/>
                  </a:cubicBezTo>
                  <a:cubicBezTo>
                    <a:pt x="1311" y="800"/>
                    <a:pt x="1311" y="800"/>
                    <a:pt x="1311" y="801"/>
                  </a:cubicBezTo>
                  <a:cubicBezTo>
                    <a:pt x="1312" y="801"/>
                    <a:pt x="1312" y="802"/>
                    <a:pt x="1313" y="802"/>
                  </a:cubicBezTo>
                  <a:cubicBezTo>
                    <a:pt x="1314" y="804"/>
                    <a:pt x="1314" y="805"/>
                    <a:pt x="1315" y="807"/>
                  </a:cubicBezTo>
                  <a:cubicBezTo>
                    <a:pt x="1315" y="809"/>
                    <a:pt x="1315" y="810"/>
                    <a:pt x="1315" y="812"/>
                  </a:cubicBezTo>
                  <a:cubicBezTo>
                    <a:pt x="1315" y="813"/>
                    <a:pt x="1315" y="814"/>
                    <a:pt x="1315" y="815"/>
                  </a:cubicBezTo>
                  <a:cubicBezTo>
                    <a:pt x="1316" y="816"/>
                    <a:pt x="1316" y="817"/>
                    <a:pt x="1316" y="818"/>
                  </a:cubicBezTo>
                  <a:cubicBezTo>
                    <a:pt x="1316" y="818"/>
                    <a:pt x="1316" y="819"/>
                    <a:pt x="1316" y="820"/>
                  </a:cubicBezTo>
                  <a:cubicBezTo>
                    <a:pt x="1317" y="820"/>
                    <a:pt x="1316" y="821"/>
                    <a:pt x="1316" y="822"/>
                  </a:cubicBezTo>
                  <a:cubicBezTo>
                    <a:pt x="1316" y="824"/>
                    <a:pt x="1315" y="825"/>
                    <a:pt x="1315" y="826"/>
                  </a:cubicBezTo>
                  <a:cubicBezTo>
                    <a:pt x="1315" y="828"/>
                    <a:pt x="1316" y="829"/>
                    <a:pt x="1316" y="831"/>
                  </a:cubicBezTo>
                  <a:cubicBezTo>
                    <a:pt x="1316" y="833"/>
                    <a:pt x="1317" y="835"/>
                    <a:pt x="1315" y="837"/>
                  </a:cubicBezTo>
                  <a:cubicBezTo>
                    <a:pt x="1315" y="837"/>
                    <a:pt x="1313" y="838"/>
                    <a:pt x="1313" y="838"/>
                  </a:cubicBezTo>
                  <a:cubicBezTo>
                    <a:pt x="1312" y="840"/>
                    <a:pt x="1316" y="839"/>
                    <a:pt x="1316" y="839"/>
                  </a:cubicBezTo>
                  <a:cubicBezTo>
                    <a:pt x="1317" y="840"/>
                    <a:pt x="1317" y="841"/>
                    <a:pt x="1317" y="842"/>
                  </a:cubicBezTo>
                  <a:cubicBezTo>
                    <a:pt x="1317" y="843"/>
                    <a:pt x="1317" y="845"/>
                    <a:pt x="1318" y="846"/>
                  </a:cubicBezTo>
                  <a:cubicBezTo>
                    <a:pt x="1318" y="848"/>
                    <a:pt x="1318" y="850"/>
                    <a:pt x="1318" y="851"/>
                  </a:cubicBezTo>
                  <a:cubicBezTo>
                    <a:pt x="1319" y="853"/>
                    <a:pt x="1319" y="854"/>
                    <a:pt x="1320" y="856"/>
                  </a:cubicBezTo>
                  <a:cubicBezTo>
                    <a:pt x="1320" y="857"/>
                    <a:pt x="1320" y="859"/>
                    <a:pt x="1321" y="861"/>
                  </a:cubicBezTo>
                  <a:cubicBezTo>
                    <a:pt x="1321" y="862"/>
                    <a:pt x="1321" y="864"/>
                    <a:pt x="1322" y="865"/>
                  </a:cubicBezTo>
                  <a:cubicBezTo>
                    <a:pt x="1322" y="867"/>
                    <a:pt x="1323" y="868"/>
                    <a:pt x="1324" y="870"/>
                  </a:cubicBezTo>
                  <a:cubicBezTo>
                    <a:pt x="1325" y="871"/>
                    <a:pt x="1326" y="872"/>
                    <a:pt x="1326" y="874"/>
                  </a:cubicBezTo>
                  <a:cubicBezTo>
                    <a:pt x="1327" y="876"/>
                    <a:pt x="1326" y="878"/>
                    <a:pt x="1326" y="880"/>
                  </a:cubicBezTo>
                  <a:cubicBezTo>
                    <a:pt x="1326" y="880"/>
                    <a:pt x="1325" y="881"/>
                    <a:pt x="1325" y="882"/>
                  </a:cubicBezTo>
                  <a:cubicBezTo>
                    <a:pt x="1325" y="883"/>
                    <a:pt x="1326" y="884"/>
                    <a:pt x="1327" y="885"/>
                  </a:cubicBezTo>
                  <a:cubicBezTo>
                    <a:pt x="1328" y="886"/>
                    <a:pt x="1328" y="887"/>
                    <a:pt x="1328" y="888"/>
                  </a:cubicBezTo>
                  <a:cubicBezTo>
                    <a:pt x="1328" y="890"/>
                    <a:pt x="1329" y="891"/>
                    <a:pt x="1330" y="893"/>
                  </a:cubicBezTo>
                  <a:cubicBezTo>
                    <a:pt x="1330" y="895"/>
                    <a:pt x="1330" y="895"/>
                    <a:pt x="1332" y="896"/>
                  </a:cubicBezTo>
                  <a:cubicBezTo>
                    <a:pt x="1334" y="896"/>
                    <a:pt x="1335" y="896"/>
                    <a:pt x="1337" y="896"/>
                  </a:cubicBezTo>
                  <a:cubicBezTo>
                    <a:pt x="1340" y="896"/>
                    <a:pt x="1343" y="896"/>
                    <a:pt x="1347" y="896"/>
                  </a:cubicBezTo>
                  <a:cubicBezTo>
                    <a:pt x="1348" y="896"/>
                    <a:pt x="1350" y="896"/>
                    <a:pt x="1352" y="895"/>
                  </a:cubicBezTo>
                  <a:cubicBezTo>
                    <a:pt x="1353" y="895"/>
                    <a:pt x="1354" y="894"/>
                    <a:pt x="1356" y="893"/>
                  </a:cubicBezTo>
                  <a:cubicBezTo>
                    <a:pt x="1357" y="893"/>
                    <a:pt x="1359" y="893"/>
                    <a:pt x="1361" y="893"/>
                  </a:cubicBezTo>
                  <a:cubicBezTo>
                    <a:pt x="1362" y="894"/>
                    <a:pt x="1364" y="894"/>
                    <a:pt x="1365" y="894"/>
                  </a:cubicBezTo>
                  <a:cubicBezTo>
                    <a:pt x="1366" y="893"/>
                    <a:pt x="1366" y="891"/>
                    <a:pt x="1367" y="890"/>
                  </a:cubicBezTo>
                  <a:cubicBezTo>
                    <a:pt x="1368" y="888"/>
                    <a:pt x="1369" y="887"/>
                    <a:pt x="1370" y="887"/>
                  </a:cubicBezTo>
                  <a:cubicBezTo>
                    <a:pt x="1372" y="886"/>
                    <a:pt x="1373" y="886"/>
                    <a:pt x="1374" y="885"/>
                  </a:cubicBezTo>
                  <a:cubicBezTo>
                    <a:pt x="1376" y="884"/>
                    <a:pt x="1377" y="883"/>
                    <a:pt x="1378" y="882"/>
                  </a:cubicBezTo>
                  <a:cubicBezTo>
                    <a:pt x="1379" y="881"/>
                    <a:pt x="1381" y="880"/>
                    <a:pt x="1382" y="880"/>
                  </a:cubicBezTo>
                  <a:cubicBezTo>
                    <a:pt x="1384" y="880"/>
                    <a:pt x="1385" y="880"/>
                    <a:pt x="1387" y="879"/>
                  </a:cubicBezTo>
                  <a:cubicBezTo>
                    <a:pt x="1390" y="879"/>
                    <a:pt x="1393" y="877"/>
                    <a:pt x="1396" y="877"/>
                  </a:cubicBezTo>
                  <a:cubicBezTo>
                    <a:pt x="1398" y="877"/>
                    <a:pt x="1399" y="877"/>
                    <a:pt x="1401" y="877"/>
                  </a:cubicBezTo>
                  <a:cubicBezTo>
                    <a:pt x="1402" y="877"/>
                    <a:pt x="1403" y="876"/>
                    <a:pt x="1404" y="876"/>
                  </a:cubicBezTo>
                  <a:cubicBezTo>
                    <a:pt x="1405" y="876"/>
                    <a:pt x="1406" y="876"/>
                    <a:pt x="1408" y="876"/>
                  </a:cubicBezTo>
                  <a:cubicBezTo>
                    <a:pt x="1409" y="875"/>
                    <a:pt x="1411" y="875"/>
                    <a:pt x="1413" y="875"/>
                  </a:cubicBezTo>
                  <a:cubicBezTo>
                    <a:pt x="1415" y="874"/>
                    <a:pt x="1416" y="874"/>
                    <a:pt x="1418" y="873"/>
                  </a:cubicBezTo>
                  <a:cubicBezTo>
                    <a:pt x="1420" y="872"/>
                    <a:pt x="1421" y="870"/>
                    <a:pt x="1423" y="869"/>
                  </a:cubicBezTo>
                  <a:cubicBezTo>
                    <a:pt x="1424" y="868"/>
                    <a:pt x="1425" y="867"/>
                    <a:pt x="1427" y="867"/>
                  </a:cubicBezTo>
                  <a:cubicBezTo>
                    <a:pt x="1429" y="866"/>
                    <a:pt x="1430" y="866"/>
                    <a:pt x="1432" y="866"/>
                  </a:cubicBezTo>
                  <a:cubicBezTo>
                    <a:pt x="1435" y="866"/>
                    <a:pt x="1439" y="866"/>
                    <a:pt x="1442" y="866"/>
                  </a:cubicBezTo>
                  <a:cubicBezTo>
                    <a:pt x="1444" y="866"/>
                    <a:pt x="1445" y="865"/>
                    <a:pt x="1446" y="863"/>
                  </a:cubicBezTo>
                  <a:cubicBezTo>
                    <a:pt x="1447" y="861"/>
                    <a:pt x="1449" y="859"/>
                    <a:pt x="1450" y="858"/>
                  </a:cubicBezTo>
                  <a:cubicBezTo>
                    <a:pt x="1452" y="857"/>
                    <a:pt x="1454" y="855"/>
                    <a:pt x="1456" y="854"/>
                  </a:cubicBezTo>
                  <a:cubicBezTo>
                    <a:pt x="1458" y="853"/>
                    <a:pt x="1460" y="851"/>
                    <a:pt x="1462" y="850"/>
                  </a:cubicBezTo>
                  <a:cubicBezTo>
                    <a:pt x="1464" y="849"/>
                    <a:pt x="1466" y="849"/>
                    <a:pt x="1469" y="848"/>
                  </a:cubicBezTo>
                  <a:cubicBezTo>
                    <a:pt x="1471" y="848"/>
                    <a:pt x="1473" y="847"/>
                    <a:pt x="1476" y="846"/>
                  </a:cubicBezTo>
                  <a:cubicBezTo>
                    <a:pt x="1477" y="846"/>
                    <a:pt x="1478" y="846"/>
                    <a:pt x="1479" y="845"/>
                  </a:cubicBezTo>
                  <a:cubicBezTo>
                    <a:pt x="1481" y="845"/>
                    <a:pt x="1483" y="844"/>
                    <a:pt x="1485" y="844"/>
                  </a:cubicBezTo>
                  <a:cubicBezTo>
                    <a:pt x="1488" y="843"/>
                    <a:pt x="1491" y="842"/>
                    <a:pt x="1493" y="841"/>
                  </a:cubicBezTo>
                  <a:cubicBezTo>
                    <a:pt x="1497" y="840"/>
                    <a:pt x="1501" y="839"/>
                    <a:pt x="1505" y="837"/>
                  </a:cubicBezTo>
                  <a:cubicBezTo>
                    <a:pt x="1506" y="837"/>
                    <a:pt x="1508" y="836"/>
                    <a:pt x="1509" y="835"/>
                  </a:cubicBezTo>
                  <a:cubicBezTo>
                    <a:pt x="1511" y="834"/>
                    <a:pt x="1512" y="834"/>
                    <a:pt x="1514" y="833"/>
                  </a:cubicBezTo>
                  <a:cubicBezTo>
                    <a:pt x="1516" y="833"/>
                    <a:pt x="1517" y="832"/>
                    <a:pt x="1519" y="831"/>
                  </a:cubicBezTo>
                  <a:cubicBezTo>
                    <a:pt x="1520" y="831"/>
                    <a:pt x="1522" y="831"/>
                    <a:pt x="1522" y="829"/>
                  </a:cubicBezTo>
                  <a:cubicBezTo>
                    <a:pt x="1523" y="826"/>
                    <a:pt x="1520" y="823"/>
                    <a:pt x="1522" y="820"/>
                  </a:cubicBezTo>
                  <a:cubicBezTo>
                    <a:pt x="1523" y="818"/>
                    <a:pt x="1524" y="817"/>
                    <a:pt x="1525" y="816"/>
                  </a:cubicBezTo>
                  <a:cubicBezTo>
                    <a:pt x="1526" y="815"/>
                    <a:pt x="1527" y="813"/>
                    <a:pt x="1528" y="812"/>
                  </a:cubicBezTo>
                  <a:cubicBezTo>
                    <a:pt x="1529" y="811"/>
                    <a:pt x="1531" y="811"/>
                    <a:pt x="1532" y="811"/>
                  </a:cubicBezTo>
                  <a:cubicBezTo>
                    <a:pt x="1534" y="810"/>
                    <a:pt x="1535" y="809"/>
                    <a:pt x="1536" y="809"/>
                  </a:cubicBezTo>
                  <a:cubicBezTo>
                    <a:pt x="1538" y="808"/>
                    <a:pt x="1540" y="808"/>
                    <a:pt x="1541" y="807"/>
                  </a:cubicBezTo>
                  <a:cubicBezTo>
                    <a:pt x="1545" y="806"/>
                    <a:pt x="1549" y="805"/>
                    <a:pt x="1552" y="803"/>
                  </a:cubicBezTo>
                  <a:cubicBezTo>
                    <a:pt x="1554" y="803"/>
                    <a:pt x="1555" y="802"/>
                    <a:pt x="1556" y="801"/>
                  </a:cubicBezTo>
                  <a:cubicBezTo>
                    <a:pt x="1558" y="801"/>
                    <a:pt x="1559" y="800"/>
                    <a:pt x="1561" y="800"/>
                  </a:cubicBezTo>
                  <a:cubicBezTo>
                    <a:pt x="1562" y="799"/>
                    <a:pt x="1564" y="798"/>
                    <a:pt x="1565" y="798"/>
                  </a:cubicBezTo>
                  <a:cubicBezTo>
                    <a:pt x="1567" y="798"/>
                    <a:pt x="1569" y="798"/>
                    <a:pt x="1570" y="798"/>
                  </a:cubicBezTo>
                  <a:cubicBezTo>
                    <a:pt x="1573" y="798"/>
                    <a:pt x="1576" y="800"/>
                    <a:pt x="1579" y="799"/>
                  </a:cubicBezTo>
                  <a:cubicBezTo>
                    <a:pt x="1581" y="799"/>
                    <a:pt x="1583" y="799"/>
                    <a:pt x="1584" y="798"/>
                  </a:cubicBezTo>
                  <a:cubicBezTo>
                    <a:pt x="1585" y="797"/>
                    <a:pt x="1586" y="796"/>
                    <a:pt x="1587" y="795"/>
                  </a:cubicBezTo>
                  <a:cubicBezTo>
                    <a:pt x="1588" y="793"/>
                    <a:pt x="1588" y="792"/>
                    <a:pt x="1588" y="790"/>
                  </a:cubicBezTo>
                  <a:cubicBezTo>
                    <a:pt x="1588" y="788"/>
                    <a:pt x="1589" y="787"/>
                    <a:pt x="1589" y="785"/>
                  </a:cubicBezTo>
                  <a:cubicBezTo>
                    <a:pt x="1589" y="784"/>
                    <a:pt x="1590" y="782"/>
                    <a:pt x="1592" y="781"/>
                  </a:cubicBezTo>
                  <a:cubicBezTo>
                    <a:pt x="1592" y="781"/>
                    <a:pt x="1593" y="780"/>
                    <a:pt x="1593" y="780"/>
                  </a:cubicBezTo>
                  <a:cubicBezTo>
                    <a:pt x="1594" y="780"/>
                    <a:pt x="1594" y="779"/>
                    <a:pt x="1595" y="779"/>
                  </a:cubicBezTo>
                  <a:cubicBezTo>
                    <a:pt x="1598" y="777"/>
                    <a:pt x="1602" y="779"/>
                    <a:pt x="1605" y="779"/>
                  </a:cubicBezTo>
                  <a:cubicBezTo>
                    <a:pt x="1607" y="779"/>
                    <a:pt x="1608" y="778"/>
                    <a:pt x="1609" y="777"/>
                  </a:cubicBezTo>
                  <a:cubicBezTo>
                    <a:pt x="1611" y="776"/>
                    <a:pt x="1612" y="776"/>
                    <a:pt x="1614" y="775"/>
                  </a:cubicBezTo>
                  <a:cubicBezTo>
                    <a:pt x="1615" y="775"/>
                    <a:pt x="1616" y="774"/>
                    <a:pt x="1616" y="772"/>
                  </a:cubicBezTo>
                  <a:cubicBezTo>
                    <a:pt x="1616" y="771"/>
                    <a:pt x="1616" y="771"/>
                    <a:pt x="1617" y="770"/>
                  </a:cubicBezTo>
                  <a:cubicBezTo>
                    <a:pt x="1617" y="769"/>
                    <a:pt x="1618" y="768"/>
                    <a:pt x="1618" y="767"/>
                  </a:cubicBezTo>
                  <a:cubicBezTo>
                    <a:pt x="1619" y="766"/>
                    <a:pt x="1619" y="765"/>
                    <a:pt x="1619" y="764"/>
                  </a:cubicBezTo>
                  <a:cubicBezTo>
                    <a:pt x="1620" y="762"/>
                    <a:pt x="1621" y="761"/>
                    <a:pt x="1623" y="760"/>
                  </a:cubicBezTo>
                  <a:cubicBezTo>
                    <a:pt x="1623" y="759"/>
                    <a:pt x="1624" y="759"/>
                    <a:pt x="1625" y="759"/>
                  </a:cubicBezTo>
                  <a:cubicBezTo>
                    <a:pt x="1626" y="758"/>
                    <a:pt x="1627" y="759"/>
                    <a:pt x="1628" y="759"/>
                  </a:cubicBezTo>
                  <a:cubicBezTo>
                    <a:pt x="1629" y="758"/>
                    <a:pt x="1631" y="757"/>
                    <a:pt x="1632" y="756"/>
                  </a:cubicBezTo>
                  <a:cubicBezTo>
                    <a:pt x="1635" y="755"/>
                    <a:pt x="1639" y="756"/>
                    <a:pt x="1642" y="755"/>
                  </a:cubicBezTo>
                  <a:cubicBezTo>
                    <a:pt x="1643" y="754"/>
                    <a:pt x="1644" y="753"/>
                    <a:pt x="1644" y="751"/>
                  </a:cubicBezTo>
                  <a:cubicBezTo>
                    <a:pt x="1644" y="749"/>
                    <a:pt x="1642" y="748"/>
                    <a:pt x="1642" y="747"/>
                  </a:cubicBezTo>
                  <a:cubicBezTo>
                    <a:pt x="1642" y="745"/>
                    <a:pt x="1643" y="745"/>
                    <a:pt x="1643" y="743"/>
                  </a:cubicBezTo>
                  <a:cubicBezTo>
                    <a:pt x="1643" y="743"/>
                    <a:pt x="1642" y="742"/>
                    <a:pt x="1642" y="742"/>
                  </a:cubicBezTo>
                  <a:cubicBezTo>
                    <a:pt x="1641" y="740"/>
                    <a:pt x="1641" y="737"/>
                    <a:pt x="1642" y="736"/>
                  </a:cubicBezTo>
                  <a:cubicBezTo>
                    <a:pt x="1642" y="734"/>
                    <a:pt x="1643" y="732"/>
                    <a:pt x="1644" y="731"/>
                  </a:cubicBezTo>
                  <a:cubicBezTo>
                    <a:pt x="1645" y="729"/>
                    <a:pt x="1645" y="727"/>
                    <a:pt x="1645" y="726"/>
                  </a:cubicBezTo>
                  <a:cubicBezTo>
                    <a:pt x="1646" y="724"/>
                    <a:pt x="1647" y="723"/>
                    <a:pt x="1648" y="722"/>
                  </a:cubicBezTo>
                  <a:cubicBezTo>
                    <a:pt x="1649" y="721"/>
                    <a:pt x="1649" y="719"/>
                    <a:pt x="1650" y="718"/>
                  </a:cubicBezTo>
                  <a:cubicBezTo>
                    <a:pt x="1651" y="717"/>
                    <a:pt x="1654" y="717"/>
                    <a:pt x="1653" y="719"/>
                  </a:cubicBezTo>
                  <a:cubicBezTo>
                    <a:pt x="1652" y="720"/>
                    <a:pt x="1652" y="720"/>
                    <a:pt x="1652" y="721"/>
                  </a:cubicBezTo>
                  <a:cubicBezTo>
                    <a:pt x="1652" y="722"/>
                    <a:pt x="1653" y="722"/>
                    <a:pt x="1654" y="722"/>
                  </a:cubicBezTo>
                  <a:cubicBezTo>
                    <a:pt x="1655" y="722"/>
                    <a:pt x="1655" y="722"/>
                    <a:pt x="1656" y="722"/>
                  </a:cubicBezTo>
                  <a:cubicBezTo>
                    <a:pt x="1657" y="722"/>
                    <a:pt x="1657" y="722"/>
                    <a:pt x="1658" y="722"/>
                  </a:cubicBezTo>
                  <a:cubicBezTo>
                    <a:pt x="1661" y="721"/>
                    <a:pt x="1661" y="717"/>
                    <a:pt x="1663" y="715"/>
                  </a:cubicBezTo>
                  <a:cubicBezTo>
                    <a:pt x="1663" y="714"/>
                    <a:pt x="1664" y="713"/>
                    <a:pt x="1665" y="712"/>
                  </a:cubicBezTo>
                  <a:cubicBezTo>
                    <a:pt x="1665" y="711"/>
                    <a:pt x="1665" y="711"/>
                    <a:pt x="1666" y="710"/>
                  </a:cubicBezTo>
                  <a:cubicBezTo>
                    <a:pt x="1666" y="708"/>
                    <a:pt x="1668" y="705"/>
                    <a:pt x="1670" y="704"/>
                  </a:cubicBezTo>
                  <a:cubicBezTo>
                    <a:pt x="1671" y="703"/>
                    <a:pt x="1672" y="702"/>
                    <a:pt x="1674" y="701"/>
                  </a:cubicBezTo>
                  <a:cubicBezTo>
                    <a:pt x="1675" y="700"/>
                    <a:pt x="1676" y="699"/>
                    <a:pt x="1677" y="698"/>
                  </a:cubicBezTo>
                  <a:cubicBezTo>
                    <a:pt x="1679" y="696"/>
                    <a:pt x="1679" y="695"/>
                    <a:pt x="1680" y="693"/>
                  </a:cubicBezTo>
                  <a:cubicBezTo>
                    <a:pt x="1681" y="691"/>
                    <a:pt x="1682" y="690"/>
                    <a:pt x="1683" y="689"/>
                  </a:cubicBezTo>
                  <a:cubicBezTo>
                    <a:pt x="1684" y="688"/>
                    <a:pt x="1684" y="686"/>
                    <a:pt x="1684" y="685"/>
                  </a:cubicBezTo>
                  <a:cubicBezTo>
                    <a:pt x="1685" y="684"/>
                    <a:pt x="1685" y="684"/>
                    <a:pt x="1685" y="683"/>
                  </a:cubicBezTo>
                  <a:cubicBezTo>
                    <a:pt x="1686" y="682"/>
                    <a:pt x="1686" y="682"/>
                    <a:pt x="1686" y="681"/>
                  </a:cubicBezTo>
                  <a:cubicBezTo>
                    <a:pt x="1687" y="680"/>
                    <a:pt x="1689" y="678"/>
                    <a:pt x="1688" y="676"/>
                  </a:cubicBezTo>
                  <a:cubicBezTo>
                    <a:pt x="1688" y="676"/>
                    <a:pt x="1688" y="675"/>
                    <a:pt x="1688" y="674"/>
                  </a:cubicBezTo>
                  <a:cubicBezTo>
                    <a:pt x="1688" y="674"/>
                    <a:pt x="1688" y="673"/>
                    <a:pt x="1687" y="673"/>
                  </a:cubicBezTo>
                  <a:cubicBezTo>
                    <a:pt x="1687" y="672"/>
                    <a:pt x="1686" y="673"/>
                    <a:pt x="1686" y="673"/>
                  </a:cubicBezTo>
                  <a:cubicBezTo>
                    <a:pt x="1685" y="673"/>
                    <a:pt x="1685" y="673"/>
                    <a:pt x="1684" y="673"/>
                  </a:cubicBezTo>
                  <a:cubicBezTo>
                    <a:pt x="1683" y="672"/>
                    <a:pt x="1682" y="673"/>
                    <a:pt x="1681" y="672"/>
                  </a:cubicBezTo>
                  <a:cubicBezTo>
                    <a:pt x="1680" y="672"/>
                    <a:pt x="1680" y="671"/>
                    <a:pt x="1679" y="670"/>
                  </a:cubicBezTo>
                  <a:cubicBezTo>
                    <a:pt x="1678" y="669"/>
                    <a:pt x="1677" y="668"/>
                    <a:pt x="1675" y="667"/>
                  </a:cubicBezTo>
                  <a:cubicBezTo>
                    <a:pt x="1674" y="665"/>
                    <a:pt x="1673" y="664"/>
                    <a:pt x="1672" y="662"/>
                  </a:cubicBezTo>
                  <a:cubicBezTo>
                    <a:pt x="1672" y="661"/>
                    <a:pt x="1671" y="660"/>
                    <a:pt x="1670" y="659"/>
                  </a:cubicBezTo>
                  <a:cubicBezTo>
                    <a:pt x="1668" y="658"/>
                    <a:pt x="1667" y="657"/>
                    <a:pt x="1666" y="656"/>
                  </a:cubicBezTo>
                  <a:cubicBezTo>
                    <a:pt x="1666" y="654"/>
                    <a:pt x="1665" y="653"/>
                    <a:pt x="1664" y="652"/>
                  </a:cubicBezTo>
                  <a:cubicBezTo>
                    <a:pt x="1662" y="651"/>
                    <a:pt x="1662" y="649"/>
                    <a:pt x="1660" y="648"/>
                  </a:cubicBezTo>
                  <a:cubicBezTo>
                    <a:pt x="1659" y="647"/>
                    <a:pt x="1657" y="648"/>
                    <a:pt x="1656" y="648"/>
                  </a:cubicBezTo>
                  <a:cubicBezTo>
                    <a:pt x="1653" y="648"/>
                    <a:pt x="1650" y="646"/>
                    <a:pt x="1647" y="645"/>
                  </a:cubicBezTo>
                  <a:cubicBezTo>
                    <a:pt x="1646" y="645"/>
                    <a:pt x="1644" y="645"/>
                    <a:pt x="1643" y="644"/>
                  </a:cubicBezTo>
                  <a:cubicBezTo>
                    <a:pt x="1641" y="644"/>
                    <a:pt x="1641" y="643"/>
                    <a:pt x="1639" y="643"/>
                  </a:cubicBezTo>
                  <a:cubicBezTo>
                    <a:pt x="1636" y="642"/>
                    <a:pt x="1633" y="641"/>
                    <a:pt x="1630" y="640"/>
                  </a:cubicBezTo>
                  <a:cubicBezTo>
                    <a:pt x="1627" y="639"/>
                    <a:pt x="1625" y="637"/>
                    <a:pt x="1622" y="634"/>
                  </a:cubicBezTo>
                  <a:cubicBezTo>
                    <a:pt x="1621" y="632"/>
                    <a:pt x="1620" y="631"/>
                    <a:pt x="1618" y="630"/>
                  </a:cubicBezTo>
                  <a:cubicBezTo>
                    <a:pt x="1617" y="628"/>
                    <a:pt x="1616" y="626"/>
                    <a:pt x="1615" y="624"/>
                  </a:cubicBezTo>
                  <a:cubicBezTo>
                    <a:pt x="1615" y="623"/>
                    <a:pt x="1614" y="622"/>
                    <a:pt x="1614" y="621"/>
                  </a:cubicBezTo>
                  <a:cubicBezTo>
                    <a:pt x="1614" y="620"/>
                    <a:pt x="1613" y="619"/>
                    <a:pt x="1613" y="618"/>
                  </a:cubicBezTo>
                  <a:cubicBezTo>
                    <a:pt x="1613" y="618"/>
                    <a:pt x="1613" y="617"/>
                    <a:pt x="1613" y="616"/>
                  </a:cubicBezTo>
                  <a:cubicBezTo>
                    <a:pt x="1612" y="613"/>
                    <a:pt x="1613" y="610"/>
                    <a:pt x="1612" y="608"/>
                  </a:cubicBezTo>
                  <a:cubicBezTo>
                    <a:pt x="1612" y="606"/>
                    <a:pt x="1612" y="605"/>
                    <a:pt x="1611" y="604"/>
                  </a:cubicBezTo>
                  <a:cubicBezTo>
                    <a:pt x="1610" y="603"/>
                    <a:pt x="1610" y="602"/>
                    <a:pt x="1611" y="600"/>
                  </a:cubicBezTo>
                  <a:cubicBezTo>
                    <a:pt x="1611" y="599"/>
                    <a:pt x="1612" y="598"/>
                    <a:pt x="1612" y="597"/>
                  </a:cubicBezTo>
                  <a:cubicBezTo>
                    <a:pt x="1612" y="596"/>
                    <a:pt x="1613" y="596"/>
                    <a:pt x="1613" y="595"/>
                  </a:cubicBezTo>
                  <a:cubicBezTo>
                    <a:pt x="1613" y="594"/>
                    <a:pt x="1613" y="593"/>
                    <a:pt x="1614" y="593"/>
                  </a:cubicBezTo>
                  <a:cubicBezTo>
                    <a:pt x="1614" y="592"/>
                    <a:pt x="1615" y="591"/>
                    <a:pt x="1615" y="590"/>
                  </a:cubicBezTo>
                  <a:cubicBezTo>
                    <a:pt x="1615" y="590"/>
                    <a:pt x="1612" y="590"/>
                    <a:pt x="1613" y="589"/>
                  </a:cubicBezTo>
                  <a:cubicBezTo>
                    <a:pt x="1614" y="588"/>
                    <a:pt x="1614" y="589"/>
                    <a:pt x="1615" y="588"/>
                  </a:cubicBezTo>
                  <a:cubicBezTo>
                    <a:pt x="1615" y="588"/>
                    <a:pt x="1615" y="587"/>
                    <a:pt x="1615" y="587"/>
                  </a:cubicBezTo>
                  <a:cubicBezTo>
                    <a:pt x="1615" y="586"/>
                    <a:pt x="1616" y="586"/>
                    <a:pt x="1616" y="585"/>
                  </a:cubicBezTo>
                  <a:cubicBezTo>
                    <a:pt x="1616" y="584"/>
                    <a:pt x="1615" y="585"/>
                    <a:pt x="1615" y="585"/>
                  </a:cubicBezTo>
                  <a:cubicBezTo>
                    <a:pt x="1614" y="586"/>
                    <a:pt x="1613" y="585"/>
                    <a:pt x="1613" y="585"/>
                  </a:cubicBezTo>
                  <a:cubicBezTo>
                    <a:pt x="1611" y="584"/>
                    <a:pt x="1610" y="585"/>
                    <a:pt x="1609" y="586"/>
                  </a:cubicBezTo>
                  <a:cubicBezTo>
                    <a:pt x="1608" y="587"/>
                    <a:pt x="1607" y="588"/>
                    <a:pt x="1606" y="589"/>
                  </a:cubicBezTo>
                  <a:cubicBezTo>
                    <a:pt x="1606" y="591"/>
                    <a:pt x="1605" y="592"/>
                    <a:pt x="1604" y="594"/>
                  </a:cubicBezTo>
                  <a:cubicBezTo>
                    <a:pt x="1602" y="595"/>
                    <a:pt x="1602" y="596"/>
                    <a:pt x="1601" y="598"/>
                  </a:cubicBezTo>
                  <a:cubicBezTo>
                    <a:pt x="1599" y="600"/>
                    <a:pt x="1597" y="602"/>
                    <a:pt x="1595" y="604"/>
                  </a:cubicBezTo>
                  <a:cubicBezTo>
                    <a:pt x="1593" y="605"/>
                    <a:pt x="1592" y="606"/>
                    <a:pt x="1590" y="607"/>
                  </a:cubicBezTo>
                  <a:cubicBezTo>
                    <a:pt x="1588" y="609"/>
                    <a:pt x="1587" y="610"/>
                    <a:pt x="1586" y="612"/>
                  </a:cubicBezTo>
                  <a:cubicBezTo>
                    <a:pt x="1584" y="614"/>
                    <a:pt x="1583" y="615"/>
                    <a:pt x="1581" y="617"/>
                  </a:cubicBezTo>
                  <a:cubicBezTo>
                    <a:pt x="1578" y="619"/>
                    <a:pt x="1574" y="621"/>
                    <a:pt x="1573" y="625"/>
                  </a:cubicBezTo>
                  <a:cubicBezTo>
                    <a:pt x="1572" y="626"/>
                    <a:pt x="1572" y="628"/>
                    <a:pt x="1571" y="630"/>
                  </a:cubicBezTo>
                  <a:cubicBezTo>
                    <a:pt x="1570" y="631"/>
                    <a:pt x="1568" y="635"/>
                    <a:pt x="1566" y="634"/>
                  </a:cubicBezTo>
                  <a:cubicBezTo>
                    <a:pt x="1565" y="634"/>
                    <a:pt x="1565" y="634"/>
                    <a:pt x="1565" y="633"/>
                  </a:cubicBezTo>
                  <a:cubicBezTo>
                    <a:pt x="1564" y="633"/>
                    <a:pt x="1563" y="633"/>
                    <a:pt x="1562" y="633"/>
                  </a:cubicBezTo>
                  <a:cubicBezTo>
                    <a:pt x="1561" y="634"/>
                    <a:pt x="1561" y="634"/>
                    <a:pt x="1561" y="634"/>
                  </a:cubicBezTo>
                  <a:cubicBezTo>
                    <a:pt x="1561" y="635"/>
                    <a:pt x="1562" y="635"/>
                    <a:pt x="1562" y="635"/>
                  </a:cubicBezTo>
                  <a:cubicBezTo>
                    <a:pt x="1563" y="636"/>
                    <a:pt x="1558" y="638"/>
                    <a:pt x="1558" y="637"/>
                  </a:cubicBezTo>
                  <a:cubicBezTo>
                    <a:pt x="1558" y="636"/>
                    <a:pt x="1559" y="636"/>
                    <a:pt x="1559" y="635"/>
                  </a:cubicBezTo>
                  <a:cubicBezTo>
                    <a:pt x="1559" y="634"/>
                    <a:pt x="1558" y="634"/>
                    <a:pt x="1558" y="634"/>
                  </a:cubicBezTo>
                  <a:cubicBezTo>
                    <a:pt x="1556" y="633"/>
                    <a:pt x="1555" y="634"/>
                    <a:pt x="1554" y="635"/>
                  </a:cubicBezTo>
                  <a:cubicBezTo>
                    <a:pt x="1553" y="635"/>
                    <a:pt x="1552" y="635"/>
                    <a:pt x="1552" y="636"/>
                  </a:cubicBezTo>
                  <a:cubicBezTo>
                    <a:pt x="1552" y="637"/>
                    <a:pt x="1553" y="636"/>
                    <a:pt x="1554" y="636"/>
                  </a:cubicBezTo>
                  <a:cubicBezTo>
                    <a:pt x="1555" y="636"/>
                    <a:pt x="1555" y="636"/>
                    <a:pt x="1556" y="637"/>
                  </a:cubicBezTo>
                  <a:cubicBezTo>
                    <a:pt x="1556" y="637"/>
                    <a:pt x="1557" y="637"/>
                    <a:pt x="1557" y="638"/>
                  </a:cubicBezTo>
                  <a:cubicBezTo>
                    <a:pt x="1557" y="638"/>
                    <a:pt x="1556" y="638"/>
                    <a:pt x="1555" y="638"/>
                  </a:cubicBezTo>
                  <a:cubicBezTo>
                    <a:pt x="1554" y="638"/>
                    <a:pt x="1554" y="639"/>
                    <a:pt x="1553" y="639"/>
                  </a:cubicBezTo>
                  <a:cubicBezTo>
                    <a:pt x="1553" y="638"/>
                    <a:pt x="1553" y="638"/>
                    <a:pt x="1552" y="637"/>
                  </a:cubicBezTo>
                  <a:cubicBezTo>
                    <a:pt x="1551" y="637"/>
                    <a:pt x="1551" y="638"/>
                    <a:pt x="1550" y="638"/>
                  </a:cubicBezTo>
                  <a:cubicBezTo>
                    <a:pt x="1549" y="637"/>
                    <a:pt x="1549" y="637"/>
                    <a:pt x="1548" y="637"/>
                  </a:cubicBezTo>
                  <a:cubicBezTo>
                    <a:pt x="1547" y="636"/>
                    <a:pt x="1545" y="636"/>
                    <a:pt x="1544" y="636"/>
                  </a:cubicBezTo>
                  <a:cubicBezTo>
                    <a:pt x="1542" y="636"/>
                    <a:pt x="1540" y="636"/>
                    <a:pt x="1538" y="636"/>
                  </a:cubicBezTo>
                  <a:cubicBezTo>
                    <a:pt x="1535" y="636"/>
                    <a:pt x="1532" y="637"/>
                    <a:pt x="1529" y="638"/>
                  </a:cubicBezTo>
                  <a:cubicBezTo>
                    <a:pt x="1527" y="639"/>
                    <a:pt x="1524" y="639"/>
                    <a:pt x="1522" y="640"/>
                  </a:cubicBezTo>
                  <a:cubicBezTo>
                    <a:pt x="1520" y="641"/>
                    <a:pt x="1517" y="641"/>
                    <a:pt x="1514" y="640"/>
                  </a:cubicBezTo>
                  <a:cubicBezTo>
                    <a:pt x="1513" y="640"/>
                    <a:pt x="1513" y="639"/>
                    <a:pt x="1513" y="639"/>
                  </a:cubicBezTo>
                  <a:cubicBezTo>
                    <a:pt x="1512" y="638"/>
                    <a:pt x="1511" y="638"/>
                    <a:pt x="1511" y="637"/>
                  </a:cubicBezTo>
                  <a:cubicBezTo>
                    <a:pt x="1511" y="636"/>
                    <a:pt x="1512" y="635"/>
                    <a:pt x="1511" y="634"/>
                  </a:cubicBezTo>
                  <a:cubicBezTo>
                    <a:pt x="1511" y="632"/>
                    <a:pt x="1510" y="634"/>
                    <a:pt x="1510" y="634"/>
                  </a:cubicBezTo>
                  <a:cubicBezTo>
                    <a:pt x="1509" y="636"/>
                    <a:pt x="1508" y="634"/>
                    <a:pt x="1508" y="633"/>
                  </a:cubicBezTo>
                  <a:cubicBezTo>
                    <a:pt x="1508" y="632"/>
                    <a:pt x="1508" y="630"/>
                    <a:pt x="1507" y="630"/>
                  </a:cubicBezTo>
                  <a:cubicBezTo>
                    <a:pt x="1507" y="631"/>
                    <a:pt x="1508" y="633"/>
                    <a:pt x="1506" y="633"/>
                  </a:cubicBezTo>
                  <a:cubicBezTo>
                    <a:pt x="1506" y="634"/>
                    <a:pt x="1505" y="633"/>
                    <a:pt x="1504" y="633"/>
                  </a:cubicBezTo>
                  <a:cubicBezTo>
                    <a:pt x="1503" y="633"/>
                    <a:pt x="1501" y="634"/>
                    <a:pt x="1501" y="632"/>
                  </a:cubicBezTo>
                  <a:cubicBezTo>
                    <a:pt x="1501" y="632"/>
                    <a:pt x="1501" y="631"/>
                    <a:pt x="1502" y="630"/>
                  </a:cubicBezTo>
                  <a:cubicBezTo>
                    <a:pt x="1503" y="629"/>
                    <a:pt x="1503" y="628"/>
                    <a:pt x="1504" y="627"/>
                  </a:cubicBezTo>
                  <a:cubicBezTo>
                    <a:pt x="1506" y="625"/>
                    <a:pt x="1504" y="624"/>
                    <a:pt x="1505" y="623"/>
                  </a:cubicBezTo>
                  <a:cubicBezTo>
                    <a:pt x="1505" y="622"/>
                    <a:pt x="1506" y="622"/>
                    <a:pt x="1506" y="621"/>
                  </a:cubicBezTo>
                  <a:cubicBezTo>
                    <a:pt x="1506" y="620"/>
                    <a:pt x="1506" y="619"/>
                    <a:pt x="1506" y="619"/>
                  </a:cubicBezTo>
                  <a:cubicBezTo>
                    <a:pt x="1506" y="618"/>
                    <a:pt x="1507" y="617"/>
                    <a:pt x="1507" y="617"/>
                  </a:cubicBezTo>
                  <a:cubicBezTo>
                    <a:pt x="1508" y="615"/>
                    <a:pt x="1507" y="614"/>
                    <a:pt x="1508" y="612"/>
                  </a:cubicBezTo>
                  <a:cubicBezTo>
                    <a:pt x="1509" y="612"/>
                    <a:pt x="1509" y="611"/>
                    <a:pt x="1509" y="610"/>
                  </a:cubicBezTo>
                  <a:cubicBezTo>
                    <a:pt x="1508" y="609"/>
                    <a:pt x="1508" y="610"/>
                    <a:pt x="1507" y="609"/>
                  </a:cubicBezTo>
                  <a:cubicBezTo>
                    <a:pt x="1507" y="608"/>
                    <a:pt x="1507" y="607"/>
                    <a:pt x="1507" y="607"/>
                  </a:cubicBezTo>
                  <a:cubicBezTo>
                    <a:pt x="1506" y="606"/>
                    <a:pt x="1505" y="604"/>
                    <a:pt x="1505" y="603"/>
                  </a:cubicBezTo>
                  <a:cubicBezTo>
                    <a:pt x="1506" y="602"/>
                    <a:pt x="1506" y="601"/>
                    <a:pt x="1507" y="601"/>
                  </a:cubicBezTo>
                  <a:cubicBezTo>
                    <a:pt x="1507" y="600"/>
                    <a:pt x="1507" y="599"/>
                    <a:pt x="1507" y="598"/>
                  </a:cubicBezTo>
                  <a:cubicBezTo>
                    <a:pt x="1507" y="597"/>
                    <a:pt x="1508" y="595"/>
                    <a:pt x="1506" y="594"/>
                  </a:cubicBezTo>
                  <a:cubicBezTo>
                    <a:pt x="1505" y="594"/>
                    <a:pt x="1505" y="595"/>
                    <a:pt x="1504" y="594"/>
                  </a:cubicBezTo>
                  <a:cubicBezTo>
                    <a:pt x="1503" y="593"/>
                    <a:pt x="1503" y="592"/>
                    <a:pt x="1502" y="591"/>
                  </a:cubicBezTo>
                  <a:cubicBezTo>
                    <a:pt x="1502" y="590"/>
                    <a:pt x="1501" y="590"/>
                    <a:pt x="1500" y="590"/>
                  </a:cubicBezTo>
                  <a:cubicBezTo>
                    <a:pt x="1498" y="590"/>
                    <a:pt x="1498" y="590"/>
                    <a:pt x="1496" y="591"/>
                  </a:cubicBezTo>
                  <a:cubicBezTo>
                    <a:pt x="1495" y="592"/>
                    <a:pt x="1494" y="594"/>
                    <a:pt x="1494" y="596"/>
                  </a:cubicBezTo>
                  <a:cubicBezTo>
                    <a:pt x="1494" y="598"/>
                    <a:pt x="1494" y="598"/>
                    <a:pt x="1493" y="600"/>
                  </a:cubicBezTo>
                  <a:cubicBezTo>
                    <a:pt x="1492" y="601"/>
                    <a:pt x="1492" y="602"/>
                    <a:pt x="1492" y="603"/>
                  </a:cubicBezTo>
                  <a:cubicBezTo>
                    <a:pt x="1492" y="604"/>
                    <a:pt x="1492" y="606"/>
                    <a:pt x="1491" y="607"/>
                  </a:cubicBezTo>
                  <a:cubicBezTo>
                    <a:pt x="1490" y="608"/>
                    <a:pt x="1490" y="608"/>
                    <a:pt x="1490" y="610"/>
                  </a:cubicBezTo>
                  <a:cubicBezTo>
                    <a:pt x="1490" y="611"/>
                    <a:pt x="1489" y="613"/>
                    <a:pt x="1489" y="614"/>
                  </a:cubicBezTo>
                  <a:cubicBezTo>
                    <a:pt x="1491" y="614"/>
                    <a:pt x="1491" y="617"/>
                    <a:pt x="1490" y="618"/>
                  </a:cubicBezTo>
                  <a:cubicBezTo>
                    <a:pt x="1490" y="618"/>
                    <a:pt x="1490" y="619"/>
                    <a:pt x="1490" y="620"/>
                  </a:cubicBezTo>
                  <a:cubicBezTo>
                    <a:pt x="1489" y="621"/>
                    <a:pt x="1489" y="618"/>
                    <a:pt x="1488" y="618"/>
                  </a:cubicBezTo>
                  <a:cubicBezTo>
                    <a:pt x="1488" y="617"/>
                    <a:pt x="1487" y="615"/>
                    <a:pt x="1486" y="614"/>
                  </a:cubicBezTo>
                  <a:cubicBezTo>
                    <a:pt x="1485" y="613"/>
                    <a:pt x="1485" y="612"/>
                    <a:pt x="1485" y="610"/>
                  </a:cubicBezTo>
                  <a:cubicBezTo>
                    <a:pt x="1484" y="607"/>
                    <a:pt x="1481" y="605"/>
                    <a:pt x="1479" y="603"/>
                  </a:cubicBezTo>
                  <a:cubicBezTo>
                    <a:pt x="1477" y="601"/>
                    <a:pt x="1476" y="598"/>
                    <a:pt x="1475" y="596"/>
                  </a:cubicBezTo>
                  <a:cubicBezTo>
                    <a:pt x="1474" y="595"/>
                    <a:pt x="1473" y="593"/>
                    <a:pt x="1472" y="592"/>
                  </a:cubicBezTo>
                  <a:cubicBezTo>
                    <a:pt x="1472" y="592"/>
                    <a:pt x="1472" y="590"/>
                    <a:pt x="1473" y="590"/>
                  </a:cubicBezTo>
                  <a:cubicBezTo>
                    <a:pt x="1474" y="589"/>
                    <a:pt x="1474" y="590"/>
                    <a:pt x="1475" y="591"/>
                  </a:cubicBezTo>
                  <a:cubicBezTo>
                    <a:pt x="1475" y="591"/>
                    <a:pt x="1475" y="591"/>
                    <a:pt x="1475" y="591"/>
                  </a:cubicBezTo>
                  <a:cubicBezTo>
                    <a:pt x="1476" y="591"/>
                    <a:pt x="1476" y="592"/>
                    <a:pt x="1476" y="592"/>
                  </a:cubicBezTo>
                  <a:cubicBezTo>
                    <a:pt x="1476" y="593"/>
                    <a:pt x="1477" y="593"/>
                    <a:pt x="1477" y="592"/>
                  </a:cubicBezTo>
                  <a:cubicBezTo>
                    <a:pt x="1477" y="591"/>
                    <a:pt x="1477" y="590"/>
                    <a:pt x="1477" y="589"/>
                  </a:cubicBezTo>
                  <a:cubicBezTo>
                    <a:pt x="1477" y="589"/>
                    <a:pt x="1478" y="588"/>
                    <a:pt x="1478" y="587"/>
                  </a:cubicBezTo>
                  <a:cubicBezTo>
                    <a:pt x="1478" y="587"/>
                    <a:pt x="1478" y="587"/>
                    <a:pt x="1478" y="586"/>
                  </a:cubicBezTo>
                  <a:cubicBezTo>
                    <a:pt x="1478" y="586"/>
                    <a:pt x="1478" y="586"/>
                    <a:pt x="1479" y="586"/>
                  </a:cubicBezTo>
                  <a:cubicBezTo>
                    <a:pt x="1479" y="585"/>
                    <a:pt x="1478" y="585"/>
                    <a:pt x="1478" y="584"/>
                  </a:cubicBezTo>
                  <a:cubicBezTo>
                    <a:pt x="1477" y="584"/>
                    <a:pt x="1477" y="583"/>
                    <a:pt x="1477" y="582"/>
                  </a:cubicBezTo>
                  <a:cubicBezTo>
                    <a:pt x="1477" y="582"/>
                    <a:pt x="1476" y="581"/>
                    <a:pt x="1475" y="581"/>
                  </a:cubicBezTo>
                  <a:cubicBezTo>
                    <a:pt x="1474" y="580"/>
                    <a:pt x="1473" y="579"/>
                    <a:pt x="1473" y="578"/>
                  </a:cubicBezTo>
                  <a:cubicBezTo>
                    <a:pt x="1473" y="575"/>
                    <a:pt x="1474" y="578"/>
                    <a:pt x="1476" y="578"/>
                  </a:cubicBezTo>
                  <a:cubicBezTo>
                    <a:pt x="1477" y="578"/>
                    <a:pt x="1476" y="577"/>
                    <a:pt x="1476" y="577"/>
                  </a:cubicBezTo>
                  <a:cubicBezTo>
                    <a:pt x="1475" y="576"/>
                    <a:pt x="1475" y="576"/>
                    <a:pt x="1474" y="575"/>
                  </a:cubicBezTo>
                  <a:cubicBezTo>
                    <a:pt x="1474" y="575"/>
                    <a:pt x="1474" y="574"/>
                    <a:pt x="1473" y="574"/>
                  </a:cubicBezTo>
                  <a:cubicBezTo>
                    <a:pt x="1472" y="574"/>
                    <a:pt x="1472" y="573"/>
                    <a:pt x="1471" y="573"/>
                  </a:cubicBezTo>
                  <a:cubicBezTo>
                    <a:pt x="1470" y="572"/>
                    <a:pt x="1469" y="573"/>
                    <a:pt x="1468" y="572"/>
                  </a:cubicBezTo>
                  <a:cubicBezTo>
                    <a:pt x="1467" y="572"/>
                    <a:pt x="1467" y="570"/>
                    <a:pt x="1466" y="569"/>
                  </a:cubicBezTo>
                  <a:cubicBezTo>
                    <a:pt x="1466" y="568"/>
                    <a:pt x="1465" y="567"/>
                    <a:pt x="1464" y="567"/>
                  </a:cubicBezTo>
                  <a:cubicBezTo>
                    <a:pt x="1464" y="566"/>
                    <a:pt x="1464" y="565"/>
                    <a:pt x="1463" y="565"/>
                  </a:cubicBezTo>
                  <a:cubicBezTo>
                    <a:pt x="1462" y="565"/>
                    <a:pt x="1462" y="566"/>
                    <a:pt x="1461" y="566"/>
                  </a:cubicBezTo>
                  <a:cubicBezTo>
                    <a:pt x="1460" y="565"/>
                    <a:pt x="1460" y="565"/>
                    <a:pt x="1460" y="564"/>
                  </a:cubicBezTo>
                  <a:cubicBezTo>
                    <a:pt x="1459" y="563"/>
                    <a:pt x="1458" y="562"/>
                    <a:pt x="1456" y="561"/>
                  </a:cubicBezTo>
                  <a:cubicBezTo>
                    <a:pt x="1456" y="560"/>
                    <a:pt x="1455" y="559"/>
                    <a:pt x="1456" y="559"/>
                  </a:cubicBezTo>
                  <a:cubicBezTo>
                    <a:pt x="1457" y="559"/>
                    <a:pt x="1459" y="559"/>
                    <a:pt x="1458" y="558"/>
                  </a:cubicBezTo>
                  <a:cubicBezTo>
                    <a:pt x="1457" y="557"/>
                    <a:pt x="1456" y="557"/>
                    <a:pt x="1454" y="557"/>
                  </a:cubicBezTo>
                  <a:cubicBezTo>
                    <a:pt x="1454" y="557"/>
                    <a:pt x="1453" y="557"/>
                    <a:pt x="1453" y="557"/>
                  </a:cubicBezTo>
                  <a:cubicBezTo>
                    <a:pt x="1452" y="556"/>
                    <a:pt x="1452" y="556"/>
                    <a:pt x="1452" y="555"/>
                  </a:cubicBezTo>
                  <a:cubicBezTo>
                    <a:pt x="1451" y="555"/>
                    <a:pt x="1450" y="555"/>
                    <a:pt x="1449" y="555"/>
                  </a:cubicBezTo>
                  <a:cubicBezTo>
                    <a:pt x="1448" y="555"/>
                    <a:pt x="1448" y="555"/>
                    <a:pt x="1448" y="554"/>
                  </a:cubicBezTo>
                  <a:cubicBezTo>
                    <a:pt x="1446" y="553"/>
                    <a:pt x="1446" y="551"/>
                    <a:pt x="1445" y="549"/>
                  </a:cubicBezTo>
                  <a:cubicBezTo>
                    <a:pt x="1445" y="548"/>
                    <a:pt x="1445" y="546"/>
                    <a:pt x="1444" y="545"/>
                  </a:cubicBezTo>
                  <a:cubicBezTo>
                    <a:pt x="1444" y="543"/>
                    <a:pt x="1443" y="542"/>
                    <a:pt x="1442" y="540"/>
                  </a:cubicBezTo>
                  <a:cubicBezTo>
                    <a:pt x="1442" y="539"/>
                    <a:pt x="1441" y="537"/>
                    <a:pt x="1440" y="536"/>
                  </a:cubicBezTo>
                  <a:cubicBezTo>
                    <a:pt x="1439" y="534"/>
                    <a:pt x="1438" y="533"/>
                    <a:pt x="1438" y="532"/>
                  </a:cubicBezTo>
                  <a:cubicBezTo>
                    <a:pt x="1438" y="531"/>
                    <a:pt x="1438" y="530"/>
                    <a:pt x="1437" y="529"/>
                  </a:cubicBezTo>
                  <a:cubicBezTo>
                    <a:pt x="1437" y="529"/>
                    <a:pt x="1436" y="528"/>
                    <a:pt x="1436" y="528"/>
                  </a:cubicBezTo>
                  <a:cubicBezTo>
                    <a:pt x="1435" y="526"/>
                    <a:pt x="1435" y="525"/>
                    <a:pt x="1435" y="524"/>
                  </a:cubicBezTo>
                  <a:cubicBezTo>
                    <a:pt x="1434" y="523"/>
                    <a:pt x="1434" y="521"/>
                    <a:pt x="1433" y="520"/>
                  </a:cubicBezTo>
                  <a:cubicBezTo>
                    <a:pt x="1433" y="519"/>
                    <a:pt x="1432" y="519"/>
                    <a:pt x="1432" y="518"/>
                  </a:cubicBezTo>
                  <a:cubicBezTo>
                    <a:pt x="1431" y="517"/>
                    <a:pt x="1432" y="516"/>
                    <a:pt x="1431" y="515"/>
                  </a:cubicBezTo>
                  <a:cubicBezTo>
                    <a:pt x="1430" y="514"/>
                    <a:pt x="1429" y="514"/>
                    <a:pt x="1428" y="513"/>
                  </a:cubicBezTo>
                  <a:cubicBezTo>
                    <a:pt x="1428" y="513"/>
                    <a:pt x="1427" y="513"/>
                    <a:pt x="1426" y="513"/>
                  </a:cubicBezTo>
                  <a:cubicBezTo>
                    <a:pt x="1426" y="513"/>
                    <a:pt x="1424" y="513"/>
                    <a:pt x="1425" y="512"/>
                  </a:cubicBezTo>
                  <a:cubicBezTo>
                    <a:pt x="1425" y="512"/>
                    <a:pt x="1426" y="512"/>
                    <a:pt x="1427" y="511"/>
                  </a:cubicBezTo>
                  <a:cubicBezTo>
                    <a:pt x="1427" y="511"/>
                    <a:pt x="1427" y="510"/>
                    <a:pt x="1427" y="510"/>
                  </a:cubicBezTo>
                  <a:cubicBezTo>
                    <a:pt x="1428" y="508"/>
                    <a:pt x="1429" y="508"/>
                    <a:pt x="1431" y="509"/>
                  </a:cubicBezTo>
                  <a:cubicBezTo>
                    <a:pt x="1431" y="509"/>
                    <a:pt x="1432" y="510"/>
                    <a:pt x="1433" y="509"/>
                  </a:cubicBezTo>
                  <a:cubicBezTo>
                    <a:pt x="1433" y="509"/>
                    <a:pt x="1434" y="508"/>
                    <a:pt x="1434" y="508"/>
                  </a:cubicBezTo>
                  <a:cubicBezTo>
                    <a:pt x="1436" y="507"/>
                    <a:pt x="1438" y="508"/>
                    <a:pt x="1438" y="506"/>
                  </a:cubicBezTo>
                  <a:cubicBezTo>
                    <a:pt x="1438" y="505"/>
                    <a:pt x="1437" y="504"/>
                    <a:pt x="1437" y="504"/>
                  </a:cubicBezTo>
                  <a:cubicBezTo>
                    <a:pt x="1437" y="503"/>
                    <a:pt x="1437" y="502"/>
                    <a:pt x="1436" y="502"/>
                  </a:cubicBezTo>
                  <a:cubicBezTo>
                    <a:pt x="1436" y="501"/>
                    <a:pt x="1436" y="501"/>
                    <a:pt x="1435" y="501"/>
                  </a:cubicBezTo>
                  <a:cubicBezTo>
                    <a:pt x="1435" y="501"/>
                    <a:pt x="1435" y="501"/>
                    <a:pt x="1435" y="500"/>
                  </a:cubicBezTo>
                  <a:cubicBezTo>
                    <a:pt x="1434" y="500"/>
                    <a:pt x="1434" y="499"/>
                    <a:pt x="1433" y="499"/>
                  </a:cubicBezTo>
                  <a:cubicBezTo>
                    <a:pt x="1432" y="499"/>
                    <a:pt x="1432" y="500"/>
                    <a:pt x="1432" y="501"/>
                  </a:cubicBezTo>
                  <a:cubicBezTo>
                    <a:pt x="1431" y="501"/>
                    <a:pt x="1430" y="501"/>
                    <a:pt x="1430" y="501"/>
                  </a:cubicBezTo>
                  <a:cubicBezTo>
                    <a:pt x="1429" y="500"/>
                    <a:pt x="1429" y="500"/>
                    <a:pt x="1429" y="499"/>
                  </a:cubicBezTo>
                  <a:cubicBezTo>
                    <a:pt x="1428" y="498"/>
                    <a:pt x="1428" y="497"/>
                    <a:pt x="1429" y="497"/>
                  </a:cubicBezTo>
                  <a:cubicBezTo>
                    <a:pt x="1429" y="497"/>
                    <a:pt x="1429" y="498"/>
                    <a:pt x="1430" y="498"/>
                  </a:cubicBezTo>
                  <a:cubicBezTo>
                    <a:pt x="1430" y="498"/>
                    <a:pt x="1430" y="498"/>
                    <a:pt x="1431" y="498"/>
                  </a:cubicBezTo>
                  <a:cubicBezTo>
                    <a:pt x="1432" y="499"/>
                    <a:pt x="1433" y="498"/>
                    <a:pt x="1435" y="499"/>
                  </a:cubicBezTo>
                  <a:cubicBezTo>
                    <a:pt x="1436" y="500"/>
                    <a:pt x="1436" y="500"/>
                    <a:pt x="1437" y="500"/>
                  </a:cubicBezTo>
                  <a:cubicBezTo>
                    <a:pt x="1438" y="500"/>
                    <a:pt x="1438" y="500"/>
                    <a:pt x="1439" y="500"/>
                  </a:cubicBezTo>
                  <a:cubicBezTo>
                    <a:pt x="1441" y="501"/>
                    <a:pt x="1442" y="500"/>
                    <a:pt x="1443" y="499"/>
                  </a:cubicBezTo>
                  <a:cubicBezTo>
                    <a:pt x="1444" y="499"/>
                    <a:pt x="1446" y="500"/>
                    <a:pt x="1447" y="499"/>
                  </a:cubicBezTo>
                  <a:cubicBezTo>
                    <a:pt x="1449" y="498"/>
                    <a:pt x="1450" y="499"/>
                    <a:pt x="1450" y="497"/>
                  </a:cubicBezTo>
                  <a:cubicBezTo>
                    <a:pt x="1450" y="496"/>
                    <a:pt x="1450" y="494"/>
                    <a:pt x="1449" y="493"/>
                  </a:cubicBezTo>
                  <a:cubicBezTo>
                    <a:pt x="1449" y="492"/>
                    <a:pt x="1448" y="492"/>
                    <a:pt x="1449" y="491"/>
                  </a:cubicBezTo>
                  <a:cubicBezTo>
                    <a:pt x="1450" y="490"/>
                    <a:pt x="1450" y="491"/>
                    <a:pt x="1451" y="490"/>
                  </a:cubicBezTo>
                  <a:cubicBezTo>
                    <a:pt x="1453" y="490"/>
                    <a:pt x="1452" y="487"/>
                    <a:pt x="1454" y="487"/>
                  </a:cubicBezTo>
                  <a:cubicBezTo>
                    <a:pt x="1454" y="487"/>
                    <a:pt x="1456" y="487"/>
                    <a:pt x="1456" y="488"/>
                  </a:cubicBezTo>
                  <a:cubicBezTo>
                    <a:pt x="1457" y="488"/>
                    <a:pt x="1456" y="489"/>
                    <a:pt x="1455" y="489"/>
                  </a:cubicBezTo>
                  <a:cubicBezTo>
                    <a:pt x="1455" y="490"/>
                    <a:pt x="1451" y="490"/>
                    <a:pt x="1452" y="491"/>
                  </a:cubicBezTo>
                  <a:cubicBezTo>
                    <a:pt x="1453" y="492"/>
                    <a:pt x="1454" y="491"/>
                    <a:pt x="1455" y="492"/>
                  </a:cubicBezTo>
                  <a:cubicBezTo>
                    <a:pt x="1456" y="492"/>
                    <a:pt x="1456" y="493"/>
                    <a:pt x="1457" y="493"/>
                  </a:cubicBezTo>
                  <a:cubicBezTo>
                    <a:pt x="1458" y="493"/>
                    <a:pt x="1460" y="494"/>
                    <a:pt x="1461" y="495"/>
                  </a:cubicBezTo>
                  <a:cubicBezTo>
                    <a:pt x="1462" y="496"/>
                    <a:pt x="1462" y="498"/>
                    <a:pt x="1463" y="498"/>
                  </a:cubicBezTo>
                  <a:cubicBezTo>
                    <a:pt x="1464" y="499"/>
                    <a:pt x="1465" y="499"/>
                    <a:pt x="1465" y="498"/>
                  </a:cubicBezTo>
                  <a:cubicBezTo>
                    <a:pt x="1466" y="497"/>
                    <a:pt x="1467" y="497"/>
                    <a:pt x="1468" y="497"/>
                  </a:cubicBezTo>
                  <a:cubicBezTo>
                    <a:pt x="1468" y="497"/>
                    <a:pt x="1469" y="496"/>
                    <a:pt x="1469" y="496"/>
                  </a:cubicBezTo>
                  <a:cubicBezTo>
                    <a:pt x="1470" y="496"/>
                    <a:pt x="1471" y="496"/>
                    <a:pt x="1472" y="496"/>
                  </a:cubicBezTo>
                  <a:cubicBezTo>
                    <a:pt x="1473" y="496"/>
                    <a:pt x="1473" y="495"/>
                    <a:pt x="1474" y="495"/>
                  </a:cubicBezTo>
                  <a:cubicBezTo>
                    <a:pt x="1475" y="495"/>
                    <a:pt x="1475" y="496"/>
                    <a:pt x="1476" y="496"/>
                  </a:cubicBezTo>
                  <a:cubicBezTo>
                    <a:pt x="1476" y="497"/>
                    <a:pt x="1476" y="497"/>
                    <a:pt x="1476" y="498"/>
                  </a:cubicBezTo>
                  <a:cubicBezTo>
                    <a:pt x="1477" y="498"/>
                    <a:pt x="1477" y="499"/>
                    <a:pt x="1478" y="499"/>
                  </a:cubicBezTo>
                  <a:cubicBezTo>
                    <a:pt x="1478" y="501"/>
                    <a:pt x="1477" y="503"/>
                    <a:pt x="1479" y="504"/>
                  </a:cubicBezTo>
                  <a:cubicBezTo>
                    <a:pt x="1479" y="504"/>
                    <a:pt x="1480" y="504"/>
                    <a:pt x="1481" y="505"/>
                  </a:cubicBezTo>
                  <a:cubicBezTo>
                    <a:pt x="1481" y="505"/>
                    <a:pt x="1482" y="506"/>
                    <a:pt x="1482" y="506"/>
                  </a:cubicBezTo>
                  <a:cubicBezTo>
                    <a:pt x="1483" y="508"/>
                    <a:pt x="1483" y="508"/>
                    <a:pt x="1485" y="509"/>
                  </a:cubicBezTo>
                  <a:cubicBezTo>
                    <a:pt x="1486" y="510"/>
                    <a:pt x="1487" y="512"/>
                    <a:pt x="1487" y="513"/>
                  </a:cubicBezTo>
                  <a:cubicBezTo>
                    <a:pt x="1488" y="514"/>
                    <a:pt x="1488" y="515"/>
                    <a:pt x="1488" y="516"/>
                  </a:cubicBezTo>
                  <a:cubicBezTo>
                    <a:pt x="1488" y="517"/>
                    <a:pt x="1487" y="517"/>
                    <a:pt x="1487" y="518"/>
                  </a:cubicBezTo>
                  <a:cubicBezTo>
                    <a:pt x="1487" y="519"/>
                    <a:pt x="1488" y="519"/>
                    <a:pt x="1489" y="519"/>
                  </a:cubicBezTo>
                  <a:cubicBezTo>
                    <a:pt x="1489" y="519"/>
                    <a:pt x="1489" y="519"/>
                    <a:pt x="1490" y="520"/>
                  </a:cubicBezTo>
                  <a:cubicBezTo>
                    <a:pt x="1491" y="520"/>
                    <a:pt x="1492" y="520"/>
                    <a:pt x="1493" y="521"/>
                  </a:cubicBezTo>
                  <a:cubicBezTo>
                    <a:pt x="1493" y="523"/>
                    <a:pt x="1493" y="525"/>
                    <a:pt x="1493" y="526"/>
                  </a:cubicBezTo>
                  <a:cubicBezTo>
                    <a:pt x="1493" y="527"/>
                    <a:pt x="1494" y="527"/>
                    <a:pt x="1494" y="528"/>
                  </a:cubicBezTo>
                  <a:cubicBezTo>
                    <a:pt x="1495" y="528"/>
                    <a:pt x="1495" y="529"/>
                    <a:pt x="1495" y="530"/>
                  </a:cubicBezTo>
                  <a:cubicBezTo>
                    <a:pt x="1495" y="531"/>
                    <a:pt x="1495" y="531"/>
                    <a:pt x="1496" y="532"/>
                  </a:cubicBezTo>
                  <a:cubicBezTo>
                    <a:pt x="1496" y="533"/>
                    <a:pt x="1497" y="534"/>
                    <a:pt x="1497" y="534"/>
                  </a:cubicBezTo>
                  <a:cubicBezTo>
                    <a:pt x="1498" y="536"/>
                    <a:pt x="1498" y="537"/>
                    <a:pt x="1498" y="539"/>
                  </a:cubicBezTo>
                  <a:cubicBezTo>
                    <a:pt x="1499" y="540"/>
                    <a:pt x="1500" y="541"/>
                    <a:pt x="1501" y="542"/>
                  </a:cubicBezTo>
                  <a:cubicBezTo>
                    <a:pt x="1502" y="545"/>
                    <a:pt x="1504" y="548"/>
                    <a:pt x="1507" y="549"/>
                  </a:cubicBezTo>
                  <a:cubicBezTo>
                    <a:pt x="1510" y="550"/>
                    <a:pt x="1513" y="549"/>
                    <a:pt x="1516" y="550"/>
                  </a:cubicBezTo>
                  <a:cubicBezTo>
                    <a:pt x="1517" y="551"/>
                    <a:pt x="1518" y="551"/>
                    <a:pt x="1519" y="551"/>
                  </a:cubicBezTo>
                  <a:cubicBezTo>
                    <a:pt x="1519" y="551"/>
                    <a:pt x="1520" y="552"/>
                    <a:pt x="1521" y="552"/>
                  </a:cubicBezTo>
                  <a:cubicBezTo>
                    <a:pt x="1521" y="552"/>
                    <a:pt x="1522" y="553"/>
                    <a:pt x="1522" y="553"/>
                  </a:cubicBezTo>
                  <a:cubicBezTo>
                    <a:pt x="1523" y="554"/>
                    <a:pt x="1524" y="554"/>
                    <a:pt x="1524" y="554"/>
                  </a:cubicBezTo>
                  <a:cubicBezTo>
                    <a:pt x="1526" y="554"/>
                    <a:pt x="1527" y="555"/>
                    <a:pt x="1528" y="556"/>
                  </a:cubicBezTo>
                  <a:cubicBezTo>
                    <a:pt x="1529" y="558"/>
                    <a:pt x="1530" y="559"/>
                    <a:pt x="1531" y="560"/>
                  </a:cubicBezTo>
                  <a:cubicBezTo>
                    <a:pt x="1532" y="561"/>
                    <a:pt x="1533" y="562"/>
                    <a:pt x="1534" y="564"/>
                  </a:cubicBezTo>
                  <a:cubicBezTo>
                    <a:pt x="1535" y="565"/>
                    <a:pt x="1536" y="565"/>
                    <a:pt x="1538" y="566"/>
                  </a:cubicBezTo>
                  <a:cubicBezTo>
                    <a:pt x="1539" y="566"/>
                    <a:pt x="1540" y="567"/>
                    <a:pt x="1540" y="568"/>
                  </a:cubicBezTo>
                  <a:cubicBezTo>
                    <a:pt x="1541" y="568"/>
                    <a:pt x="1542" y="568"/>
                    <a:pt x="1543" y="569"/>
                  </a:cubicBezTo>
                  <a:cubicBezTo>
                    <a:pt x="1545" y="570"/>
                    <a:pt x="1547" y="569"/>
                    <a:pt x="1548" y="571"/>
                  </a:cubicBezTo>
                  <a:cubicBezTo>
                    <a:pt x="1549" y="573"/>
                    <a:pt x="1550" y="574"/>
                    <a:pt x="1551" y="575"/>
                  </a:cubicBezTo>
                  <a:cubicBezTo>
                    <a:pt x="1553" y="576"/>
                    <a:pt x="1554" y="577"/>
                    <a:pt x="1555" y="577"/>
                  </a:cubicBezTo>
                  <a:cubicBezTo>
                    <a:pt x="1557" y="578"/>
                    <a:pt x="1559" y="578"/>
                    <a:pt x="1560" y="578"/>
                  </a:cubicBezTo>
                  <a:cubicBezTo>
                    <a:pt x="1563" y="578"/>
                    <a:pt x="1566" y="579"/>
                    <a:pt x="1569" y="579"/>
                  </a:cubicBezTo>
                  <a:cubicBezTo>
                    <a:pt x="1571" y="579"/>
                    <a:pt x="1572" y="580"/>
                    <a:pt x="1573" y="581"/>
                  </a:cubicBezTo>
                  <a:cubicBezTo>
                    <a:pt x="1575" y="582"/>
                    <a:pt x="1576" y="581"/>
                    <a:pt x="1578" y="581"/>
                  </a:cubicBezTo>
                  <a:cubicBezTo>
                    <a:pt x="1579" y="580"/>
                    <a:pt x="1580" y="580"/>
                    <a:pt x="1582" y="579"/>
                  </a:cubicBezTo>
                  <a:cubicBezTo>
                    <a:pt x="1583" y="579"/>
                    <a:pt x="1584" y="578"/>
                    <a:pt x="1586" y="578"/>
                  </a:cubicBezTo>
                  <a:cubicBezTo>
                    <a:pt x="1587" y="577"/>
                    <a:pt x="1588" y="577"/>
                    <a:pt x="1589" y="577"/>
                  </a:cubicBezTo>
                  <a:cubicBezTo>
                    <a:pt x="1589" y="577"/>
                    <a:pt x="1590" y="576"/>
                    <a:pt x="1591" y="576"/>
                  </a:cubicBezTo>
                  <a:cubicBezTo>
                    <a:pt x="1591" y="575"/>
                    <a:pt x="1592" y="575"/>
                    <a:pt x="1592" y="575"/>
                  </a:cubicBezTo>
                  <a:cubicBezTo>
                    <a:pt x="1593" y="575"/>
                    <a:pt x="1593" y="576"/>
                    <a:pt x="1593" y="576"/>
                  </a:cubicBezTo>
                  <a:cubicBezTo>
                    <a:pt x="1592" y="577"/>
                    <a:pt x="1592" y="577"/>
                    <a:pt x="1591" y="577"/>
                  </a:cubicBezTo>
                  <a:cubicBezTo>
                    <a:pt x="1590" y="577"/>
                    <a:pt x="1591" y="578"/>
                    <a:pt x="1590" y="578"/>
                  </a:cubicBezTo>
                  <a:cubicBezTo>
                    <a:pt x="1589" y="579"/>
                    <a:pt x="1588" y="580"/>
                    <a:pt x="1589" y="581"/>
                  </a:cubicBezTo>
                  <a:cubicBezTo>
                    <a:pt x="1590" y="582"/>
                    <a:pt x="1590" y="579"/>
                    <a:pt x="1592" y="579"/>
                  </a:cubicBezTo>
                  <a:cubicBezTo>
                    <a:pt x="1593" y="579"/>
                    <a:pt x="1593" y="579"/>
                    <a:pt x="1594" y="579"/>
                  </a:cubicBezTo>
                  <a:cubicBezTo>
                    <a:pt x="1595" y="578"/>
                    <a:pt x="1595" y="578"/>
                    <a:pt x="1596" y="577"/>
                  </a:cubicBezTo>
                  <a:cubicBezTo>
                    <a:pt x="1597" y="577"/>
                    <a:pt x="1597" y="578"/>
                    <a:pt x="1598" y="577"/>
                  </a:cubicBezTo>
                  <a:cubicBezTo>
                    <a:pt x="1599" y="577"/>
                    <a:pt x="1599" y="576"/>
                    <a:pt x="1600" y="576"/>
                  </a:cubicBezTo>
                  <a:cubicBezTo>
                    <a:pt x="1601" y="576"/>
                    <a:pt x="1601" y="575"/>
                    <a:pt x="1602" y="575"/>
                  </a:cubicBezTo>
                  <a:cubicBezTo>
                    <a:pt x="1603" y="575"/>
                    <a:pt x="1602" y="576"/>
                    <a:pt x="1603" y="577"/>
                  </a:cubicBezTo>
                  <a:cubicBezTo>
                    <a:pt x="1603" y="577"/>
                    <a:pt x="1604" y="577"/>
                    <a:pt x="1605" y="577"/>
                  </a:cubicBezTo>
                  <a:cubicBezTo>
                    <a:pt x="1606" y="576"/>
                    <a:pt x="1606" y="575"/>
                    <a:pt x="1606" y="575"/>
                  </a:cubicBezTo>
                  <a:cubicBezTo>
                    <a:pt x="1607" y="573"/>
                    <a:pt x="1608" y="572"/>
                    <a:pt x="1609" y="572"/>
                  </a:cubicBezTo>
                  <a:cubicBezTo>
                    <a:pt x="1610" y="572"/>
                    <a:pt x="1611" y="571"/>
                    <a:pt x="1610" y="571"/>
                  </a:cubicBezTo>
                  <a:cubicBezTo>
                    <a:pt x="1610" y="570"/>
                    <a:pt x="1609" y="571"/>
                    <a:pt x="1608" y="571"/>
                  </a:cubicBezTo>
                  <a:cubicBezTo>
                    <a:pt x="1607" y="570"/>
                    <a:pt x="1607" y="570"/>
                    <a:pt x="1606" y="570"/>
                  </a:cubicBezTo>
                  <a:cubicBezTo>
                    <a:pt x="1605" y="570"/>
                    <a:pt x="1605" y="570"/>
                    <a:pt x="1604" y="571"/>
                  </a:cubicBezTo>
                  <a:cubicBezTo>
                    <a:pt x="1602" y="571"/>
                    <a:pt x="1601" y="571"/>
                    <a:pt x="1600" y="571"/>
                  </a:cubicBezTo>
                  <a:cubicBezTo>
                    <a:pt x="1597" y="571"/>
                    <a:pt x="1598" y="572"/>
                    <a:pt x="1598" y="574"/>
                  </a:cubicBezTo>
                  <a:cubicBezTo>
                    <a:pt x="1598" y="575"/>
                    <a:pt x="1596" y="575"/>
                    <a:pt x="1595" y="576"/>
                  </a:cubicBezTo>
                  <a:cubicBezTo>
                    <a:pt x="1594" y="576"/>
                    <a:pt x="1593" y="575"/>
                    <a:pt x="1593" y="574"/>
                  </a:cubicBezTo>
                  <a:cubicBezTo>
                    <a:pt x="1593" y="573"/>
                    <a:pt x="1595" y="573"/>
                    <a:pt x="1595" y="572"/>
                  </a:cubicBezTo>
                  <a:cubicBezTo>
                    <a:pt x="1596" y="572"/>
                    <a:pt x="1595" y="571"/>
                    <a:pt x="1596" y="570"/>
                  </a:cubicBezTo>
                  <a:cubicBezTo>
                    <a:pt x="1596" y="570"/>
                    <a:pt x="1597" y="570"/>
                    <a:pt x="1598" y="570"/>
                  </a:cubicBezTo>
                  <a:cubicBezTo>
                    <a:pt x="1599" y="569"/>
                    <a:pt x="1599" y="568"/>
                    <a:pt x="1600" y="568"/>
                  </a:cubicBezTo>
                  <a:cubicBezTo>
                    <a:pt x="1601" y="567"/>
                    <a:pt x="1603" y="568"/>
                    <a:pt x="1604" y="567"/>
                  </a:cubicBezTo>
                  <a:cubicBezTo>
                    <a:pt x="1606" y="567"/>
                    <a:pt x="1607" y="566"/>
                    <a:pt x="1609" y="566"/>
                  </a:cubicBezTo>
                  <a:cubicBezTo>
                    <a:pt x="1610" y="566"/>
                    <a:pt x="1612" y="566"/>
                    <a:pt x="1614" y="566"/>
                  </a:cubicBezTo>
                  <a:cubicBezTo>
                    <a:pt x="1615" y="566"/>
                    <a:pt x="1617" y="566"/>
                    <a:pt x="1618" y="567"/>
                  </a:cubicBezTo>
                  <a:cubicBezTo>
                    <a:pt x="1620" y="567"/>
                    <a:pt x="1621" y="567"/>
                    <a:pt x="1622" y="568"/>
                  </a:cubicBezTo>
                  <a:cubicBezTo>
                    <a:pt x="1626" y="569"/>
                    <a:pt x="1625" y="573"/>
                    <a:pt x="1626" y="575"/>
                  </a:cubicBezTo>
                  <a:cubicBezTo>
                    <a:pt x="1626" y="576"/>
                    <a:pt x="1627" y="577"/>
                    <a:pt x="1627" y="578"/>
                  </a:cubicBezTo>
                  <a:cubicBezTo>
                    <a:pt x="1627" y="579"/>
                    <a:pt x="1628" y="581"/>
                    <a:pt x="1628" y="582"/>
                  </a:cubicBezTo>
                  <a:cubicBezTo>
                    <a:pt x="1628" y="583"/>
                    <a:pt x="1628" y="584"/>
                    <a:pt x="1628" y="585"/>
                  </a:cubicBezTo>
                  <a:cubicBezTo>
                    <a:pt x="1628" y="587"/>
                    <a:pt x="1629" y="588"/>
                    <a:pt x="1630" y="590"/>
                  </a:cubicBezTo>
                  <a:cubicBezTo>
                    <a:pt x="1630" y="593"/>
                    <a:pt x="1630" y="597"/>
                    <a:pt x="1633" y="599"/>
                  </a:cubicBezTo>
                  <a:cubicBezTo>
                    <a:pt x="1634" y="600"/>
                    <a:pt x="1636" y="600"/>
                    <a:pt x="1638" y="600"/>
                  </a:cubicBezTo>
                  <a:cubicBezTo>
                    <a:pt x="1640" y="600"/>
                    <a:pt x="1641" y="600"/>
                    <a:pt x="1643" y="600"/>
                  </a:cubicBezTo>
                  <a:cubicBezTo>
                    <a:pt x="1644" y="601"/>
                    <a:pt x="1646" y="600"/>
                    <a:pt x="1648" y="600"/>
                  </a:cubicBezTo>
                  <a:cubicBezTo>
                    <a:pt x="1649" y="601"/>
                    <a:pt x="1651" y="601"/>
                    <a:pt x="1652" y="601"/>
                  </a:cubicBezTo>
                  <a:cubicBezTo>
                    <a:pt x="1654" y="602"/>
                    <a:pt x="1655" y="602"/>
                    <a:pt x="1657" y="602"/>
                  </a:cubicBezTo>
                  <a:cubicBezTo>
                    <a:pt x="1659" y="603"/>
                    <a:pt x="1661" y="602"/>
                    <a:pt x="1662" y="603"/>
                  </a:cubicBezTo>
                  <a:cubicBezTo>
                    <a:pt x="1664" y="603"/>
                    <a:pt x="1665" y="603"/>
                    <a:pt x="1667" y="604"/>
                  </a:cubicBezTo>
                  <a:cubicBezTo>
                    <a:pt x="1668" y="605"/>
                    <a:pt x="1669" y="606"/>
                    <a:pt x="1670" y="607"/>
                  </a:cubicBezTo>
                  <a:cubicBezTo>
                    <a:pt x="1672" y="607"/>
                    <a:pt x="1673" y="607"/>
                    <a:pt x="1675" y="607"/>
                  </a:cubicBezTo>
                  <a:cubicBezTo>
                    <a:pt x="1676" y="606"/>
                    <a:pt x="1678" y="606"/>
                    <a:pt x="1679" y="606"/>
                  </a:cubicBezTo>
                  <a:cubicBezTo>
                    <a:pt x="1683" y="606"/>
                    <a:pt x="1686" y="606"/>
                    <a:pt x="1690" y="606"/>
                  </a:cubicBezTo>
                  <a:cubicBezTo>
                    <a:pt x="1693" y="606"/>
                    <a:pt x="1696" y="606"/>
                    <a:pt x="1699" y="606"/>
                  </a:cubicBezTo>
                  <a:cubicBezTo>
                    <a:pt x="1700" y="606"/>
                    <a:pt x="1702" y="606"/>
                    <a:pt x="1703" y="607"/>
                  </a:cubicBezTo>
                  <a:cubicBezTo>
                    <a:pt x="1703" y="607"/>
                    <a:pt x="1704" y="608"/>
                    <a:pt x="1704" y="609"/>
                  </a:cubicBezTo>
                  <a:cubicBezTo>
                    <a:pt x="1705" y="611"/>
                    <a:pt x="1706" y="612"/>
                    <a:pt x="1708" y="612"/>
                  </a:cubicBezTo>
                  <a:cubicBezTo>
                    <a:pt x="1710" y="612"/>
                    <a:pt x="1712" y="612"/>
                    <a:pt x="1714" y="613"/>
                  </a:cubicBezTo>
                  <a:cubicBezTo>
                    <a:pt x="1716" y="613"/>
                    <a:pt x="1717" y="614"/>
                    <a:pt x="1719" y="614"/>
                  </a:cubicBezTo>
                  <a:cubicBezTo>
                    <a:pt x="1721" y="614"/>
                    <a:pt x="1722" y="613"/>
                    <a:pt x="1724" y="613"/>
                  </a:cubicBezTo>
                  <a:cubicBezTo>
                    <a:pt x="1725" y="612"/>
                    <a:pt x="1726" y="612"/>
                    <a:pt x="1728" y="612"/>
                  </a:cubicBezTo>
                  <a:cubicBezTo>
                    <a:pt x="1729" y="612"/>
                    <a:pt x="1730" y="613"/>
                    <a:pt x="1730" y="614"/>
                  </a:cubicBezTo>
                  <a:cubicBezTo>
                    <a:pt x="1730" y="615"/>
                    <a:pt x="1730" y="616"/>
                    <a:pt x="1731" y="616"/>
                  </a:cubicBezTo>
                  <a:cubicBezTo>
                    <a:pt x="1732" y="616"/>
                    <a:pt x="1732" y="615"/>
                    <a:pt x="1733" y="615"/>
                  </a:cubicBezTo>
                  <a:cubicBezTo>
                    <a:pt x="1734" y="615"/>
                    <a:pt x="1734" y="614"/>
                    <a:pt x="1735" y="614"/>
                  </a:cubicBezTo>
                  <a:cubicBezTo>
                    <a:pt x="1737" y="614"/>
                    <a:pt x="1738" y="613"/>
                    <a:pt x="1739" y="613"/>
                  </a:cubicBezTo>
                  <a:cubicBezTo>
                    <a:pt x="1740" y="612"/>
                    <a:pt x="1740" y="612"/>
                    <a:pt x="1741" y="613"/>
                  </a:cubicBezTo>
                  <a:cubicBezTo>
                    <a:pt x="1741" y="613"/>
                    <a:pt x="1741" y="614"/>
                    <a:pt x="1742" y="614"/>
                  </a:cubicBezTo>
                  <a:cubicBezTo>
                    <a:pt x="1743" y="614"/>
                    <a:pt x="1744" y="613"/>
                    <a:pt x="1745" y="612"/>
                  </a:cubicBezTo>
                  <a:cubicBezTo>
                    <a:pt x="1746" y="612"/>
                    <a:pt x="1746" y="612"/>
                    <a:pt x="1747" y="612"/>
                  </a:cubicBezTo>
                  <a:cubicBezTo>
                    <a:pt x="1748" y="611"/>
                    <a:pt x="1749" y="611"/>
                    <a:pt x="1749" y="611"/>
                  </a:cubicBezTo>
                  <a:cubicBezTo>
                    <a:pt x="1752" y="610"/>
                    <a:pt x="1756" y="611"/>
                    <a:pt x="1758" y="611"/>
                  </a:cubicBezTo>
                  <a:cubicBezTo>
                    <a:pt x="1760" y="611"/>
                    <a:pt x="1761" y="612"/>
                    <a:pt x="1763" y="612"/>
                  </a:cubicBezTo>
                  <a:cubicBezTo>
                    <a:pt x="1764" y="612"/>
                    <a:pt x="1765" y="612"/>
                    <a:pt x="1765" y="612"/>
                  </a:cubicBezTo>
                  <a:cubicBezTo>
                    <a:pt x="1766" y="612"/>
                    <a:pt x="1767" y="612"/>
                    <a:pt x="1768" y="612"/>
                  </a:cubicBezTo>
                  <a:cubicBezTo>
                    <a:pt x="1768" y="612"/>
                    <a:pt x="1768" y="611"/>
                    <a:pt x="1769" y="610"/>
                  </a:cubicBezTo>
                  <a:cubicBezTo>
                    <a:pt x="1769" y="610"/>
                    <a:pt x="1770" y="609"/>
                    <a:pt x="1771" y="609"/>
                  </a:cubicBezTo>
                  <a:cubicBezTo>
                    <a:pt x="1772" y="609"/>
                    <a:pt x="1773" y="609"/>
                    <a:pt x="1773" y="609"/>
                  </a:cubicBezTo>
                  <a:cubicBezTo>
                    <a:pt x="1774" y="609"/>
                    <a:pt x="1775" y="609"/>
                    <a:pt x="1776" y="609"/>
                  </a:cubicBezTo>
                  <a:cubicBezTo>
                    <a:pt x="1778" y="609"/>
                    <a:pt x="1780" y="608"/>
                    <a:pt x="1782" y="609"/>
                  </a:cubicBezTo>
                  <a:cubicBezTo>
                    <a:pt x="1783" y="610"/>
                    <a:pt x="1785" y="610"/>
                    <a:pt x="1786" y="610"/>
                  </a:cubicBezTo>
                  <a:cubicBezTo>
                    <a:pt x="1788" y="610"/>
                    <a:pt x="1789" y="610"/>
                    <a:pt x="1791" y="612"/>
                  </a:cubicBezTo>
                  <a:cubicBezTo>
                    <a:pt x="1791" y="612"/>
                    <a:pt x="1792" y="613"/>
                    <a:pt x="1792" y="613"/>
                  </a:cubicBezTo>
                  <a:cubicBezTo>
                    <a:pt x="1794" y="613"/>
                    <a:pt x="1794" y="612"/>
                    <a:pt x="1795" y="612"/>
                  </a:cubicBezTo>
                  <a:cubicBezTo>
                    <a:pt x="1796" y="611"/>
                    <a:pt x="1797" y="611"/>
                    <a:pt x="1799" y="610"/>
                  </a:cubicBezTo>
                  <a:cubicBezTo>
                    <a:pt x="1801" y="610"/>
                    <a:pt x="1802" y="609"/>
                    <a:pt x="1804" y="609"/>
                  </a:cubicBezTo>
                  <a:cubicBezTo>
                    <a:pt x="1807" y="608"/>
                    <a:pt x="1810" y="608"/>
                    <a:pt x="1814" y="608"/>
                  </a:cubicBezTo>
                  <a:cubicBezTo>
                    <a:pt x="1815" y="608"/>
                    <a:pt x="1817" y="608"/>
                    <a:pt x="1818" y="607"/>
                  </a:cubicBezTo>
                  <a:cubicBezTo>
                    <a:pt x="1820" y="607"/>
                    <a:pt x="1821" y="607"/>
                    <a:pt x="1823" y="608"/>
                  </a:cubicBezTo>
                  <a:cubicBezTo>
                    <a:pt x="1824" y="608"/>
                    <a:pt x="1826" y="608"/>
                    <a:pt x="1827" y="608"/>
                  </a:cubicBezTo>
                  <a:cubicBezTo>
                    <a:pt x="1829" y="608"/>
                    <a:pt x="1830" y="608"/>
                    <a:pt x="1832" y="608"/>
                  </a:cubicBezTo>
                  <a:cubicBezTo>
                    <a:pt x="1833" y="608"/>
                    <a:pt x="1834" y="607"/>
                    <a:pt x="1833" y="606"/>
                  </a:cubicBezTo>
                  <a:cubicBezTo>
                    <a:pt x="1832" y="604"/>
                    <a:pt x="1830" y="604"/>
                    <a:pt x="1830" y="602"/>
                  </a:cubicBezTo>
                  <a:cubicBezTo>
                    <a:pt x="1831" y="603"/>
                    <a:pt x="1831" y="604"/>
                    <a:pt x="1832" y="604"/>
                  </a:cubicBezTo>
                  <a:cubicBezTo>
                    <a:pt x="1833" y="604"/>
                    <a:pt x="1833" y="604"/>
                    <a:pt x="1834" y="605"/>
                  </a:cubicBezTo>
                  <a:cubicBezTo>
                    <a:pt x="1835" y="606"/>
                    <a:pt x="1833" y="608"/>
                    <a:pt x="1835" y="609"/>
                  </a:cubicBezTo>
                  <a:cubicBezTo>
                    <a:pt x="1835" y="610"/>
                    <a:pt x="1837" y="611"/>
                    <a:pt x="1837" y="612"/>
                  </a:cubicBezTo>
                  <a:cubicBezTo>
                    <a:pt x="1838" y="613"/>
                    <a:pt x="1837" y="615"/>
                    <a:pt x="1837" y="616"/>
                  </a:cubicBezTo>
                  <a:cubicBezTo>
                    <a:pt x="1837" y="617"/>
                    <a:pt x="1836" y="618"/>
                    <a:pt x="1836" y="618"/>
                  </a:cubicBezTo>
                  <a:cubicBezTo>
                    <a:pt x="1836" y="620"/>
                    <a:pt x="1838" y="619"/>
                    <a:pt x="1839" y="619"/>
                  </a:cubicBezTo>
                  <a:cubicBezTo>
                    <a:pt x="1841" y="619"/>
                    <a:pt x="1842" y="620"/>
                    <a:pt x="1844" y="620"/>
                  </a:cubicBezTo>
                  <a:cubicBezTo>
                    <a:pt x="1845" y="621"/>
                    <a:pt x="1846" y="621"/>
                    <a:pt x="1847" y="622"/>
                  </a:cubicBezTo>
                  <a:cubicBezTo>
                    <a:pt x="1848" y="624"/>
                    <a:pt x="1848" y="625"/>
                    <a:pt x="1848" y="627"/>
                  </a:cubicBezTo>
                  <a:cubicBezTo>
                    <a:pt x="1849" y="628"/>
                    <a:pt x="1850" y="629"/>
                    <a:pt x="1850" y="630"/>
                  </a:cubicBezTo>
                  <a:cubicBezTo>
                    <a:pt x="1850" y="632"/>
                    <a:pt x="1850" y="633"/>
                    <a:pt x="1851" y="635"/>
                  </a:cubicBezTo>
                  <a:cubicBezTo>
                    <a:pt x="1851" y="635"/>
                    <a:pt x="1851" y="636"/>
                    <a:pt x="1851" y="637"/>
                  </a:cubicBezTo>
                  <a:cubicBezTo>
                    <a:pt x="1852" y="638"/>
                    <a:pt x="1852" y="638"/>
                    <a:pt x="1853" y="638"/>
                  </a:cubicBezTo>
                  <a:cubicBezTo>
                    <a:pt x="1856" y="638"/>
                    <a:pt x="1854" y="640"/>
                    <a:pt x="1854" y="641"/>
                  </a:cubicBezTo>
                  <a:cubicBezTo>
                    <a:pt x="1854" y="642"/>
                    <a:pt x="1856" y="644"/>
                    <a:pt x="1857" y="643"/>
                  </a:cubicBezTo>
                  <a:cubicBezTo>
                    <a:pt x="1857" y="643"/>
                    <a:pt x="1857" y="642"/>
                    <a:pt x="1857" y="641"/>
                  </a:cubicBezTo>
                  <a:cubicBezTo>
                    <a:pt x="1858" y="641"/>
                    <a:pt x="1858" y="641"/>
                    <a:pt x="1858" y="640"/>
                  </a:cubicBezTo>
                  <a:cubicBezTo>
                    <a:pt x="1859" y="640"/>
                    <a:pt x="1858" y="638"/>
                    <a:pt x="1859" y="638"/>
                  </a:cubicBezTo>
                  <a:cubicBezTo>
                    <a:pt x="1860" y="638"/>
                    <a:pt x="1861" y="638"/>
                    <a:pt x="1861" y="638"/>
                  </a:cubicBezTo>
                  <a:cubicBezTo>
                    <a:pt x="1862" y="638"/>
                    <a:pt x="1863" y="638"/>
                    <a:pt x="1863" y="638"/>
                  </a:cubicBezTo>
                  <a:cubicBezTo>
                    <a:pt x="1864" y="639"/>
                    <a:pt x="1865" y="640"/>
                    <a:pt x="1864" y="640"/>
                  </a:cubicBezTo>
                  <a:cubicBezTo>
                    <a:pt x="1863" y="641"/>
                    <a:pt x="1863" y="639"/>
                    <a:pt x="1863" y="639"/>
                  </a:cubicBezTo>
                  <a:cubicBezTo>
                    <a:pt x="1862" y="639"/>
                    <a:pt x="1861" y="639"/>
                    <a:pt x="1860" y="639"/>
                  </a:cubicBezTo>
                  <a:cubicBezTo>
                    <a:pt x="1860" y="639"/>
                    <a:pt x="1860" y="640"/>
                    <a:pt x="1860" y="641"/>
                  </a:cubicBezTo>
                  <a:cubicBezTo>
                    <a:pt x="1860" y="642"/>
                    <a:pt x="1859" y="642"/>
                    <a:pt x="1859" y="643"/>
                  </a:cubicBezTo>
                  <a:cubicBezTo>
                    <a:pt x="1859" y="644"/>
                    <a:pt x="1860" y="645"/>
                    <a:pt x="1861" y="645"/>
                  </a:cubicBezTo>
                  <a:cubicBezTo>
                    <a:pt x="1862" y="644"/>
                    <a:pt x="1862" y="643"/>
                    <a:pt x="1862" y="642"/>
                  </a:cubicBezTo>
                  <a:cubicBezTo>
                    <a:pt x="1863" y="642"/>
                    <a:pt x="1863" y="642"/>
                    <a:pt x="1863" y="642"/>
                  </a:cubicBezTo>
                  <a:cubicBezTo>
                    <a:pt x="1863" y="643"/>
                    <a:pt x="1863" y="643"/>
                    <a:pt x="1863" y="643"/>
                  </a:cubicBezTo>
                  <a:cubicBezTo>
                    <a:pt x="1864" y="643"/>
                    <a:pt x="1864" y="643"/>
                    <a:pt x="1864" y="644"/>
                  </a:cubicBezTo>
                  <a:cubicBezTo>
                    <a:pt x="1864" y="644"/>
                    <a:pt x="1865" y="644"/>
                    <a:pt x="1865" y="644"/>
                  </a:cubicBezTo>
                  <a:cubicBezTo>
                    <a:pt x="1865" y="645"/>
                    <a:pt x="1865" y="645"/>
                    <a:pt x="1866" y="645"/>
                  </a:cubicBezTo>
                  <a:cubicBezTo>
                    <a:pt x="1866" y="644"/>
                    <a:pt x="1866" y="644"/>
                    <a:pt x="1866" y="643"/>
                  </a:cubicBezTo>
                  <a:cubicBezTo>
                    <a:pt x="1866" y="642"/>
                    <a:pt x="1865" y="641"/>
                    <a:pt x="1866" y="641"/>
                  </a:cubicBezTo>
                  <a:cubicBezTo>
                    <a:pt x="1868" y="642"/>
                    <a:pt x="1867" y="645"/>
                    <a:pt x="1867" y="646"/>
                  </a:cubicBezTo>
                  <a:cubicBezTo>
                    <a:pt x="1868" y="647"/>
                    <a:pt x="1868" y="645"/>
                    <a:pt x="1868" y="644"/>
                  </a:cubicBezTo>
                  <a:cubicBezTo>
                    <a:pt x="1870" y="644"/>
                    <a:pt x="1870" y="645"/>
                    <a:pt x="1870" y="646"/>
                  </a:cubicBezTo>
                  <a:cubicBezTo>
                    <a:pt x="1869" y="647"/>
                    <a:pt x="1868" y="647"/>
                    <a:pt x="1869" y="649"/>
                  </a:cubicBezTo>
                  <a:cubicBezTo>
                    <a:pt x="1870" y="650"/>
                    <a:pt x="1873" y="648"/>
                    <a:pt x="1874" y="648"/>
                  </a:cubicBezTo>
                  <a:cubicBezTo>
                    <a:pt x="1874" y="647"/>
                    <a:pt x="1875" y="647"/>
                    <a:pt x="1875" y="647"/>
                  </a:cubicBezTo>
                  <a:cubicBezTo>
                    <a:pt x="1876" y="647"/>
                    <a:pt x="1876" y="646"/>
                    <a:pt x="1877" y="646"/>
                  </a:cubicBezTo>
                  <a:cubicBezTo>
                    <a:pt x="1878" y="648"/>
                    <a:pt x="1875" y="648"/>
                    <a:pt x="1875" y="650"/>
                  </a:cubicBezTo>
                  <a:cubicBezTo>
                    <a:pt x="1876" y="650"/>
                    <a:pt x="1876" y="651"/>
                    <a:pt x="1877" y="652"/>
                  </a:cubicBezTo>
                  <a:cubicBezTo>
                    <a:pt x="1877" y="653"/>
                    <a:pt x="1877" y="654"/>
                    <a:pt x="1878" y="655"/>
                  </a:cubicBezTo>
                  <a:cubicBezTo>
                    <a:pt x="1878" y="656"/>
                    <a:pt x="1879" y="656"/>
                    <a:pt x="1879" y="657"/>
                  </a:cubicBezTo>
                  <a:cubicBezTo>
                    <a:pt x="1880" y="658"/>
                    <a:pt x="1880" y="658"/>
                    <a:pt x="1880" y="659"/>
                  </a:cubicBezTo>
                  <a:cubicBezTo>
                    <a:pt x="1881" y="659"/>
                    <a:pt x="1882" y="660"/>
                    <a:pt x="1883" y="660"/>
                  </a:cubicBezTo>
                  <a:cubicBezTo>
                    <a:pt x="1883" y="661"/>
                    <a:pt x="1884" y="662"/>
                    <a:pt x="1885" y="662"/>
                  </a:cubicBezTo>
                  <a:cubicBezTo>
                    <a:pt x="1885" y="663"/>
                    <a:pt x="1886" y="663"/>
                    <a:pt x="1887" y="663"/>
                  </a:cubicBezTo>
                  <a:cubicBezTo>
                    <a:pt x="1888" y="664"/>
                    <a:pt x="1888" y="664"/>
                    <a:pt x="1889" y="665"/>
                  </a:cubicBezTo>
                  <a:cubicBezTo>
                    <a:pt x="1890" y="666"/>
                    <a:pt x="1892" y="666"/>
                    <a:pt x="1894" y="667"/>
                  </a:cubicBezTo>
                  <a:cubicBezTo>
                    <a:pt x="1894" y="0"/>
                    <a:pt x="1894" y="0"/>
                    <a:pt x="1894" y="0"/>
                  </a:cubicBezTo>
                  <a:lnTo>
                    <a:pt x="383" y="0"/>
                  </a:lnTo>
                  <a:close/>
                  <a:moveTo>
                    <a:pt x="35" y="897"/>
                  </a:moveTo>
                  <a:cubicBezTo>
                    <a:pt x="34" y="896"/>
                    <a:pt x="32" y="897"/>
                    <a:pt x="33" y="895"/>
                  </a:cubicBezTo>
                  <a:cubicBezTo>
                    <a:pt x="34" y="894"/>
                    <a:pt x="34" y="894"/>
                    <a:pt x="35" y="895"/>
                  </a:cubicBezTo>
                  <a:cubicBezTo>
                    <a:pt x="36" y="896"/>
                    <a:pt x="37" y="897"/>
                    <a:pt x="38" y="897"/>
                  </a:cubicBezTo>
                  <a:cubicBezTo>
                    <a:pt x="38" y="899"/>
                    <a:pt x="35" y="897"/>
                    <a:pt x="35" y="897"/>
                  </a:cubicBezTo>
                  <a:close/>
                  <a:moveTo>
                    <a:pt x="55" y="913"/>
                  </a:moveTo>
                  <a:cubicBezTo>
                    <a:pt x="54" y="913"/>
                    <a:pt x="54" y="912"/>
                    <a:pt x="54" y="912"/>
                  </a:cubicBezTo>
                  <a:cubicBezTo>
                    <a:pt x="54" y="911"/>
                    <a:pt x="55" y="911"/>
                    <a:pt x="55" y="911"/>
                  </a:cubicBezTo>
                  <a:cubicBezTo>
                    <a:pt x="56" y="912"/>
                    <a:pt x="56" y="915"/>
                    <a:pt x="55" y="913"/>
                  </a:cubicBezTo>
                  <a:close/>
                  <a:moveTo>
                    <a:pt x="285" y="1059"/>
                  </a:moveTo>
                  <a:cubicBezTo>
                    <a:pt x="284" y="1060"/>
                    <a:pt x="282" y="1060"/>
                    <a:pt x="281" y="1060"/>
                  </a:cubicBezTo>
                  <a:cubicBezTo>
                    <a:pt x="280" y="1060"/>
                    <a:pt x="277" y="1060"/>
                    <a:pt x="278" y="1059"/>
                  </a:cubicBezTo>
                  <a:cubicBezTo>
                    <a:pt x="278" y="1058"/>
                    <a:pt x="281" y="1059"/>
                    <a:pt x="282" y="1059"/>
                  </a:cubicBezTo>
                  <a:cubicBezTo>
                    <a:pt x="283" y="1059"/>
                    <a:pt x="284" y="1058"/>
                    <a:pt x="286" y="1058"/>
                  </a:cubicBezTo>
                  <a:cubicBezTo>
                    <a:pt x="286" y="1058"/>
                    <a:pt x="287" y="1057"/>
                    <a:pt x="287" y="1058"/>
                  </a:cubicBezTo>
                  <a:cubicBezTo>
                    <a:pt x="287" y="1059"/>
                    <a:pt x="286" y="1059"/>
                    <a:pt x="285" y="1059"/>
                  </a:cubicBezTo>
                  <a:close/>
                  <a:moveTo>
                    <a:pt x="314" y="1061"/>
                  </a:moveTo>
                  <a:cubicBezTo>
                    <a:pt x="314" y="1062"/>
                    <a:pt x="314" y="1061"/>
                    <a:pt x="313" y="1061"/>
                  </a:cubicBezTo>
                  <a:cubicBezTo>
                    <a:pt x="312" y="1061"/>
                    <a:pt x="312" y="1061"/>
                    <a:pt x="311" y="1061"/>
                  </a:cubicBezTo>
                  <a:cubicBezTo>
                    <a:pt x="311" y="1061"/>
                    <a:pt x="311" y="1059"/>
                    <a:pt x="312" y="1059"/>
                  </a:cubicBezTo>
                  <a:cubicBezTo>
                    <a:pt x="312" y="1058"/>
                    <a:pt x="312" y="1058"/>
                    <a:pt x="313" y="1058"/>
                  </a:cubicBezTo>
                  <a:cubicBezTo>
                    <a:pt x="313" y="1057"/>
                    <a:pt x="312" y="1056"/>
                    <a:pt x="313" y="1056"/>
                  </a:cubicBezTo>
                  <a:cubicBezTo>
                    <a:pt x="314" y="1055"/>
                    <a:pt x="314" y="1057"/>
                    <a:pt x="314" y="1057"/>
                  </a:cubicBezTo>
                  <a:cubicBezTo>
                    <a:pt x="314" y="1058"/>
                    <a:pt x="315" y="1060"/>
                    <a:pt x="314" y="1061"/>
                  </a:cubicBezTo>
                  <a:close/>
                  <a:moveTo>
                    <a:pt x="1060" y="1365"/>
                  </a:moveTo>
                  <a:cubicBezTo>
                    <a:pt x="1059" y="1365"/>
                    <a:pt x="1058" y="1364"/>
                    <a:pt x="1057" y="1363"/>
                  </a:cubicBezTo>
                  <a:cubicBezTo>
                    <a:pt x="1056" y="1362"/>
                    <a:pt x="1055" y="1362"/>
                    <a:pt x="1055" y="1362"/>
                  </a:cubicBezTo>
                  <a:cubicBezTo>
                    <a:pt x="1054" y="1361"/>
                    <a:pt x="1053" y="1361"/>
                    <a:pt x="1053" y="1360"/>
                  </a:cubicBezTo>
                  <a:cubicBezTo>
                    <a:pt x="1052" y="1359"/>
                    <a:pt x="1052" y="1359"/>
                    <a:pt x="1051" y="1359"/>
                  </a:cubicBezTo>
                  <a:cubicBezTo>
                    <a:pt x="1050" y="1359"/>
                    <a:pt x="1050" y="1360"/>
                    <a:pt x="1050" y="1361"/>
                  </a:cubicBezTo>
                  <a:cubicBezTo>
                    <a:pt x="1048" y="1361"/>
                    <a:pt x="1047" y="1358"/>
                    <a:pt x="1048" y="1357"/>
                  </a:cubicBezTo>
                  <a:cubicBezTo>
                    <a:pt x="1048" y="1356"/>
                    <a:pt x="1049" y="1355"/>
                    <a:pt x="1049" y="1353"/>
                  </a:cubicBezTo>
                  <a:cubicBezTo>
                    <a:pt x="1049" y="1352"/>
                    <a:pt x="1048" y="1351"/>
                    <a:pt x="1047" y="1350"/>
                  </a:cubicBezTo>
                  <a:cubicBezTo>
                    <a:pt x="1046" y="1348"/>
                    <a:pt x="1046" y="1347"/>
                    <a:pt x="1045" y="1346"/>
                  </a:cubicBezTo>
                  <a:cubicBezTo>
                    <a:pt x="1044" y="1345"/>
                    <a:pt x="1043" y="1343"/>
                    <a:pt x="1043" y="1342"/>
                  </a:cubicBezTo>
                  <a:cubicBezTo>
                    <a:pt x="1042" y="1339"/>
                    <a:pt x="1042" y="1336"/>
                    <a:pt x="1040" y="1333"/>
                  </a:cubicBezTo>
                  <a:cubicBezTo>
                    <a:pt x="1040" y="1332"/>
                    <a:pt x="1039" y="1330"/>
                    <a:pt x="1038" y="1330"/>
                  </a:cubicBezTo>
                  <a:cubicBezTo>
                    <a:pt x="1037" y="1329"/>
                    <a:pt x="1036" y="1328"/>
                    <a:pt x="1036" y="1326"/>
                  </a:cubicBezTo>
                  <a:cubicBezTo>
                    <a:pt x="1035" y="1325"/>
                    <a:pt x="1034" y="1324"/>
                    <a:pt x="1033" y="1323"/>
                  </a:cubicBezTo>
                  <a:cubicBezTo>
                    <a:pt x="1031" y="1320"/>
                    <a:pt x="1030" y="1318"/>
                    <a:pt x="1027" y="1316"/>
                  </a:cubicBezTo>
                  <a:cubicBezTo>
                    <a:pt x="1027" y="1315"/>
                    <a:pt x="1026" y="1315"/>
                    <a:pt x="1025" y="1314"/>
                  </a:cubicBezTo>
                  <a:cubicBezTo>
                    <a:pt x="1025" y="1314"/>
                    <a:pt x="1025" y="1313"/>
                    <a:pt x="1025" y="1312"/>
                  </a:cubicBezTo>
                  <a:cubicBezTo>
                    <a:pt x="1024" y="1311"/>
                    <a:pt x="1023" y="1310"/>
                    <a:pt x="1022" y="1308"/>
                  </a:cubicBezTo>
                  <a:cubicBezTo>
                    <a:pt x="1022" y="1307"/>
                    <a:pt x="1020" y="1307"/>
                    <a:pt x="1020" y="1306"/>
                  </a:cubicBezTo>
                  <a:cubicBezTo>
                    <a:pt x="1019" y="1304"/>
                    <a:pt x="1020" y="1303"/>
                    <a:pt x="1021" y="1302"/>
                  </a:cubicBezTo>
                  <a:cubicBezTo>
                    <a:pt x="1022" y="1301"/>
                    <a:pt x="1023" y="1301"/>
                    <a:pt x="1023" y="1300"/>
                  </a:cubicBezTo>
                  <a:cubicBezTo>
                    <a:pt x="1023" y="1298"/>
                    <a:pt x="1023" y="1295"/>
                    <a:pt x="1022" y="1293"/>
                  </a:cubicBezTo>
                  <a:cubicBezTo>
                    <a:pt x="1021" y="1292"/>
                    <a:pt x="1020" y="1291"/>
                    <a:pt x="1019" y="1289"/>
                  </a:cubicBezTo>
                  <a:cubicBezTo>
                    <a:pt x="1019" y="1288"/>
                    <a:pt x="1019" y="1287"/>
                    <a:pt x="1019" y="1285"/>
                  </a:cubicBezTo>
                  <a:cubicBezTo>
                    <a:pt x="1018" y="1283"/>
                    <a:pt x="1018" y="1280"/>
                    <a:pt x="1018" y="1278"/>
                  </a:cubicBezTo>
                  <a:cubicBezTo>
                    <a:pt x="1019" y="1275"/>
                    <a:pt x="1020" y="1272"/>
                    <a:pt x="1020" y="1268"/>
                  </a:cubicBezTo>
                  <a:cubicBezTo>
                    <a:pt x="1020" y="1266"/>
                    <a:pt x="1021" y="1264"/>
                    <a:pt x="1020" y="1262"/>
                  </a:cubicBezTo>
                  <a:cubicBezTo>
                    <a:pt x="1019" y="1261"/>
                    <a:pt x="1019" y="1265"/>
                    <a:pt x="1019" y="1265"/>
                  </a:cubicBezTo>
                  <a:cubicBezTo>
                    <a:pt x="1019" y="1266"/>
                    <a:pt x="1016" y="1269"/>
                    <a:pt x="1017" y="1267"/>
                  </a:cubicBezTo>
                  <a:cubicBezTo>
                    <a:pt x="1017" y="1266"/>
                    <a:pt x="1017" y="1266"/>
                    <a:pt x="1017" y="1265"/>
                  </a:cubicBezTo>
                  <a:cubicBezTo>
                    <a:pt x="1017" y="1264"/>
                    <a:pt x="1017" y="1263"/>
                    <a:pt x="1017" y="1262"/>
                  </a:cubicBezTo>
                  <a:cubicBezTo>
                    <a:pt x="1017" y="1261"/>
                    <a:pt x="1018" y="1260"/>
                    <a:pt x="1018" y="1258"/>
                  </a:cubicBezTo>
                  <a:cubicBezTo>
                    <a:pt x="1018" y="1257"/>
                    <a:pt x="1018" y="1256"/>
                    <a:pt x="1018" y="1255"/>
                  </a:cubicBezTo>
                  <a:cubicBezTo>
                    <a:pt x="1019" y="1254"/>
                    <a:pt x="1019" y="1253"/>
                    <a:pt x="1019" y="1253"/>
                  </a:cubicBezTo>
                  <a:cubicBezTo>
                    <a:pt x="1020" y="1251"/>
                    <a:pt x="1020" y="1250"/>
                    <a:pt x="1020" y="1248"/>
                  </a:cubicBezTo>
                  <a:cubicBezTo>
                    <a:pt x="1020" y="1248"/>
                    <a:pt x="1020" y="1246"/>
                    <a:pt x="1020" y="1246"/>
                  </a:cubicBezTo>
                  <a:cubicBezTo>
                    <a:pt x="1021" y="1246"/>
                    <a:pt x="1021" y="1247"/>
                    <a:pt x="1022" y="1248"/>
                  </a:cubicBezTo>
                  <a:cubicBezTo>
                    <a:pt x="1022" y="1249"/>
                    <a:pt x="1021" y="1251"/>
                    <a:pt x="1022" y="1252"/>
                  </a:cubicBezTo>
                  <a:cubicBezTo>
                    <a:pt x="1022" y="1253"/>
                    <a:pt x="1023" y="1253"/>
                    <a:pt x="1023" y="1254"/>
                  </a:cubicBezTo>
                  <a:cubicBezTo>
                    <a:pt x="1023" y="1255"/>
                    <a:pt x="1023" y="1256"/>
                    <a:pt x="1023" y="1257"/>
                  </a:cubicBezTo>
                  <a:cubicBezTo>
                    <a:pt x="1023" y="1258"/>
                    <a:pt x="1024" y="1260"/>
                    <a:pt x="1025" y="1261"/>
                  </a:cubicBezTo>
                  <a:cubicBezTo>
                    <a:pt x="1026" y="1262"/>
                    <a:pt x="1027" y="1263"/>
                    <a:pt x="1027" y="1265"/>
                  </a:cubicBezTo>
                  <a:cubicBezTo>
                    <a:pt x="1027" y="1265"/>
                    <a:pt x="1027" y="1266"/>
                    <a:pt x="1027" y="1267"/>
                  </a:cubicBezTo>
                  <a:cubicBezTo>
                    <a:pt x="1028" y="1268"/>
                    <a:pt x="1028" y="1268"/>
                    <a:pt x="1028" y="1269"/>
                  </a:cubicBezTo>
                  <a:cubicBezTo>
                    <a:pt x="1029" y="1270"/>
                    <a:pt x="1029" y="1272"/>
                    <a:pt x="1029" y="1274"/>
                  </a:cubicBezTo>
                  <a:cubicBezTo>
                    <a:pt x="1028" y="1275"/>
                    <a:pt x="1028" y="1277"/>
                    <a:pt x="1028" y="1279"/>
                  </a:cubicBezTo>
                  <a:cubicBezTo>
                    <a:pt x="1028" y="1280"/>
                    <a:pt x="1029" y="1281"/>
                    <a:pt x="1030" y="1283"/>
                  </a:cubicBezTo>
                  <a:cubicBezTo>
                    <a:pt x="1032" y="1284"/>
                    <a:pt x="1033" y="1285"/>
                    <a:pt x="1033" y="1287"/>
                  </a:cubicBezTo>
                  <a:cubicBezTo>
                    <a:pt x="1033" y="1288"/>
                    <a:pt x="1032" y="1290"/>
                    <a:pt x="1031" y="1291"/>
                  </a:cubicBezTo>
                  <a:cubicBezTo>
                    <a:pt x="1031" y="1293"/>
                    <a:pt x="1032" y="1294"/>
                    <a:pt x="1033" y="1296"/>
                  </a:cubicBezTo>
                  <a:cubicBezTo>
                    <a:pt x="1034" y="1297"/>
                    <a:pt x="1034" y="1298"/>
                    <a:pt x="1035" y="1299"/>
                  </a:cubicBezTo>
                  <a:cubicBezTo>
                    <a:pt x="1035" y="1302"/>
                    <a:pt x="1033" y="1303"/>
                    <a:pt x="1032" y="1305"/>
                  </a:cubicBezTo>
                  <a:cubicBezTo>
                    <a:pt x="1031" y="1307"/>
                    <a:pt x="1031" y="1310"/>
                    <a:pt x="1032" y="1312"/>
                  </a:cubicBezTo>
                  <a:cubicBezTo>
                    <a:pt x="1033" y="1313"/>
                    <a:pt x="1033" y="1313"/>
                    <a:pt x="1034" y="1314"/>
                  </a:cubicBezTo>
                  <a:cubicBezTo>
                    <a:pt x="1035" y="1314"/>
                    <a:pt x="1035" y="1315"/>
                    <a:pt x="1035" y="1315"/>
                  </a:cubicBezTo>
                  <a:cubicBezTo>
                    <a:pt x="1037" y="1316"/>
                    <a:pt x="1037" y="1314"/>
                    <a:pt x="1039" y="1314"/>
                  </a:cubicBezTo>
                  <a:cubicBezTo>
                    <a:pt x="1040" y="1314"/>
                    <a:pt x="1041" y="1316"/>
                    <a:pt x="1042" y="1317"/>
                  </a:cubicBezTo>
                  <a:cubicBezTo>
                    <a:pt x="1043" y="1318"/>
                    <a:pt x="1044" y="1319"/>
                    <a:pt x="1045" y="1320"/>
                  </a:cubicBezTo>
                  <a:cubicBezTo>
                    <a:pt x="1048" y="1322"/>
                    <a:pt x="1048" y="1325"/>
                    <a:pt x="1050" y="1328"/>
                  </a:cubicBezTo>
                  <a:cubicBezTo>
                    <a:pt x="1050" y="1329"/>
                    <a:pt x="1051" y="1331"/>
                    <a:pt x="1051" y="1332"/>
                  </a:cubicBezTo>
                  <a:cubicBezTo>
                    <a:pt x="1052" y="1333"/>
                    <a:pt x="1052" y="1334"/>
                    <a:pt x="1052" y="1335"/>
                  </a:cubicBezTo>
                  <a:cubicBezTo>
                    <a:pt x="1053" y="1336"/>
                    <a:pt x="1053" y="1337"/>
                    <a:pt x="1053" y="1338"/>
                  </a:cubicBezTo>
                  <a:cubicBezTo>
                    <a:pt x="1053" y="1338"/>
                    <a:pt x="1054" y="1339"/>
                    <a:pt x="1054" y="1339"/>
                  </a:cubicBezTo>
                  <a:cubicBezTo>
                    <a:pt x="1055" y="1342"/>
                    <a:pt x="1056" y="1345"/>
                    <a:pt x="1057" y="1348"/>
                  </a:cubicBezTo>
                  <a:cubicBezTo>
                    <a:pt x="1058" y="1351"/>
                    <a:pt x="1060" y="1354"/>
                    <a:pt x="1061" y="1357"/>
                  </a:cubicBezTo>
                  <a:cubicBezTo>
                    <a:pt x="1062" y="1358"/>
                    <a:pt x="1061" y="1360"/>
                    <a:pt x="1062" y="1362"/>
                  </a:cubicBezTo>
                  <a:cubicBezTo>
                    <a:pt x="1062" y="1363"/>
                    <a:pt x="1063" y="1365"/>
                    <a:pt x="1060" y="1365"/>
                  </a:cubicBezTo>
                  <a:close/>
                  <a:moveTo>
                    <a:pt x="1077" y="466"/>
                  </a:moveTo>
                  <a:cubicBezTo>
                    <a:pt x="1078" y="464"/>
                    <a:pt x="1077" y="463"/>
                    <a:pt x="1079" y="464"/>
                  </a:cubicBezTo>
                  <a:cubicBezTo>
                    <a:pt x="1081" y="465"/>
                    <a:pt x="1082" y="467"/>
                    <a:pt x="1084" y="468"/>
                  </a:cubicBezTo>
                  <a:cubicBezTo>
                    <a:pt x="1086" y="469"/>
                    <a:pt x="1088" y="471"/>
                    <a:pt x="1084" y="472"/>
                  </a:cubicBezTo>
                  <a:cubicBezTo>
                    <a:pt x="1083" y="472"/>
                    <a:pt x="1082" y="471"/>
                    <a:pt x="1081" y="471"/>
                  </a:cubicBezTo>
                  <a:cubicBezTo>
                    <a:pt x="1080" y="470"/>
                    <a:pt x="1078" y="470"/>
                    <a:pt x="1077" y="469"/>
                  </a:cubicBezTo>
                  <a:cubicBezTo>
                    <a:pt x="1076" y="468"/>
                    <a:pt x="1077" y="467"/>
                    <a:pt x="1077" y="466"/>
                  </a:cubicBezTo>
                  <a:close/>
                  <a:moveTo>
                    <a:pt x="1144" y="1425"/>
                  </a:moveTo>
                  <a:cubicBezTo>
                    <a:pt x="1144" y="1429"/>
                    <a:pt x="1144" y="1432"/>
                    <a:pt x="1143" y="1436"/>
                  </a:cubicBezTo>
                  <a:cubicBezTo>
                    <a:pt x="1143" y="1437"/>
                    <a:pt x="1142" y="1439"/>
                    <a:pt x="1141" y="1440"/>
                  </a:cubicBezTo>
                  <a:cubicBezTo>
                    <a:pt x="1140" y="1442"/>
                    <a:pt x="1139" y="1443"/>
                    <a:pt x="1140" y="1445"/>
                  </a:cubicBezTo>
                  <a:cubicBezTo>
                    <a:pt x="1140" y="1446"/>
                    <a:pt x="1140" y="1447"/>
                    <a:pt x="1140" y="1447"/>
                  </a:cubicBezTo>
                  <a:cubicBezTo>
                    <a:pt x="1141" y="1451"/>
                    <a:pt x="1140" y="1455"/>
                    <a:pt x="1141" y="1458"/>
                  </a:cubicBezTo>
                  <a:cubicBezTo>
                    <a:pt x="1141" y="1460"/>
                    <a:pt x="1142" y="1461"/>
                    <a:pt x="1142" y="1462"/>
                  </a:cubicBezTo>
                  <a:cubicBezTo>
                    <a:pt x="1142" y="1464"/>
                    <a:pt x="1142" y="1467"/>
                    <a:pt x="1143" y="1469"/>
                  </a:cubicBezTo>
                  <a:cubicBezTo>
                    <a:pt x="1144" y="1470"/>
                    <a:pt x="1144" y="1470"/>
                    <a:pt x="1144" y="1471"/>
                  </a:cubicBezTo>
                  <a:cubicBezTo>
                    <a:pt x="1144" y="1472"/>
                    <a:pt x="1144" y="1473"/>
                    <a:pt x="1145" y="1474"/>
                  </a:cubicBezTo>
                  <a:cubicBezTo>
                    <a:pt x="1146" y="1475"/>
                    <a:pt x="1148" y="1475"/>
                    <a:pt x="1148" y="1476"/>
                  </a:cubicBezTo>
                  <a:cubicBezTo>
                    <a:pt x="1149" y="1478"/>
                    <a:pt x="1148" y="1479"/>
                    <a:pt x="1148" y="1480"/>
                  </a:cubicBezTo>
                  <a:cubicBezTo>
                    <a:pt x="1148" y="1482"/>
                    <a:pt x="1150" y="1482"/>
                    <a:pt x="1150" y="1484"/>
                  </a:cubicBezTo>
                  <a:cubicBezTo>
                    <a:pt x="1151" y="1485"/>
                    <a:pt x="1151" y="1486"/>
                    <a:pt x="1152" y="1486"/>
                  </a:cubicBezTo>
                  <a:cubicBezTo>
                    <a:pt x="1151" y="1487"/>
                    <a:pt x="1150" y="1487"/>
                    <a:pt x="1149" y="1486"/>
                  </a:cubicBezTo>
                  <a:cubicBezTo>
                    <a:pt x="1148" y="1485"/>
                    <a:pt x="1148" y="1484"/>
                    <a:pt x="1147" y="1484"/>
                  </a:cubicBezTo>
                  <a:cubicBezTo>
                    <a:pt x="1147" y="1484"/>
                    <a:pt x="1146" y="1484"/>
                    <a:pt x="1145" y="1483"/>
                  </a:cubicBezTo>
                  <a:cubicBezTo>
                    <a:pt x="1145" y="1483"/>
                    <a:pt x="1144" y="1479"/>
                    <a:pt x="1143" y="1481"/>
                  </a:cubicBezTo>
                  <a:cubicBezTo>
                    <a:pt x="1142" y="1481"/>
                    <a:pt x="1143" y="1482"/>
                    <a:pt x="1143" y="1483"/>
                  </a:cubicBezTo>
                  <a:cubicBezTo>
                    <a:pt x="1142" y="1483"/>
                    <a:pt x="1141" y="1484"/>
                    <a:pt x="1141" y="1485"/>
                  </a:cubicBezTo>
                  <a:cubicBezTo>
                    <a:pt x="1141" y="1485"/>
                    <a:pt x="1142" y="1487"/>
                    <a:pt x="1141" y="1487"/>
                  </a:cubicBezTo>
                  <a:cubicBezTo>
                    <a:pt x="1140" y="1485"/>
                    <a:pt x="1140" y="1484"/>
                    <a:pt x="1138" y="1483"/>
                  </a:cubicBezTo>
                  <a:cubicBezTo>
                    <a:pt x="1137" y="1482"/>
                    <a:pt x="1136" y="1482"/>
                    <a:pt x="1137" y="1480"/>
                  </a:cubicBezTo>
                  <a:cubicBezTo>
                    <a:pt x="1138" y="1478"/>
                    <a:pt x="1137" y="1478"/>
                    <a:pt x="1137" y="1476"/>
                  </a:cubicBezTo>
                  <a:cubicBezTo>
                    <a:pt x="1137" y="1475"/>
                    <a:pt x="1137" y="1474"/>
                    <a:pt x="1137" y="1474"/>
                  </a:cubicBezTo>
                  <a:cubicBezTo>
                    <a:pt x="1137" y="1472"/>
                    <a:pt x="1136" y="1472"/>
                    <a:pt x="1135" y="1471"/>
                  </a:cubicBezTo>
                  <a:cubicBezTo>
                    <a:pt x="1134" y="1470"/>
                    <a:pt x="1134" y="1469"/>
                    <a:pt x="1133" y="1468"/>
                  </a:cubicBezTo>
                  <a:cubicBezTo>
                    <a:pt x="1132" y="1468"/>
                    <a:pt x="1132" y="1468"/>
                    <a:pt x="1131" y="1467"/>
                  </a:cubicBezTo>
                  <a:cubicBezTo>
                    <a:pt x="1131" y="1466"/>
                    <a:pt x="1131" y="1465"/>
                    <a:pt x="1131" y="1465"/>
                  </a:cubicBezTo>
                  <a:cubicBezTo>
                    <a:pt x="1131" y="1463"/>
                    <a:pt x="1131" y="1461"/>
                    <a:pt x="1131" y="1460"/>
                  </a:cubicBezTo>
                  <a:cubicBezTo>
                    <a:pt x="1132" y="1455"/>
                    <a:pt x="1130" y="1452"/>
                    <a:pt x="1128" y="1448"/>
                  </a:cubicBezTo>
                  <a:cubicBezTo>
                    <a:pt x="1127" y="1447"/>
                    <a:pt x="1127" y="1445"/>
                    <a:pt x="1126" y="1444"/>
                  </a:cubicBezTo>
                  <a:cubicBezTo>
                    <a:pt x="1125" y="1443"/>
                    <a:pt x="1125" y="1441"/>
                    <a:pt x="1125" y="1440"/>
                  </a:cubicBezTo>
                  <a:cubicBezTo>
                    <a:pt x="1126" y="1436"/>
                    <a:pt x="1129" y="1434"/>
                    <a:pt x="1130" y="1431"/>
                  </a:cubicBezTo>
                  <a:cubicBezTo>
                    <a:pt x="1131" y="1427"/>
                    <a:pt x="1131" y="1423"/>
                    <a:pt x="1130" y="1419"/>
                  </a:cubicBezTo>
                  <a:cubicBezTo>
                    <a:pt x="1130" y="1415"/>
                    <a:pt x="1130" y="1412"/>
                    <a:pt x="1129" y="1408"/>
                  </a:cubicBezTo>
                  <a:cubicBezTo>
                    <a:pt x="1128" y="1407"/>
                    <a:pt x="1128" y="1405"/>
                    <a:pt x="1129" y="1404"/>
                  </a:cubicBezTo>
                  <a:cubicBezTo>
                    <a:pt x="1130" y="1402"/>
                    <a:pt x="1130" y="1401"/>
                    <a:pt x="1130" y="1399"/>
                  </a:cubicBezTo>
                  <a:cubicBezTo>
                    <a:pt x="1130" y="1398"/>
                    <a:pt x="1129" y="1397"/>
                    <a:pt x="1128" y="1396"/>
                  </a:cubicBezTo>
                  <a:cubicBezTo>
                    <a:pt x="1127" y="1395"/>
                    <a:pt x="1126" y="1393"/>
                    <a:pt x="1126" y="1392"/>
                  </a:cubicBezTo>
                  <a:cubicBezTo>
                    <a:pt x="1125" y="1391"/>
                    <a:pt x="1125" y="1389"/>
                    <a:pt x="1124" y="1388"/>
                  </a:cubicBezTo>
                  <a:cubicBezTo>
                    <a:pt x="1124" y="1387"/>
                    <a:pt x="1123" y="1385"/>
                    <a:pt x="1123" y="1384"/>
                  </a:cubicBezTo>
                  <a:cubicBezTo>
                    <a:pt x="1123" y="1383"/>
                    <a:pt x="1124" y="1380"/>
                    <a:pt x="1125" y="1381"/>
                  </a:cubicBezTo>
                  <a:cubicBezTo>
                    <a:pt x="1125" y="1381"/>
                    <a:pt x="1126" y="1382"/>
                    <a:pt x="1126" y="1382"/>
                  </a:cubicBezTo>
                  <a:cubicBezTo>
                    <a:pt x="1126" y="1383"/>
                    <a:pt x="1127" y="1383"/>
                    <a:pt x="1128" y="1384"/>
                  </a:cubicBezTo>
                  <a:cubicBezTo>
                    <a:pt x="1130" y="1386"/>
                    <a:pt x="1133" y="1387"/>
                    <a:pt x="1134" y="1390"/>
                  </a:cubicBezTo>
                  <a:cubicBezTo>
                    <a:pt x="1134" y="1391"/>
                    <a:pt x="1134" y="1391"/>
                    <a:pt x="1134" y="1392"/>
                  </a:cubicBezTo>
                  <a:cubicBezTo>
                    <a:pt x="1135" y="1393"/>
                    <a:pt x="1135" y="1394"/>
                    <a:pt x="1135" y="1394"/>
                  </a:cubicBezTo>
                  <a:cubicBezTo>
                    <a:pt x="1136" y="1396"/>
                    <a:pt x="1137" y="1397"/>
                    <a:pt x="1137" y="1399"/>
                  </a:cubicBezTo>
                  <a:cubicBezTo>
                    <a:pt x="1137" y="1400"/>
                    <a:pt x="1137" y="1402"/>
                    <a:pt x="1137" y="1403"/>
                  </a:cubicBezTo>
                  <a:cubicBezTo>
                    <a:pt x="1137" y="1405"/>
                    <a:pt x="1136" y="1407"/>
                    <a:pt x="1136" y="1408"/>
                  </a:cubicBezTo>
                  <a:cubicBezTo>
                    <a:pt x="1137" y="1410"/>
                    <a:pt x="1136" y="1412"/>
                    <a:pt x="1137" y="1413"/>
                  </a:cubicBezTo>
                  <a:cubicBezTo>
                    <a:pt x="1138" y="1415"/>
                    <a:pt x="1139" y="1416"/>
                    <a:pt x="1140" y="1417"/>
                  </a:cubicBezTo>
                  <a:cubicBezTo>
                    <a:pt x="1141" y="1418"/>
                    <a:pt x="1141" y="1420"/>
                    <a:pt x="1142" y="1421"/>
                  </a:cubicBezTo>
                  <a:cubicBezTo>
                    <a:pt x="1143" y="1422"/>
                    <a:pt x="1144" y="1424"/>
                    <a:pt x="1144" y="1425"/>
                  </a:cubicBezTo>
                  <a:close/>
                  <a:moveTo>
                    <a:pt x="1093" y="1171"/>
                  </a:moveTo>
                  <a:cubicBezTo>
                    <a:pt x="1094" y="1170"/>
                    <a:pt x="1095" y="1168"/>
                    <a:pt x="1096" y="1170"/>
                  </a:cubicBezTo>
                  <a:cubicBezTo>
                    <a:pt x="1096" y="1171"/>
                    <a:pt x="1096" y="1172"/>
                    <a:pt x="1097" y="1172"/>
                  </a:cubicBezTo>
                  <a:cubicBezTo>
                    <a:pt x="1098" y="1172"/>
                    <a:pt x="1099" y="1172"/>
                    <a:pt x="1100" y="1171"/>
                  </a:cubicBezTo>
                  <a:cubicBezTo>
                    <a:pt x="1103" y="1171"/>
                    <a:pt x="1105" y="1170"/>
                    <a:pt x="1106" y="1168"/>
                  </a:cubicBezTo>
                  <a:cubicBezTo>
                    <a:pt x="1107" y="1167"/>
                    <a:pt x="1107" y="1166"/>
                    <a:pt x="1108" y="1164"/>
                  </a:cubicBezTo>
                  <a:cubicBezTo>
                    <a:pt x="1109" y="1163"/>
                    <a:pt x="1109" y="1162"/>
                    <a:pt x="1110" y="1164"/>
                  </a:cubicBezTo>
                  <a:cubicBezTo>
                    <a:pt x="1110" y="1166"/>
                    <a:pt x="1112" y="1166"/>
                    <a:pt x="1112" y="1168"/>
                  </a:cubicBezTo>
                  <a:cubicBezTo>
                    <a:pt x="1113" y="1168"/>
                    <a:pt x="1113" y="1169"/>
                    <a:pt x="1113" y="1170"/>
                  </a:cubicBezTo>
                  <a:cubicBezTo>
                    <a:pt x="1115" y="1171"/>
                    <a:pt x="1116" y="1167"/>
                    <a:pt x="1117" y="1166"/>
                  </a:cubicBezTo>
                  <a:cubicBezTo>
                    <a:pt x="1119" y="1166"/>
                    <a:pt x="1118" y="1169"/>
                    <a:pt x="1119" y="1170"/>
                  </a:cubicBezTo>
                  <a:cubicBezTo>
                    <a:pt x="1120" y="1170"/>
                    <a:pt x="1122" y="1168"/>
                    <a:pt x="1123" y="1170"/>
                  </a:cubicBezTo>
                  <a:cubicBezTo>
                    <a:pt x="1125" y="1171"/>
                    <a:pt x="1123" y="1173"/>
                    <a:pt x="1124" y="1174"/>
                  </a:cubicBezTo>
                  <a:cubicBezTo>
                    <a:pt x="1124" y="1176"/>
                    <a:pt x="1126" y="1176"/>
                    <a:pt x="1127" y="1177"/>
                  </a:cubicBezTo>
                  <a:cubicBezTo>
                    <a:pt x="1127" y="1177"/>
                    <a:pt x="1127" y="1177"/>
                    <a:pt x="1127" y="1178"/>
                  </a:cubicBezTo>
                  <a:cubicBezTo>
                    <a:pt x="1128" y="1178"/>
                    <a:pt x="1128" y="1178"/>
                    <a:pt x="1128" y="1178"/>
                  </a:cubicBezTo>
                  <a:cubicBezTo>
                    <a:pt x="1129" y="1179"/>
                    <a:pt x="1129" y="1180"/>
                    <a:pt x="1129" y="1181"/>
                  </a:cubicBezTo>
                  <a:cubicBezTo>
                    <a:pt x="1130" y="1183"/>
                    <a:pt x="1131" y="1181"/>
                    <a:pt x="1132" y="1180"/>
                  </a:cubicBezTo>
                  <a:cubicBezTo>
                    <a:pt x="1133" y="1178"/>
                    <a:pt x="1132" y="1176"/>
                    <a:pt x="1134" y="1177"/>
                  </a:cubicBezTo>
                  <a:cubicBezTo>
                    <a:pt x="1135" y="1177"/>
                    <a:pt x="1136" y="1177"/>
                    <a:pt x="1136" y="1177"/>
                  </a:cubicBezTo>
                  <a:cubicBezTo>
                    <a:pt x="1137" y="1177"/>
                    <a:pt x="1137" y="1176"/>
                    <a:pt x="1138" y="1176"/>
                  </a:cubicBezTo>
                  <a:cubicBezTo>
                    <a:pt x="1140" y="1176"/>
                    <a:pt x="1140" y="1178"/>
                    <a:pt x="1141" y="1178"/>
                  </a:cubicBezTo>
                  <a:cubicBezTo>
                    <a:pt x="1142" y="1179"/>
                    <a:pt x="1142" y="1179"/>
                    <a:pt x="1142" y="1180"/>
                  </a:cubicBezTo>
                  <a:cubicBezTo>
                    <a:pt x="1141" y="1180"/>
                    <a:pt x="1141" y="1180"/>
                    <a:pt x="1140" y="1180"/>
                  </a:cubicBezTo>
                  <a:cubicBezTo>
                    <a:pt x="1140" y="1180"/>
                    <a:pt x="1140" y="1180"/>
                    <a:pt x="1140" y="1180"/>
                  </a:cubicBezTo>
                  <a:cubicBezTo>
                    <a:pt x="1139" y="1181"/>
                    <a:pt x="1138" y="1181"/>
                    <a:pt x="1137" y="1180"/>
                  </a:cubicBezTo>
                  <a:cubicBezTo>
                    <a:pt x="1137" y="1180"/>
                    <a:pt x="1136" y="1180"/>
                    <a:pt x="1135" y="1180"/>
                  </a:cubicBezTo>
                  <a:cubicBezTo>
                    <a:pt x="1134" y="1181"/>
                    <a:pt x="1134" y="1181"/>
                    <a:pt x="1134" y="1182"/>
                  </a:cubicBezTo>
                  <a:cubicBezTo>
                    <a:pt x="1134" y="1183"/>
                    <a:pt x="1134" y="1184"/>
                    <a:pt x="1134" y="1184"/>
                  </a:cubicBezTo>
                  <a:cubicBezTo>
                    <a:pt x="1133" y="1184"/>
                    <a:pt x="1133" y="1183"/>
                    <a:pt x="1133" y="1182"/>
                  </a:cubicBezTo>
                  <a:cubicBezTo>
                    <a:pt x="1132" y="1182"/>
                    <a:pt x="1132" y="1182"/>
                    <a:pt x="1131" y="1182"/>
                  </a:cubicBezTo>
                  <a:cubicBezTo>
                    <a:pt x="1130" y="1183"/>
                    <a:pt x="1130" y="1183"/>
                    <a:pt x="1130" y="1182"/>
                  </a:cubicBezTo>
                  <a:cubicBezTo>
                    <a:pt x="1129" y="1182"/>
                    <a:pt x="1128" y="1182"/>
                    <a:pt x="1128" y="1183"/>
                  </a:cubicBezTo>
                  <a:cubicBezTo>
                    <a:pt x="1128" y="1183"/>
                    <a:pt x="1127" y="1184"/>
                    <a:pt x="1127" y="1184"/>
                  </a:cubicBezTo>
                  <a:cubicBezTo>
                    <a:pt x="1127" y="1185"/>
                    <a:pt x="1126" y="1185"/>
                    <a:pt x="1126" y="1186"/>
                  </a:cubicBezTo>
                  <a:cubicBezTo>
                    <a:pt x="1125" y="1187"/>
                    <a:pt x="1125" y="1188"/>
                    <a:pt x="1126" y="1189"/>
                  </a:cubicBezTo>
                  <a:cubicBezTo>
                    <a:pt x="1126" y="1190"/>
                    <a:pt x="1127" y="1190"/>
                    <a:pt x="1128" y="1191"/>
                  </a:cubicBezTo>
                  <a:cubicBezTo>
                    <a:pt x="1128" y="1192"/>
                    <a:pt x="1128" y="1193"/>
                    <a:pt x="1127" y="1193"/>
                  </a:cubicBezTo>
                  <a:cubicBezTo>
                    <a:pt x="1127" y="1194"/>
                    <a:pt x="1126" y="1193"/>
                    <a:pt x="1125" y="1194"/>
                  </a:cubicBezTo>
                  <a:cubicBezTo>
                    <a:pt x="1125" y="1195"/>
                    <a:pt x="1125" y="1196"/>
                    <a:pt x="1125" y="1196"/>
                  </a:cubicBezTo>
                  <a:cubicBezTo>
                    <a:pt x="1125" y="1197"/>
                    <a:pt x="1125" y="1198"/>
                    <a:pt x="1125" y="1199"/>
                  </a:cubicBezTo>
                  <a:cubicBezTo>
                    <a:pt x="1124" y="1199"/>
                    <a:pt x="1123" y="1199"/>
                    <a:pt x="1124" y="1200"/>
                  </a:cubicBezTo>
                  <a:cubicBezTo>
                    <a:pt x="1124" y="1201"/>
                    <a:pt x="1124" y="1202"/>
                    <a:pt x="1124" y="1202"/>
                  </a:cubicBezTo>
                  <a:cubicBezTo>
                    <a:pt x="1123" y="1203"/>
                    <a:pt x="1123" y="1202"/>
                    <a:pt x="1122" y="1202"/>
                  </a:cubicBezTo>
                  <a:cubicBezTo>
                    <a:pt x="1121" y="1202"/>
                    <a:pt x="1120" y="1201"/>
                    <a:pt x="1120" y="1202"/>
                  </a:cubicBezTo>
                  <a:cubicBezTo>
                    <a:pt x="1119" y="1203"/>
                    <a:pt x="1120" y="1203"/>
                    <a:pt x="1120" y="1204"/>
                  </a:cubicBezTo>
                  <a:cubicBezTo>
                    <a:pt x="1122" y="1206"/>
                    <a:pt x="1119" y="1205"/>
                    <a:pt x="1118" y="1205"/>
                  </a:cubicBezTo>
                  <a:cubicBezTo>
                    <a:pt x="1117" y="1206"/>
                    <a:pt x="1118" y="1208"/>
                    <a:pt x="1117" y="1210"/>
                  </a:cubicBezTo>
                  <a:cubicBezTo>
                    <a:pt x="1117" y="1210"/>
                    <a:pt x="1116" y="1210"/>
                    <a:pt x="1116" y="1211"/>
                  </a:cubicBezTo>
                  <a:cubicBezTo>
                    <a:pt x="1115" y="1212"/>
                    <a:pt x="1114" y="1212"/>
                    <a:pt x="1113" y="1213"/>
                  </a:cubicBezTo>
                  <a:cubicBezTo>
                    <a:pt x="1112" y="1213"/>
                    <a:pt x="1112" y="1212"/>
                    <a:pt x="1111" y="1213"/>
                  </a:cubicBezTo>
                  <a:cubicBezTo>
                    <a:pt x="1110" y="1213"/>
                    <a:pt x="1110" y="1213"/>
                    <a:pt x="1110" y="1214"/>
                  </a:cubicBezTo>
                  <a:cubicBezTo>
                    <a:pt x="1109" y="1214"/>
                    <a:pt x="1109" y="1214"/>
                    <a:pt x="1108" y="1214"/>
                  </a:cubicBezTo>
                  <a:cubicBezTo>
                    <a:pt x="1108" y="1216"/>
                    <a:pt x="1111" y="1214"/>
                    <a:pt x="1111" y="1214"/>
                  </a:cubicBezTo>
                  <a:cubicBezTo>
                    <a:pt x="1112" y="1215"/>
                    <a:pt x="1111" y="1216"/>
                    <a:pt x="1111" y="1217"/>
                  </a:cubicBezTo>
                  <a:cubicBezTo>
                    <a:pt x="1110" y="1218"/>
                    <a:pt x="1109" y="1218"/>
                    <a:pt x="1109" y="1218"/>
                  </a:cubicBezTo>
                  <a:cubicBezTo>
                    <a:pt x="1108" y="1218"/>
                    <a:pt x="1107" y="1217"/>
                    <a:pt x="1106" y="1217"/>
                  </a:cubicBezTo>
                  <a:cubicBezTo>
                    <a:pt x="1106" y="1218"/>
                    <a:pt x="1107" y="1218"/>
                    <a:pt x="1107" y="1219"/>
                  </a:cubicBezTo>
                  <a:cubicBezTo>
                    <a:pt x="1108" y="1219"/>
                    <a:pt x="1108" y="1220"/>
                    <a:pt x="1109" y="1220"/>
                  </a:cubicBezTo>
                  <a:cubicBezTo>
                    <a:pt x="1110" y="1221"/>
                    <a:pt x="1112" y="1220"/>
                    <a:pt x="1114" y="1220"/>
                  </a:cubicBezTo>
                  <a:cubicBezTo>
                    <a:pt x="1115" y="1221"/>
                    <a:pt x="1117" y="1221"/>
                    <a:pt x="1118" y="1220"/>
                  </a:cubicBezTo>
                  <a:cubicBezTo>
                    <a:pt x="1118" y="1220"/>
                    <a:pt x="1119" y="1219"/>
                    <a:pt x="1120" y="1219"/>
                  </a:cubicBezTo>
                  <a:cubicBezTo>
                    <a:pt x="1121" y="1220"/>
                    <a:pt x="1119" y="1221"/>
                    <a:pt x="1119" y="1221"/>
                  </a:cubicBezTo>
                  <a:cubicBezTo>
                    <a:pt x="1118" y="1221"/>
                    <a:pt x="1118" y="1222"/>
                    <a:pt x="1118" y="1223"/>
                  </a:cubicBezTo>
                  <a:cubicBezTo>
                    <a:pt x="1118" y="1223"/>
                    <a:pt x="1117" y="1224"/>
                    <a:pt x="1116" y="1224"/>
                  </a:cubicBezTo>
                  <a:cubicBezTo>
                    <a:pt x="1115" y="1225"/>
                    <a:pt x="1114" y="1226"/>
                    <a:pt x="1113" y="1227"/>
                  </a:cubicBezTo>
                  <a:cubicBezTo>
                    <a:pt x="1113" y="1228"/>
                    <a:pt x="1112" y="1229"/>
                    <a:pt x="1111" y="1229"/>
                  </a:cubicBezTo>
                  <a:cubicBezTo>
                    <a:pt x="1110" y="1229"/>
                    <a:pt x="1110" y="1227"/>
                    <a:pt x="1109" y="1227"/>
                  </a:cubicBezTo>
                  <a:cubicBezTo>
                    <a:pt x="1107" y="1227"/>
                    <a:pt x="1107" y="1227"/>
                    <a:pt x="1106" y="1226"/>
                  </a:cubicBezTo>
                  <a:cubicBezTo>
                    <a:pt x="1105" y="1226"/>
                    <a:pt x="1104" y="1226"/>
                    <a:pt x="1102" y="1226"/>
                  </a:cubicBezTo>
                  <a:cubicBezTo>
                    <a:pt x="1102" y="1226"/>
                    <a:pt x="1102" y="1226"/>
                    <a:pt x="1101" y="1226"/>
                  </a:cubicBezTo>
                  <a:cubicBezTo>
                    <a:pt x="1101" y="1226"/>
                    <a:pt x="1100" y="1227"/>
                    <a:pt x="1100" y="1227"/>
                  </a:cubicBezTo>
                  <a:cubicBezTo>
                    <a:pt x="1100" y="1228"/>
                    <a:pt x="1100" y="1229"/>
                    <a:pt x="1100" y="1229"/>
                  </a:cubicBezTo>
                  <a:cubicBezTo>
                    <a:pt x="1099" y="1231"/>
                    <a:pt x="1099" y="1229"/>
                    <a:pt x="1099" y="1229"/>
                  </a:cubicBezTo>
                  <a:cubicBezTo>
                    <a:pt x="1098" y="1228"/>
                    <a:pt x="1096" y="1230"/>
                    <a:pt x="1096" y="1228"/>
                  </a:cubicBezTo>
                  <a:cubicBezTo>
                    <a:pt x="1095" y="1227"/>
                    <a:pt x="1096" y="1226"/>
                    <a:pt x="1095" y="1225"/>
                  </a:cubicBezTo>
                  <a:cubicBezTo>
                    <a:pt x="1095" y="1225"/>
                    <a:pt x="1094" y="1226"/>
                    <a:pt x="1094" y="1226"/>
                  </a:cubicBezTo>
                  <a:cubicBezTo>
                    <a:pt x="1094" y="1227"/>
                    <a:pt x="1093" y="1228"/>
                    <a:pt x="1092" y="1227"/>
                  </a:cubicBezTo>
                  <a:cubicBezTo>
                    <a:pt x="1092" y="1227"/>
                    <a:pt x="1092" y="1227"/>
                    <a:pt x="1091" y="1227"/>
                  </a:cubicBezTo>
                  <a:cubicBezTo>
                    <a:pt x="1091" y="1227"/>
                    <a:pt x="1090" y="1227"/>
                    <a:pt x="1089" y="1227"/>
                  </a:cubicBezTo>
                  <a:cubicBezTo>
                    <a:pt x="1089" y="1226"/>
                    <a:pt x="1088" y="1226"/>
                    <a:pt x="1088" y="1225"/>
                  </a:cubicBezTo>
                  <a:cubicBezTo>
                    <a:pt x="1088" y="1224"/>
                    <a:pt x="1088" y="1224"/>
                    <a:pt x="1087" y="1223"/>
                  </a:cubicBezTo>
                  <a:cubicBezTo>
                    <a:pt x="1086" y="1223"/>
                    <a:pt x="1086" y="1223"/>
                    <a:pt x="1086" y="1223"/>
                  </a:cubicBezTo>
                  <a:cubicBezTo>
                    <a:pt x="1086" y="1222"/>
                    <a:pt x="1086" y="1222"/>
                    <a:pt x="1085" y="1222"/>
                  </a:cubicBezTo>
                  <a:cubicBezTo>
                    <a:pt x="1085" y="1222"/>
                    <a:pt x="1085" y="1223"/>
                    <a:pt x="1084" y="1224"/>
                  </a:cubicBezTo>
                  <a:cubicBezTo>
                    <a:pt x="1084" y="1224"/>
                    <a:pt x="1084" y="1225"/>
                    <a:pt x="1083" y="1225"/>
                  </a:cubicBezTo>
                  <a:cubicBezTo>
                    <a:pt x="1082" y="1225"/>
                    <a:pt x="1080" y="1224"/>
                    <a:pt x="1081" y="1225"/>
                  </a:cubicBezTo>
                  <a:cubicBezTo>
                    <a:pt x="1082" y="1226"/>
                    <a:pt x="1082" y="1225"/>
                    <a:pt x="1082" y="1226"/>
                  </a:cubicBezTo>
                  <a:cubicBezTo>
                    <a:pt x="1083" y="1226"/>
                    <a:pt x="1083" y="1226"/>
                    <a:pt x="1083" y="1226"/>
                  </a:cubicBezTo>
                  <a:cubicBezTo>
                    <a:pt x="1083" y="1227"/>
                    <a:pt x="1084" y="1228"/>
                    <a:pt x="1083" y="1228"/>
                  </a:cubicBezTo>
                  <a:cubicBezTo>
                    <a:pt x="1083" y="1229"/>
                    <a:pt x="1080" y="1226"/>
                    <a:pt x="1080" y="1228"/>
                  </a:cubicBezTo>
                  <a:cubicBezTo>
                    <a:pt x="1080" y="1229"/>
                    <a:pt x="1081" y="1233"/>
                    <a:pt x="1080" y="1232"/>
                  </a:cubicBezTo>
                  <a:cubicBezTo>
                    <a:pt x="1079" y="1232"/>
                    <a:pt x="1080" y="1230"/>
                    <a:pt x="1079" y="1231"/>
                  </a:cubicBezTo>
                  <a:cubicBezTo>
                    <a:pt x="1078" y="1231"/>
                    <a:pt x="1078" y="1232"/>
                    <a:pt x="1077" y="1232"/>
                  </a:cubicBezTo>
                  <a:cubicBezTo>
                    <a:pt x="1077" y="1232"/>
                    <a:pt x="1076" y="1231"/>
                    <a:pt x="1076" y="1230"/>
                  </a:cubicBezTo>
                  <a:cubicBezTo>
                    <a:pt x="1075" y="1230"/>
                    <a:pt x="1076" y="1229"/>
                    <a:pt x="1076" y="1228"/>
                  </a:cubicBezTo>
                  <a:cubicBezTo>
                    <a:pt x="1076" y="1226"/>
                    <a:pt x="1074" y="1226"/>
                    <a:pt x="1074" y="1224"/>
                  </a:cubicBezTo>
                  <a:cubicBezTo>
                    <a:pt x="1073" y="1224"/>
                    <a:pt x="1074" y="1223"/>
                    <a:pt x="1073" y="1222"/>
                  </a:cubicBezTo>
                  <a:cubicBezTo>
                    <a:pt x="1073" y="1221"/>
                    <a:pt x="1073" y="1221"/>
                    <a:pt x="1073" y="1220"/>
                  </a:cubicBezTo>
                  <a:cubicBezTo>
                    <a:pt x="1072" y="1218"/>
                    <a:pt x="1071" y="1217"/>
                    <a:pt x="1073" y="1216"/>
                  </a:cubicBezTo>
                  <a:cubicBezTo>
                    <a:pt x="1074" y="1214"/>
                    <a:pt x="1074" y="1213"/>
                    <a:pt x="1075" y="1211"/>
                  </a:cubicBezTo>
                  <a:cubicBezTo>
                    <a:pt x="1075" y="1209"/>
                    <a:pt x="1076" y="1207"/>
                    <a:pt x="1076" y="1204"/>
                  </a:cubicBezTo>
                  <a:cubicBezTo>
                    <a:pt x="1076" y="1203"/>
                    <a:pt x="1076" y="1201"/>
                    <a:pt x="1076" y="1199"/>
                  </a:cubicBezTo>
                  <a:cubicBezTo>
                    <a:pt x="1077" y="1197"/>
                    <a:pt x="1077" y="1196"/>
                    <a:pt x="1076" y="1195"/>
                  </a:cubicBezTo>
                  <a:cubicBezTo>
                    <a:pt x="1075" y="1192"/>
                    <a:pt x="1075" y="1189"/>
                    <a:pt x="1076" y="1186"/>
                  </a:cubicBezTo>
                  <a:cubicBezTo>
                    <a:pt x="1077" y="1185"/>
                    <a:pt x="1078" y="1184"/>
                    <a:pt x="1079" y="1183"/>
                  </a:cubicBezTo>
                  <a:cubicBezTo>
                    <a:pt x="1080" y="1182"/>
                    <a:pt x="1082" y="1180"/>
                    <a:pt x="1081" y="1179"/>
                  </a:cubicBezTo>
                  <a:cubicBezTo>
                    <a:pt x="1081" y="1177"/>
                    <a:pt x="1079" y="1177"/>
                    <a:pt x="1080" y="1175"/>
                  </a:cubicBezTo>
                  <a:cubicBezTo>
                    <a:pt x="1081" y="1174"/>
                    <a:pt x="1083" y="1173"/>
                    <a:pt x="1084" y="1173"/>
                  </a:cubicBezTo>
                  <a:cubicBezTo>
                    <a:pt x="1087" y="1172"/>
                    <a:pt x="1091" y="1173"/>
                    <a:pt x="1093" y="1171"/>
                  </a:cubicBezTo>
                  <a:close/>
                  <a:moveTo>
                    <a:pt x="1122" y="88"/>
                  </a:moveTo>
                  <a:cubicBezTo>
                    <a:pt x="1123" y="88"/>
                    <a:pt x="1125" y="88"/>
                    <a:pt x="1126" y="88"/>
                  </a:cubicBezTo>
                  <a:cubicBezTo>
                    <a:pt x="1127" y="88"/>
                    <a:pt x="1128" y="88"/>
                    <a:pt x="1128" y="87"/>
                  </a:cubicBezTo>
                  <a:cubicBezTo>
                    <a:pt x="1128" y="86"/>
                    <a:pt x="1126" y="86"/>
                    <a:pt x="1127" y="85"/>
                  </a:cubicBezTo>
                  <a:cubicBezTo>
                    <a:pt x="1127" y="85"/>
                    <a:pt x="1129" y="85"/>
                    <a:pt x="1129" y="85"/>
                  </a:cubicBezTo>
                  <a:cubicBezTo>
                    <a:pt x="1130" y="85"/>
                    <a:pt x="1130" y="86"/>
                    <a:pt x="1131" y="86"/>
                  </a:cubicBezTo>
                  <a:cubicBezTo>
                    <a:pt x="1131" y="87"/>
                    <a:pt x="1131" y="88"/>
                    <a:pt x="1132" y="88"/>
                  </a:cubicBezTo>
                  <a:cubicBezTo>
                    <a:pt x="1133" y="88"/>
                    <a:pt x="1134" y="87"/>
                    <a:pt x="1134" y="88"/>
                  </a:cubicBezTo>
                  <a:cubicBezTo>
                    <a:pt x="1135" y="88"/>
                    <a:pt x="1134" y="89"/>
                    <a:pt x="1134" y="90"/>
                  </a:cubicBezTo>
                  <a:cubicBezTo>
                    <a:pt x="1134" y="90"/>
                    <a:pt x="1134" y="91"/>
                    <a:pt x="1133" y="91"/>
                  </a:cubicBezTo>
                  <a:cubicBezTo>
                    <a:pt x="1133" y="91"/>
                    <a:pt x="1133" y="91"/>
                    <a:pt x="1132" y="92"/>
                  </a:cubicBezTo>
                  <a:cubicBezTo>
                    <a:pt x="1132" y="92"/>
                    <a:pt x="1132" y="92"/>
                    <a:pt x="1132" y="93"/>
                  </a:cubicBezTo>
                  <a:cubicBezTo>
                    <a:pt x="1132" y="93"/>
                    <a:pt x="1132" y="93"/>
                    <a:pt x="1133" y="93"/>
                  </a:cubicBezTo>
                  <a:cubicBezTo>
                    <a:pt x="1134" y="93"/>
                    <a:pt x="1134" y="92"/>
                    <a:pt x="1135" y="92"/>
                  </a:cubicBezTo>
                  <a:cubicBezTo>
                    <a:pt x="1136" y="93"/>
                    <a:pt x="1137" y="93"/>
                    <a:pt x="1137" y="92"/>
                  </a:cubicBezTo>
                  <a:cubicBezTo>
                    <a:pt x="1138" y="91"/>
                    <a:pt x="1137" y="90"/>
                    <a:pt x="1138" y="90"/>
                  </a:cubicBezTo>
                  <a:cubicBezTo>
                    <a:pt x="1139" y="88"/>
                    <a:pt x="1140" y="90"/>
                    <a:pt x="1141" y="91"/>
                  </a:cubicBezTo>
                  <a:cubicBezTo>
                    <a:pt x="1142" y="92"/>
                    <a:pt x="1142" y="93"/>
                    <a:pt x="1142" y="95"/>
                  </a:cubicBezTo>
                  <a:cubicBezTo>
                    <a:pt x="1143" y="96"/>
                    <a:pt x="1144" y="97"/>
                    <a:pt x="1145" y="98"/>
                  </a:cubicBezTo>
                  <a:cubicBezTo>
                    <a:pt x="1146" y="99"/>
                    <a:pt x="1146" y="100"/>
                    <a:pt x="1147" y="101"/>
                  </a:cubicBezTo>
                  <a:cubicBezTo>
                    <a:pt x="1148" y="103"/>
                    <a:pt x="1146" y="103"/>
                    <a:pt x="1145" y="102"/>
                  </a:cubicBezTo>
                  <a:cubicBezTo>
                    <a:pt x="1144" y="101"/>
                    <a:pt x="1144" y="100"/>
                    <a:pt x="1142" y="99"/>
                  </a:cubicBezTo>
                  <a:cubicBezTo>
                    <a:pt x="1142" y="99"/>
                    <a:pt x="1141" y="99"/>
                    <a:pt x="1141" y="98"/>
                  </a:cubicBezTo>
                  <a:cubicBezTo>
                    <a:pt x="1140" y="98"/>
                    <a:pt x="1141" y="96"/>
                    <a:pt x="1140" y="96"/>
                  </a:cubicBezTo>
                  <a:cubicBezTo>
                    <a:pt x="1139" y="95"/>
                    <a:pt x="1139" y="97"/>
                    <a:pt x="1138" y="97"/>
                  </a:cubicBezTo>
                  <a:cubicBezTo>
                    <a:pt x="1138" y="98"/>
                    <a:pt x="1136" y="98"/>
                    <a:pt x="1137" y="96"/>
                  </a:cubicBezTo>
                  <a:cubicBezTo>
                    <a:pt x="1137" y="96"/>
                    <a:pt x="1139" y="95"/>
                    <a:pt x="1138" y="95"/>
                  </a:cubicBezTo>
                  <a:cubicBezTo>
                    <a:pt x="1137" y="94"/>
                    <a:pt x="1137" y="95"/>
                    <a:pt x="1136" y="95"/>
                  </a:cubicBezTo>
                  <a:cubicBezTo>
                    <a:pt x="1135" y="95"/>
                    <a:pt x="1135" y="96"/>
                    <a:pt x="1134" y="96"/>
                  </a:cubicBezTo>
                  <a:cubicBezTo>
                    <a:pt x="1133" y="95"/>
                    <a:pt x="1133" y="95"/>
                    <a:pt x="1132" y="94"/>
                  </a:cubicBezTo>
                  <a:cubicBezTo>
                    <a:pt x="1130" y="92"/>
                    <a:pt x="1126" y="95"/>
                    <a:pt x="1124" y="92"/>
                  </a:cubicBezTo>
                  <a:cubicBezTo>
                    <a:pt x="1123" y="92"/>
                    <a:pt x="1123" y="91"/>
                    <a:pt x="1123" y="90"/>
                  </a:cubicBezTo>
                  <a:cubicBezTo>
                    <a:pt x="1122" y="90"/>
                    <a:pt x="1121" y="90"/>
                    <a:pt x="1121" y="89"/>
                  </a:cubicBezTo>
                  <a:cubicBezTo>
                    <a:pt x="1119" y="88"/>
                    <a:pt x="1121" y="88"/>
                    <a:pt x="1122" y="88"/>
                  </a:cubicBezTo>
                  <a:close/>
                  <a:moveTo>
                    <a:pt x="1293" y="205"/>
                  </a:moveTo>
                  <a:cubicBezTo>
                    <a:pt x="1292" y="207"/>
                    <a:pt x="1291" y="208"/>
                    <a:pt x="1290" y="209"/>
                  </a:cubicBezTo>
                  <a:cubicBezTo>
                    <a:pt x="1289" y="210"/>
                    <a:pt x="1288" y="212"/>
                    <a:pt x="1287" y="213"/>
                  </a:cubicBezTo>
                  <a:cubicBezTo>
                    <a:pt x="1286" y="214"/>
                    <a:pt x="1285" y="215"/>
                    <a:pt x="1283" y="216"/>
                  </a:cubicBezTo>
                  <a:cubicBezTo>
                    <a:pt x="1281" y="216"/>
                    <a:pt x="1280" y="217"/>
                    <a:pt x="1278" y="218"/>
                  </a:cubicBezTo>
                  <a:cubicBezTo>
                    <a:pt x="1277" y="219"/>
                    <a:pt x="1276" y="221"/>
                    <a:pt x="1275" y="221"/>
                  </a:cubicBezTo>
                  <a:cubicBezTo>
                    <a:pt x="1273" y="221"/>
                    <a:pt x="1272" y="222"/>
                    <a:pt x="1270" y="222"/>
                  </a:cubicBezTo>
                  <a:cubicBezTo>
                    <a:pt x="1269" y="222"/>
                    <a:pt x="1269" y="223"/>
                    <a:pt x="1268" y="224"/>
                  </a:cubicBezTo>
                  <a:cubicBezTo>
                    <a:pt x="1267" y="225"/>
                    <a:pt x="1267" y="225"/>
                    <a:pt x="1266" y="225"/>
                  </a:cubicBezTo>
                  <a:cubicBezTo>
                    <a:pt x="1264" y="226"/>
                    <a:pt x="1262" y="226"/>
                    <a:pt x="1261" y="227"/>
                  </a:cubicBezTo>
                  <a:cubicBezTo>
                    <a:pt x="1259" y="227"/>
                    <a:pt x="1257" y="228"/>
                    <a:pt x="1255" y="227"/>
                  </a:cubicBezTo>
                  <a:cubicBezTo>
                    <a:pt x="1254" y="227"/>
                    <a:pt x="1252" y="226"/>
                    <a:pt x="1250" y="226"/>
                  </a:cubicBezTo>
                  <a:cubicBezTo>
                    <a:pt x="1249" y="225"/>
                    <a:pt x="1247" y="225"/>
                    <a:pt x="1246" y="224"/>
                  </a:cubicBezTo>
                  <a:cubicBezTo>
                    <a:pt x="1244" y="223"/>
                    <a:pt x="1243" y="223"/>
                    <a:pt x="1241" y="223"/>
                  </a:cubicBezTo>
                  <a:cubicBezTo>
                    <a:pt x="1239" y="223"/>
                    <a:pt x="1238" y="223"/>
                    <a:pt x="1236" y="223"/>
                  </a:cubicBezTo>
                  <a:cubicBezTo>
                    <a:pt x="1234" y="224"/>
                    <a:pt x="1233" y="225"/>
                    <a:pt x="1231" y="226"/>
                  </a:cubicBezTo>
                  <a:cubicBezTo>
                    <a:pt x="1229" y="226"/>
                    <a:pt x="1227" y="226"/>
                    <a:pt x="1226" y="227"/>
                  </a:cubicBezTo>
                  <a:cubicBezTo>
                    <a:pt x="1224" y="227"/>
                    <a:pt x="1223" y="227"/>
                    <a:pt x="1221" y="227"/>
                  </a:cubicBezTo>
                  <a:cubicBezTo>
                    <a:pt x="1219" y="227"/>
                    <a:pt x="1218" y="227"/>
                    <a:pt x="1216" y="227"/>
                  </a:cubicBezTo>
                  <a:cubicBezTo>
                    <a:pt x="1215" y="227"/>
                    <a:pt x="1213" y="226"/>
                    <a:pt x="1212" y="226"/>
                  </a:cubicBezTo>
                  <a:cubicBezTo>
                    <a:pt x="1211" y="226"/>
                    <a:pt x="1210" y="226"/>
                    <a:pt x="1209" y="226"/>
                  </a:cubicBezTo>
                  <a:cubicBezTo>
                    <a:pt x="1208" y="225"/>
                    <a:pt x="1207" y="225"/>
                    <a:pt x="1206" y="225"/>
                  </a:cubicBezTo>
                  <a:cubicBezTo>
                    <a:pt x="1205" y="224"/>
                    <a:pt x="1203" y="224"/>
                    <a:pt x="1201" y="224"/>
                  </a:cubicBezTo>
                  <a:cubicBezTo>
                    <a:pt x="1200" y="223"/>
                    <a:pt x="1198" y="224"/>
                    <a:pt x="1196" y="223"/>
                  </a:cubicBezTo>
                  <a:cubicBezTo>
                    <a:pt x="1195" y="222"/>
                    <a:pt x="1193" y="222"/>
                    <a:pt x="1192" y="220"/>
                  </a:cubicBezTo>
                  <a:cubicBezTo>
                    <a:pt x="1189" y="219"/>
                    <a:pt x="1187" y="216"/>
                    <a:pt x="1184" y="216"/>
                  </a:cubicBezTo>
                  <a:cubicBezTo>
                    <a:pt x="1182" y="216"/>
                    <a:pt x="1181" y="218"/>
                    <a:pt x="1180" y="218"/>
                  </a:cubicBezTo>
                  <a:cubicBezTo>
                    <a:pt x="1178" y="219"/>
                    <a:pt x="1177" y="218"/>
                    <a:pt x="1175" y="218"/>
                  </a:cubicBezTo>
                  <a:cubicBezTo>
                    <a:pt x="1174" y="217"/>
                    <a:pt x="1173" y="215"/>
                    <a:pt x="1172" y="214"/>
                  </a:cubicBezTo>
                  <a:cubicBezTo>
                    <a:pt x="1170" y="213"/>
                    <a:pt x="1170" y="211"/>
                    <a:pt x="1170" y="210"/>
                  </a:cubicBezTo>
                  <a:cubicBezTo>
                    <a:pt x="1169" y="207"/>
                    <a:pt x="1165" y="206"/>
                    <a:pt x="1162" y="208"/>
                  </a:cubicBezTo>
                  <a:cubicBezTo>
                    <a:pt x="1160" y="210"/>
                    <a:pt x="1156" y="208"/>
                    <a:pt x="1153" y="207"/>
                  </a:cubicBezTo>
                  <a:cubicBezTo>
                    <a:pt x="1151" y="206"/>
                    <a:pt x="1148" y="204"/>
                    <a:pt x="1148" y="202"/>
                  </a:cubicBezTo>
                  <a:cubicBezTo>
                    <a:pt x="1148" y="200"/>
                    <a:pt x="1150" y="200"/>
                    <a:pt x="1150" y="199"/>
                  </a:cubicBezTo>
                  <a:cubicBezTo>
                    <a:pt x="1150" y="198"/>
                    <a:pt x="1149" y="199"/>
                    <a:pt x="1148" y="199"/>
                  </a:cubicBezTo>
                  <a:cubicBezTo>
                    <a:pt x="1147" y="199"/>
                    <a:pt x="1146" y="199"/>
                    <a:pt x="1146" y="199"/>
                  </a:cubicBezTo>
                  <a:cubicBezTo>
                    <a:pt x="1144" y="199"/>
                    <a:pt x="1142" y="199"/>
                    <a:pt x="1140" y="200"/>
                  </a:cubicBezTo>
                  <a:cubicBezTo>
                    <a:pt x="1138" y="200"/>
                    <a:pt x="1137" y="201"/>
                    <a:pt x="1135" y="201"/>
                  </a:cubicBezTo>
                  <a:cubicBezTo>
                    <a:pt x="1134" y="201"/>
                    <a:pt x="1134" y="201"/>
                    <a:pt x="1133" y="200"/>
                  </a:cubicBezTo>
                  <a:cubicBezTo>
                    <a:pt x="1132" y="200"/>
                    <a:pt x="1130" y="200"/>
                    <a:pt x="1129" y="200"/>
                  </a:cubicBezTo>
                  <a:cubicBezTo>
                    <a:pt x="1127" y="200"/>
                    <a:pt x="1125" y="200"/>
                    <a:pt x="1123" y="200"/>
                  </a:cubicBezTo>
                  <a:cubicBezTo>
                    <a:pt x="1121" y="200"/>
                    <a:pt x="1119" y="200"/>
                    <a:pt x="1118" y="200"/>
                  </a:cubicBezTo>
                  <a:cubicBezTo>
                    <a:pt x="1114" y="199"/>
                    <a:pt x="1110" y="198"/>
                    <a:pt x="1106" y="200"/>
                  </a:cubicBezTo>
                  <a:cubicBezTo>
                    <a:pt x="1103" y="201"/>
                    <a:pt x="1100" y="203"/>
                    <a:pt x="1097" y="203"/>
                  </a:cubicBezTo>
                  <a:cubicBezTo>
                    <a:pt x="1095" y="204"/>
                    <a:pt x="1094" y="204"/>
                    <a:pt x="1092" y="204"/>
                  </a:cubicBezTo>
                  <a:cubicBezTo>
                    <a:pt x="1091" y="205"/>
                    <a:pt x="1090" y="206"/>
                    <a:pt x="1089" y="206"/>
                  </a:cubicBezTo>
                  <a:cubicBezTo>
                    <a:pt x="1088" y="207"/>
                    <a:pt x="1087" y="207"/>
                    <a:pt x="1086" y="208"/>
                  </a:cubicBezTo>
                  <a:cubicBezTo>
                    <a:pt x="1084" y="208"/>
                    <a:pt x="1082" y="210"/>
                    <a:pt x="1080" y="211"/>
                  </a:cubicBezTo>
                  <a:cubicBezTo>
                    <a:pt x="1079" y="212"/>
                    <a:pt x="1077" y="213"/>
                    <a:pt x="1075" y="214"/>
                  </a:cubicBezTo>
                  <a:cubicBezTo>
                    <a:pt x="1073" y="216"/>
                    <a:pt x="1071" y="217"/>
                    <a:pt x="1070" y="218"/>
                  </a:cubicBezTo>
                  <a:cubicBezTo>
                    <a:pt x="1069" y="219"/>
                    <a:pt x="1068" y="221"/>
                    <a:pt x="1067" y="222"/>
                  </a:cubicBezTo>
                  <a:cubicBezTo>
                    <a:pt x="1066" y="223"/>
                    <a:pt x="1065" y="223"/>
                    <a:pt x="1063" y="223"/>
                  </a:cubicBezTo>
                  <a:cubicBezTo>
                    <a:pt x="1060" y="224"/>
                    <a:pt x="1056" y="224"/>
                    <a:pt x="1053" y="223"/>
                  </a:cubicBezTo>
                  <a:cubicBezTo>
                    <a:pt x="1052" y="222"/>
                    <a:pt x="1050" y="222"/>
                    <a:pt x="1048" y="221"/>
                  </a:cubicBezTo>
                  <a:cubicBezTo>
                    <a:pt x="1048" y="221"/>
                    <a:pt x="1047" y="221"/>
                    <a:pt x="1046" y="221"/>
                  </a:cubicBezTo>
                  <a:cubicBezTo>
                    <a:pt x="1045" y="221"/>
                    <a:pt x="1045" y="220"/>
                    <a:pt x="1044" y="220"/>
                  </a:cubicBezTo>
                  <a:cubicBezTo>
                    <a:pt x="1041" y="220"/>
                    <a:pt x="1038" y="221"/>
                    <a:pt x="1035" y="221"/>
                  </a:cubicBezTo>
                  <a:cubicBezTo>
                    <a:pt x="1034" y="222"/>
                    <a:pt x="1033" y="222"/>
                    <a:pt x="1031" y="222"/>
                  </a:cubicBezTo>
                  <a:cubicBezTo>
                    <a:pt x="1030" y="222"/>
                    <a:pt x="1029" y="221"/>
                    <a:pt x="1028" y="221"/>
                  </a:cubicBezTo>
                  <a:cubicBezTo>
                    <a:pt x="1026" y="220"/>
                    <a:pt x="1025" y="219"/>
                    <a:pt x="1023" y="219"/>
                  </a:cubicBezTo>
                  <a:cubicBezTo>
                    <a:pt x="1021" y="219"/>
                    <a:pt x="1020" y="220"/>
                    <a:pt x="1018" y="220"/>
                  </a:cubicBezTo>
                  <a:cubicBezTo>
                    <a:pt x="1016" y="219"/>
                    <a:pt x="1015" y="218"/>
                    <a:pt x="1013" y="218"/>
                  </a:cubicBezTo>
                  <a:cubicBezTo>
                    <a:pt x="1010" y="217"/>
                    <a:pt x="1006" y="216"/>
                    <a:pt x="1003" y="214"/>
                  </a:cubicBezTo>
                  <a:cubicBezTo>
                    <a:pt x="1002" y="214"/>
                    <a:pt x="1001" y="212"/>
                    <a:pt x="999" y="212"/>
                  </a:cubicBezTo>
                  <a:cubicBezTo>
                    <a:pt x="998" y="211"/>
                    <a:pt x="997" y="210"/>
                    <a:pt x="996" y="209"/>
                  </a:cubicBezTo>
                  <a:cubicBezTo>
                    <a:pt x="994" y="206"/>
                    <a:pt x="993" y="203"/>
                    <a:pt x="993" y="200"/>
                  </a:cubicBezTo>
                  <a:cubicBezTo>
                    <a:pt x="993" y="197"/>
                    <a:pt x="990" y="195"/>
                    <a:pt x="988" y="193"/>
                  </a:cubicBezTo>
                  <a:cubicBezTo>
                    <a:pt x="988" y="192"/>
                    <a:pt x="988" y="190"/>
                    <a:pt x="987" y="189"/>
                  </a:cubicBezTo>
                  <a:cubicBezTo>
                    <a:pt x="986" y="187"/>
                    <a:pt x="985" y="188"/>
                    <a:pt x="984" y="187"/>
                  </a:cubicBezTo>
                  <a:cubicBezTo>
                    <a:pt x="982" y="187"/>
                    <a:pt x="984" y="185"/>
                    <a:pt x="985" y="185"/>
                  </a:cubicBezTo>
                  <a:cubicBezTo>
                    <a:pt x="986" y="184"/>
                    <a:pt x="987" y="184"/>
                    <a:pt x="988" y="183"/>
                  </a:cubicBezTo>
                  <a:cubicBezTo>
                    <a:pt x="989" y="182"/>
                    <a:pt x="990" y="182"/>
                    <a:pt x="990" y="181"/>
                  </a:cubicBezTo>
                  <a:cubicBezTo>
                    <a:pt x="991" y="180"/>
                    <a:pt x="991" y="178"/>
                    <a:pt x="991" y="177"/>
                  </a:cubicBezTo>
                  <a:cubicBezTo>
                    <a:pt x="991" y="176"/>
                    <a:pt x="991" y="175"/>
                    <a:pt x="991" y="174"/>
                  </a:cubicBezTo>
                  <a:cubicBezTo>
                    <a:pt x="991" y="172"/>
                    <a:pt x="991" y="171"/>
                    <a:pt x="992" y="169"/>
                  </a:cubicBezTo>
                  <a:cubicBezTo>
                    <a:pt x="993" y="168"/>
                    <a:pt x="993" y="167"/>
                    <a:pt x="995" y="166"/>
                  </a:cubicBezTo>
                  <a:cubicBezTo>
                    <a:pt x="995" y="165"/>
                    <a:pt x="996" y="165"/>
                    <a:pt x="997" y="165"/>
                  </a:cubicBezTo>
                  <a:cubicBezTo>
                    <a:pt x="998" y="165"/>
                    <a:pt x="998" y="164"/>
                    <a:pt x="998" y="164"/>
                  </a:cubicBezTo>
                  <a:cubicBezTo>
                    <a:pt x="999" y="163"/>
                    <a:pt x="1001" y="162"/>
                    <a:pt x="1002" y="163"/>
                  </a:cubicBezTo>
                  <a:cubicBezTo>
                    <a:pt x="1003" y="163"/>
                    <a:pt x="1002" y="164"/>
                    <a:pt x="1003" y="164"/>
                  </a:cubicBezTo>
                  <a:cubicBezTo>
                    <a:pt x="1004" y="164"/>
                    <a:pt x="1004" y="163"/>
                    <a:pt x="1004" y="162"/>
                  </a:cubicBezTo>
                  <a:cubicBezTo>
                    <a:pt x="1004" y="161"/>
                    <a:pt x="1005" y="160"/>
                    <a:pt x="1006" y="158"/>
                  </a:cubicBezTo>
                  <a:cubicBezTo>
                    <a:pt x="1006" y="157"/>
                    <a:pt x="1006" y="155"/>
                    <a:pt x="1006" y="153"/>
                  </a:cubicBezTo>
                  <a:cubicBezTo>
                    <a:pt x="1006" y="151"/>
                    <a:pt x="1006" y="148"/>
                    <a:pt x="1006" y="146"/>
                  </a:cubicBezTo>
                  <a:cubicBezTo>
                    <a:pt x="1006" y="144"/>
                    <a:pt x="1006" y="143"/>
                    <a:pt x="1007" y="141"/>
                  </a:cubicBezTo>
                  <a:cubicBezTo>
                    <a:pt x="1008" y="138"/>
                    <a:pt x="1009" y="135"/>
                    <a:pt x="1012" y="133"/>
                  </a:cubicBezTo>
                  <a:cubicBezTo>
                    <a:pt x="1012" y="132"/>
                    <a:pt x="1013" y="132"/>
                    <a:pt x="1013" y="131"/>
                  </a:cubicBezTo>
                  <a:cubicBezTo>
                    <a:pt x="1013" y="130"/>
                    <a:pt x="1012" y="131"/>
                    <a:pt x="1012" y="131"/>
                  </a:cubicBezTo>
                  <a:cubicBezTo>
                    <a:pt x="1011" y="132"/>
                    <a:pt x="1010" y="132"/>
                    <a:pt x="1010" y="131"/>
                  </a:cubicBezTo>
                  <a:cubicBezTo>
                    <a:pt x="1010" y="131"/>
                    <a:pt x="1011" y="130"/>
                    <a:pt x="1012" y="130"/>
                  </a:cubicBezTo>
                  <a:cubicBezTo>
                    <a:pt x="1013" y="129"/>
                    <a:pt x="1014" y="130"/>
                    <a:pt x="1015" y="128"/>
                  </a:cubicBezTo>
                  <a:cubicBezTo>
                    <a:pt x="1015" y="127"/>
                    <a:pt x="1015" y="127"/>
                    <a:pt x="1014" y="127"/>
                  </a:cubicBezTo>
                  <a:cubicBezTo>
                    <a:pt x="1013" y="128"/>
                    <a:pt x="1013" y="129"/>
                    <a:pt x="1012" y="129"/>
                  </a:cubicBezTo>
                  <a:cubicBezTo>
                    <a:pt x="1011" y="129"/>
                    <a:pt x="1011" y="128"/>
                    <a:pt x="1011" y="127"/>
                  </a:cubicBezTo>
                  <a:cubicBezTo>
                    <a:pt x="1011" y="126"/>
                    <a:pt x="1011" y="126"/>
                    <a:pt x="1012" y="126"/>
                  </a:cubicBezTo>
                  <a:cubicBezTo>
                    <a:pt x="1013" y="125"/>
                    <a:pt x="1013" y="125"/>
                    <a:pt x="1013" y="124"/>
                  </a:cubicBezTo>
                  <a:cubicBezTo>
                    <a:pt x="1013" y="123"/>
                    <a:pt x="1013" y="123"/>
                    <a:pt x="1014" y="122"/>
                  </a:cubicBezTo>
                  <a:cubicBezTo>
                    <a:pt x="1014" y="122"/>
                    <a:pt x="1015" y="121"/>
                    <a:pt x="1015" y="121"/>
                  </a:cubicBezTo>
                  <a:cubicBezTo>
                    <a:pt x="1015" y="120"/>
                    <a:pt x="1015" y="119"/>
                    <a:pt x="1016" y="119"/>
                  </a:cubicBezTo>
                  <a:cubicBezTo>
                    <a:pt x="1017" y="119"/>
                    <a:pt x="1017" y="121"/>
                    <a:pt x="1017" y="121"/>
                  </a:cubicBezTo>
                  <a:cubicBezTo>
                    <a:pt x="1017" y="122"/>
                    <a:pt x="1016" y="122"/>
                    <a:pt x="1016" y="122"/>
                  </a:cubicBezTo>
                  <a:cubicBezTo>
                    <a:pt x="1016" y="123"/>
                    <a:pt x="1017" y="123"/>
                    <a:pt x="1018" y="123"/>
                  </a:cubicBezTo>
                  <a:cubicBezTo>
                    <a:pt x="1018" y="123"/>
                    <a:pt x="1019" y="123"/>
                    <a:pt x="1019" y="124"/>
                  </a:cubicBezTo>
                  <a:cubicBezTo>
                    <a:pt x="1020" y="124"/>
                    <a:pt x="1021" y="124"/>
                    <a:pt x="1022" y="124"/>
                  </a:cubicBezTo>
                  <a:cubicBezTo>
                    <a:pt x="1022" y="124"/>
                    <a:pt x="1023" y="124"/>
                    <a:pt x="1024" y="125"/>
                  </a:cubicBezTo>
                  <a:cubicBezTo>
                    <a:pt x="1025" y="125"/>
                    <a:pt x="1028" y="125"/>
                    <a:pt x="1028" y="123"/>
                  </a:cubicBezTo>
                  <a:cubicBezTo>
                    <a:pt x="1029" y="123"/>
                    <a:pt x="1029" y="122"/>
                    <a:pt x="1029" y="121"/>
                  </a:cubicBezTo>
                  <a:cubicBezTo>
                    <a:pt x="1029" y="120"/>
                    <a:pt x="1029" y="119"/>
                    <a:pt x="1030" y="119"/>
                  </a:cubicBezTo>
                  <a:cubicBezTo>
                    <a:pt x="1031" y="116"/>
                    <a:pt x="1030" y="114"/>
                    <a:pt x="1030" y="111"/>
                  </a:cubicBezTo>
                  <a:cubicBezTo>
                    <a:pt x="1031" y="110"/>
                    <a:pt x="1032" y="108"/>
                    <a:pt x="1031" y="107"/>
                  </a:cubicBezTo>
                  <a:cubicBezTo>
                    <a:pt x="1031" y="106"/>
                    <a:pt x="1031" y="105"/>
                    <a:pt x="1031" y="105"/>
                  </a:cubicBezTo>
                  <a:cubicBezTo>
                    <a:pt x="1030" y="104"/>
                    <a:pt x="1030" y="103"/>
                    <a:pt x="1030" y="103"/>
                  </a:cubicBezTo>
                  <a:cubicBezTo>
                    <a:pt x="1029" y="101"/>
                    <a:pt x="1031" y="100"/>
                    <a:pt x="1032" y="100"/>
                  </a:cubicBezTo>
                  <a:cubicBezTo>
                    <a:pt x="1034" y="100"/>
                    <a:pt x="1035" y="98"/>
                    <a:pt x="1036" y="97"/>
                  </a:cubicBezTo>
                  <a:cubicBezTo>
                    <a:pt x="1038" y="97"/>
                    <a:pt x="1039" y="97"/>
                    <a:pt x="1041" y="97"/>
                  </a:cubicBezTo>
                  <a:cubicBezTo>
                    <a:pt x="1043" y="96"/>
                    <a:pt x="1043" y="95"/>
                    <a:pt x="1044" y="94"/>
                  </a:cubicBezTo>
                  <a:cubicBezTo>
                    <a:pt x="1044" y="93"/>
                    <a:pt x="1045" y="93"/>
                    <a:pt x="1045" y="92"/>
                  </a:cubicBezTo>
                  <a:cubicBezTo>
                    <a:pt x="1046" y="92"/>
                    <a:pt x="1046" y="92"/>
                    <a:pt x="1046" y="91"/>
                  </a:cubicBezTo>
                  <a:cubicBezTo>
                    <a:pt x="1046" y="91"/>
                    <a:pt x="1046" y="91"/>
                    <a:pt x="1045" y="91"/>
                  </a:cubicBezTo>
                  <a:cubicBezTo>
                    <a:pt x="1044" y="90"/>
                    <a:pt x="1044" y="88"/>
                    <a:pt x="1043" y="87"/>
                  </a:cubicBezTo>
                  <a:cubicBezTo>
                    <a:pt x="1042" y="86"/>
                    <a:pt x="1041" y="85"/>
                    <a:pt x="1040" y="84"/>
                  </a:cubicBezTo>
                  <a:cubicBezTo>
                    <a:pt x="1040" y="83"/>
                    <a:pt x="1040" y="82"/>
                    <a:pt x="1040" y="82"/>
                  </a:cubicBezTo>
                  <a:cubicBezTo>
                    <a:pt x="1041" y="82"/>
                    <a:pt x="1041" y="82"/>
                    <a:pt x="1042" y="83"/>
                  </a:cubicBezTo>
                  <a:cubicBezTo>
                    <a:pt x="1042" y="83"/>
                    <a:pt x="1043" y="84"/>
                    <a:pt x="1044" y="84"/>
                  </a:cubicBezTo>
                  <a:cubicBezTo>
                    <a:pt x="1044" y="85"/>
                    <a:pt x="1045" y="85"/>
                    <a:pt x="1045" y="86"/>
                  </a:cubicBezTo>
                  <a:cubicBezTo>
                    <a:pt x="1045" y="87"/>
                    <a:pt x="1046" y="87"/>
                    <a:pt x="1047" y="87"/>
                  </a:cubicBezTo>
                  <a:cubicBezTo>
                    <a:pt x="1048" y="86"/>
                    <a:pt x="1048" y="85"/>
                    <a:pt x="1048" y="84"/>
                  </a:cubicBezTo>
                  <a:cubicBezTo>
                    <a:pt x="1049" y="81"/>
                    <a:pt x="1052" y="80"/>
                    <a:pt x="1054" y="79"/>
                  </a:cubicBezTo>
                  <a:cubicBezTo>
                    <a:pt x="1056" y="77"/>
                    <a:pt x="1059" y="76"/>
                    <a:pt x="1062" y="76"/>
                  </a:cubicBezTo>
                  <a:cubicBezTo>
                    <a:pt x="1063" y="76"/>
                    <a:pt x="1065" y="77"/>
                    <a:pt x="1066" y="76"/>
                  </a:cubicBezTo>
                  <a:cubicBezTo>
                    <a:pt x="1068" y="76"/>
                    <a:pt x="1068" y="74"/>
                    <a:pt x="1070" y="73"/>
                  </a:cubicBezTo>
                  <a:cubicBezTo>
                    <a:pt x="1071" y="72"/>
                    <a:pt x="1072" y="73"/>
                    <a:pt x="1073" y="74"/>
                  </a:cubicBezTo>
                  <a:cubicBezTo>
                    <a:pt x="1074" y="74"/>
                    <a:pt x="1074" y="74"/>
                    <a:pt x="1075" y="74"/>
                  </a:cubicBezTo>
                  <a:cubicBezTo>
                    <a:pt x="1076" y="74"/>
                    <a:pt x="1076" y="75"/>
                    <a:pt x="1077" y="75"/>
                  </a:cubicBezTo>
                  <a:cubicBezTo>
                    <a:pt x="1081" y="76"/>
                    <a:pt x="1077" y="69"/>
                    <a:pt x="1080" y="69"/>
                  </a:cubicBezTo>
                  <a:cubicBezTo>
                    <a:pt x="1081" y="70"/>
                    <a:pt x="1080" y="72"/>
                    <a:pt x="1080" y="74"/>
                  </a:cubicBezTo>
                  <a:cubicBezTo>
                    <a:pt x="1081" y="74"/>
                    <a:pt x="1081" y="74"/>
                    <a:pt x="1082" y="74"/>
                  </a:cubicBezTo>
                  <a:cubicBezTo>
                    <a:pt x="1083" y="75"/>
                    <a:pt x="1083" y="76"/>
                    <a:pt x="1083" y="76"/>
                  </a:cubicBezTo>
                  <a:cubicBezTo>
                    <a:pt x="1084" y="77"/>
                    <a:pt x="1087" y="77"/>
                    <a:pt x="1088" y="77"/>
                  </a:cubicBezTo>
                  <a:cubicBezTo>
                    <a:pt x="1089" y="77"/>
                    <a:pt x="1089" y="77"/>
                    <a:pt x="1090" y="77"/>
                  </a:cubicBezTo>
                  <a:cubicBezTo>
                    <a:pt x="1091" y="76"/>
                    <a:pt x="1092" y="76"/>
                    <a:pt x="1092" y="77"/>
                  </a:cubicBezTo>
                  <a:cubicBezTo>
                    <a:pt x="1091" y="78"/>
                    <a:pt x="1091" y="78"/>
                    <a:pt x="1090" y="79"/>
                  </a:cubicBezTo>
                  <a:cubicBezTo>
                    <a:pt x="1089" y="79"/>
                    <a:pt x="1088" y="79"/>
                    <a:pt x="1088" y="80"/>
                  </a:cubicBezTo>
                  <a:cubicBezTo>
                    <a:pt x="1086" y="80"/>
                    <a:pt x="1084" y="80"/>
                    <a:pt x="1083" y="79"/>
                  </a:cubicBezTo>
                  <a:cubicBezTo>
                    <a:pt x="1081" y="79"/>
                    <a:pt x="1080" y="79"/>
                    <a:pt x="1078" y="78"/>
                  </a:cubicBezTo>
                  <a:cubicBezTo>
                    <a:pt x="1077" y="78"/>
                    <a:pt x="1075" y="78"/>
                    <a:pt x="1074" y="78"/>
                  </a:cubicBezTo>
                  <a:cubicBezTo>
                    <a:pt x="1073" y="78"/>
                    <a:pt x="1070" y="76"/>
                    <a:pt x="1069" y="76"/>
                  </a:cubicBezTo>
                  <a:cubicBezTo>
                    <a:pt x="1070" y="77"/>
                    <a:pt x="1071" y="77"/>
                    <a:pt x="1071" y="77"/>
                  </a:cubicBezTo>
                  <a:cubicBezTo>
                    <a:pt x="1071" y="78"/>
                    <a:pt x="1071" y="79"/>
                    <a:pt x="1072" y="79"/>
                  </a:cubicBezTo>
                  <a:cubicBezTo>
                    <a:pt x="1072" y="80"/>
                    <a:pt x="1073" y="80"/>
                    <a:pt x="1074" y="80"/>
                  </a:cubicBezTo>
                  <a:cubicBezTo>
                    <a:pt x="1075" y="80"/>
                    <a:pt x="1076" y="80"/>
                    <a:pt x="1076" y="80"/>
                  </a:cubicBezTo>
                  <a:cubicBezTo>
                    <a:pt x="1077" y="81"/>
                    <a:pt x="1080" y="83"/>
                    <a:pt x="1078" y="83"/>
                  </a:cubicBezTo>
                  <a:cubicBezTo>
                    <a:pt x="1077" y="83"/>
                    <a:pt x="1076" y="83"/>
                    <a:pt x="1075" y="83"/>
                  </a:cubicBezTo>
                  <a:cubicBezTo>
                    <a:pt x="1075" y="84"/>
                    <a:pt x="1074" y="84"/>
                    <a:pt x="1073" y="84"/>
                  </a:cubicBezTo>
                  <a:cubicBezTo>
                    <a:pt x="1073" y="84"/>
                    <a:pt x="1072" y="83"/>
                    <a:pt x="1071" y="83"/>
                  </a:cubicBezTo>
                  <a:cubicBezTo>
                    <a:pt x="1071" y="83"/>
                    <a:pt x="1070" y="82"/>
                    <a:pt x="1070" y="82"/>
                  </a:cubicBezTo>
                  <a:cubicBezTo>
                    <a:pt x="1069" y="81"/>
                    <a:pt x="1069" y="83"/>
                    <a:pt x="1070" y="83"/>
                  </a:cubicBezTo>
                  <a:cubicBezTo>
                    <a:pt x="1070" y="84"/>
                    <a:pt x="1071" y="84"/>
                    <a:pt x="1071" y="85"/>
                  </a:cubicBezTo>
                  <a:cubicBezTo>
                    <a:pt x="1072" y="86"/>
                    <a:pt x="1074" y="86"/>
                    <a:pt x="1075" y="87"/>
                  </a:cubicBezTo>
                  <a:cubicBezTo>
                    <a:pt x="1077" y="87"/>
                    <a:pt x="1078" y="88"/>
                    <a:pt x="1080" y="88"/>
                  </a:cubicBezTo>
                  <a:cubicBezTo>
                    <a:pt x="1081" y="87"/>
                    <a:pt x="1082" y="87"/>
                    <a:pt x="1083" y="87"/>
                  </a:cubicBezTo>
                  <a:cubicBezTo>
                    <a:pt x="1084" y="88"/>
                    <a:pt x="1085" y="89"/>
                    <a:pt x="1086" y="89"/>
                  </a:cubicBezTo>
                  <a:cubicBezTo>
                    <a:pt x="1087" y="90"/>
                    <a:pt x="1089" y="91"/>
                    <a:pt x="1090" y="91"/>
                  </a:cubicBezTo>
                  <a:cubicBezTo>
                    <a:pt x="1091" y="91"/>
                    <a:pt x="1093" y="90"/>
                    <a:pt x="1095" y="90"/>
                  </a:cubicBezTo>
                  <a:cubicBezTo>
                    <a:pt x="1098" y="89"/>
                    <a:pt x="1101" y="88"/>
                    <a:pt x="1105" y="87"/>
                  </a:cubicBezTo>
                  <a:cubicBezTo>
                    <a:pt x="1107" y="87"/>
                    <a:pt x="1107" y="88"/>
                    <a:pt x="1108" y="90"/>
                  </a:cubicBezTo>
                  <a:cubicBezTo>
                    <a:pt x="1109" y="91"/>
                    <a:pt x="1110" y="91"/>
                    <a:pt x="1112" y="91"/>
                  </a:cubicBezTo>
                  <a:cubicBezTo>
                    <a:pt x="1113" y="92"/>
                    <a:pt x="1113" y="92"/>
                    <a:pt x="1114" y="91"/>
                  </a:cubicBezTo>
                  <a:cubicBezTo>
                    <a:pt x="1114" y="91"/>
                    <a:pt x="1115" y="90"/>
                    <a:pt x="1116" y="91"/>
                  </a:cubicBezTo>
                  <a:cubicBezTo>
                    <a:pt x="1117" y="92"/>
                    <a:pt x="1116" y="92"/>
                    <a:pt x="1116" y="93"/>
                  </a:cubicBezTo>
                  <a:cubicBezTo>
                    <a:pt x="1116" y="94"/>
                    <a:pt x="1116" y="94"/>
                    <a:pt x="1117" y="95"/>
                  </a:cubicBezTo>
                  <a:cubicBezTo>
                    <a:pt x="1118" y="98"/>
                    <a:pt x="1114" y="97"/>
                    <a:pt x="1113" y="97"/>
                  </a:cubicBezTo>
                  <a:cubicBezTo>
                    <a:pt x="1112" y="97"/>
                    <a:pt x="1111" y="97"/>
                    <a:pt x="1110" y="98"/>
                  </a:cubicBezTo>
                  <a:cubicBezTo>
                    <a:pt x="1110" y="98"/>
                    <a:pt x="1109" y="99"/>
                    <a:pt x="1108" y="99"/>
                  </a:cubicBezTo>
                  <a:cubicBezTo>
                    <a:pt x="1107" y="100"/>
                    <a:pt x="1105" y="100"/>
                    <a:pt x="1104" y="100"/>
                  </a:cubicBezTo>
                  <a:cubicBezTo>
                    <a:pt x="1102" y="101"/>
                    <a:pt x="1100" y="102"/>
                    <a:pt x="1099" y="103"/>
                  </a:cubicBezTo>
                  <a:cubicBezTo>
                    <a:pt x="1098" y="104"/>
                    <a:pt x="1098" y="105"/>
                    <a:pt x="1096" y="106"/>
                  </a:cubicBezTo>
                  <a:cubicBezTo>
                    <a:pt x="1095" y="106"/>
                    <a:pt x="1093" y="107"/>
                    <a:pt x="1092" y="107"/>
                  </a:cubicBezTo>
                  <a:cubicBezTo>
                    <a:pt x="1090" y="109"/>
                    <a:pt x="1092" y="110"/>
                    <a:pt x="1093" y="111"/>
                  </a:cubicBezTo>
                  <a:cubicBezTo>
                    <a:pt x="1094" y="111"/>
                    <a:pt x="1094" y="112"/>
                    <a:pt x="1095" y="112"/>
                  </a:cubicBezTo>
                  <a:cubicBezTo>
                    <a:pt x="1095" y="113"/>
                    <a:pt x="1096" y="113"/>
                    <a:pt x="1097" y="113"/>
                  </a:cubicBezTo>
                  <a:cubicBezTo>
                    <a:pt x="1098" y="113"/>
                    <a:pt x="1100" y="113"/>
                    <a:pt x="1102" y="113"/>
                  </a:cubicBezTo>
                  <a:cubicBezTo>
                    <a:pt x="1102" y="114"/>
                    <a:pt x="1103" y="114"/>
                    <a:pt x="1104" y="115"/>
                  </a:cubicBezTo>
                  <a:cubicBezTo>
                    <a:pt x="1104" y="115"/>
                    <a:pt x="1105" y="115"/>
                    <a:pt x="1106" y="115"/>
                  </a:cubicBezTo>
                  <a:cubicBezTo>
                    <a:pt x="1107" y="115"/>
                    <a:pt x="1109" y="115"/>
                    <a:pt x="1111" y="116"/>
                  </a:cubicBezTo>
                  <a:cubicBezTo>
                    <a:pt x="1112" y="116"/>
                    <a:pt x="1114" y="116"/>
                    <a:pt x="1114" y="117"/>
                  </a:cubicBezTo>
                  <a:cubicBezTo>
                    <a:pt x="1115" y="119"/>
                    <a:pt x="1115" y="121"/>
                    <a:pt x="1115" y="122"/>
                  </a:cubicBezTo>
                  <a:cubicBezTo>
                    <a:pt x="1115" y="123"/>
                    <a:pt x="1115" y="124"/>
                    <a:pt x="1114" y="125"/>
                  </a:cubicBezTo>
                  <a:cubicBezTo>
                    <a:pt x="1114" y="126"/>
                    <a:pt x="1114" y="127"/>
                    <a:pt x="1114" y="127"/>
                  </a:cubicBezTo>
                  <a:cubicBezTo>
                    <a:pt x="1114" y="129"/>
                    <a:pt x="1114" y="131"/>
                    <a:pt x="1112" y="131"/>
                  </a:cubicBezTo>
                  <a:cubicBezTo>
                    <a:pt x="1110" y="131"/>
                    <a:pt x="1109" y="132"/>
                    <a:pt x="1111" y="132"/>
                  </a:cubicBezTo>
                  <a:cubicBezTo>
                    <a:pt x="1111" y="133"/>
                    <a:pt x="1112" y="132"/>
                    <a:pt x="1113" y="133"/>
                  </a:cubicBezTo>
                  <a:cubicBezTo>
                    <a:pt x="1113" y="133"/>
                    <a:pt x="1113" y="133"/>
                    <a:pt x="1114" y="134"/>
                  </a:cubicBezTo>
                  <a:cubicBezTo>
                    <a:pt x="1116" y="136"/>
                    <a:pt x="1119" y="136"/>
                    <a:pt x="1121" y="135"/>
                  </a:cubicBezTo>
                  <a:cubicBezTo>
                    <a:pt x="1122" y="135"/>
                    <a:pt x="1122" y="134"/>
                    <a:pt x="1123" y="134"/>
                  </a:cubicBezTo>
                  <a:cubicBezTo>
                    <a:pt x="1125" y="133"/>
                    <a:pt x="1126" y="133"/>
                    <a:pt x="1128" y="132"/>
                  </a:cubicBezTo>
                  <a:cubicBezTo>
                    <a:pt x="1129" y="132"/>
                    <a:pt x="1131" y="130"/>
                    <a:pt x="1133" y="129"/>
                  </a:cubicBezTo>
                  <a:cubicBezTo>
                    <a:pt x="1134" y="129"/>
                    <a:pt x="1135" y="128"/>
                    <a:pt x="1136" y="127"/>
                  </a:cubicBezTo>
                  <a:cubicBezTo>
                    <a:pt x="1138" y="127"/>
                    <a:pt x="1140" y="127"/>
                    <a:pt x="1141" y="126"/>
                  </a:cubicBezTo>
                  <a:cubicBezTo>
                    <a:pt x="1143" y="125"/>
                    <a:pt x="1144" y="124"/>
                    <a:pt x="1145" y="123"/>
                  </a:cubicBezTo>
                  <a:cubicBezTo>
                    <a:pt x="1147" y="122"/>
                    <a:pt x="1148" y="122"/>
                    <a:pt x="1150" y="121"/>
                  </a:cubicBezTo>
                  <a:cubicBezTo>
                    <a:pt x="1153" y="121"/>
                    <a:pt x="1154" y="118"/>
                    <a:pt x="1157" y="117"/>
                  </a:cubicBezTo>
                  <a:cubicBezTo>
                    <a:pt x="1159" y="117"/>
                    <a:pt x="1160" y="117"/>
                    <a:pt x="1161" y="118"/>
                  </a:cubicBezTo>
                  <a:cubicBezTo>
                    <a:pt x="1162" y="119"/>
                    <a:pt x="1163" y="119"/>
                    <a:pt x="1163" y="119"/>
                  </a:cubicBezTo>
                  <a:cubicBezTo>
                    <a:pt x="1164" y="119"/>
                    <a:pt x="1165" y="120"/>
                    <a:pt x="1165" y="120"/>
                  </a:cubicBezTo>
                  <a:cubicBezTo>
                    <a:pt x="1167" y="121"/>
                    <a:pt x="1169" y="120"/>
                    <a:pt x="1171" y="119"/>
                  </a:cubicBezTo>
                  <a:cubicBezTo>
                    <a:pt x="1171" y="119"/>
                    <a:pt x="1172" y="119"/>
                    <a:pt x="1173" y="119"/>
                  </a:cubicBezTo>
                  <a:cubicBezTo>
                    <a:pt x="1175" y="119"/>
                    <a:pt x="1176" y="119"/>
                    <a:pt x="1176" y="117"/>
                  </a:cubicBezTo>
                  <a:cubicBezTo>
                    <a:pt x="1176" y="116"/>
                    <a:pt x="1176" y="115"/>
                    <a:pt x="1176" y="115"/>
                  </a:cubicBezTo>
                  <a:cubicBezTo>
                    <a:pt x="1177" y="114"/>
                    <a:pt x="1178" y="114"/>
                    <a:pt x="1178" y="113"/>
                  </a:cubicBezTo>
                  <a:cubicBezTo>
                    <a:pt x="1179" y="113"/>
                    <a:pt x="1179" y="112"/>
                    <a:pt x="1179" y="111"/>
                  </a:cubicBezTo>
                  <a:cubicBezTo>
                    <a:pt x="1180" y="111"/>
                    <a:pt x="1181" y="111"/>
                    <a:pt x="1182" y="111"/>
                  </a:cubicBezTo>
                  <a:cubicBezTo>
                    <a:pt x="1182" y="111"/>
                    <a:pt x="1183" y="110"/>
                    <a:pt x="1182" y="110"/>
                  </a:cubicBezTo>
                  <a:cubicBezTo>
                    <a:pt x="1182" y="109"/>
                    <a:pt x="1180" y="110"/>
                    <a:pt x="1180" y="110"/>
                  </a:cubicBezTo>
                  <a:cubicBezTo>
                    <a:pt x="1178" y="110"/>
                    <a:pt x="1177" y="110"/>
                    <a:pt x="1175" y="110"/>
                  </a:cubicBezTo>
                  <a:cubicBezTo>
                    <a:pt x="1174" y="110"/>
                    <a:pt x="1172" y="110"/>
                    <a:pt x="1170" y="110"/>
                  </a:cubicBezTo>
                  <a:cubicBezTo>
                    <a:pt x="1169" y="110"/>
                    <a:pt x="1167" y="110"/>
                    <a:pt x="1166" y="110"/>
                  </a:cubicBezTo>
                  <a:cubicBezTo>
                    <a:pt x="1164" y="109"/>
                    <a:pt x="1162" y="110"/>
                    <a:pt x="1161" y="110"/>
                  </a:cubicBezTo>
                  <a:cubicBezTo>
                    <a:pt x="1160" y="111"/>
                    <a:pt x="1158" y="112"/>
                    <a:pt x="1157" y="112"/>
                  </a:cubicBezTo>
                  <a:cubicBezTo>
                    <a:pt x="1156" y="111"/>
                    <a:pt x="1155" y="110"/>
                    <a:pt x="1155" y="110"/>
                  </a:cubicBezTo>
                  <a:cubicBezTo>
                    <a:pt x="1154" y="109"/>
                    <a:pt x="1153" y="108"/>
                    <a:pt x="1152" y="107"/>
                  </a:cubicBezTo>
                  <a:cubicBezTo>
                    <a:pt x="1152" y="106"/>
                    <a:pt x="1151" y="105"/>
                    <a:pt x="1150" y="104"/>
                  </a:cubicBezTo>
                  <a:cubicBezTo>
                    <a:pt x="1148" y="102"/>
                    <a:pt x="1147" y="99"/>
                    <a:pt x="1145" y="97"/>
                  </a:cubicBezTo>
                  <a:cubicBezTo>
                    <a:pt x="1144" y="96"/>
                    <a:pt x="1141" y="89"/>
                    <a:pt x="1143" y="87"/>
                  </a:cubicBezTo>
                  <a:cubicBezTo>
                    <a:pt x="1144" y="87"/>
                    <a:pt x="1145" y="87"/>
                    <a:pt x="1145" y="87"/>
                  </a:cubicBezTo>
                  <a:cubicBezTo>
                    <a:pt x="1146" y="86"/>
                    <a:pt x="1147" y="86"/>
                    <a:pt x="1147" y="85"/>
                  </a:cubicBezTo>
                  <a:cubicBezTo>
                    <a:pt x="1148" y="85"/>
                    <a:pt x="1149" y="85"/>
                    <a:pt x="1149" y="85"/>
                  </a:cubicBezTo>
                  <a:cubicBezTo>
                    <a:pt x="1150" y="84"/>
                    <a:pt x="1150" y="83"/>
                    <a:pt x="1150" y="83"/>
                  </a:cubicBezTo>
                  <a:cubicBezTo>
                    <a:pt x="1150" y="81"/>
                    <a:pt x="1152" y="80"/>
                    <a:pt x="1152" y="82"/>
                  </a:cubicBezTo>
                  <a:cubicBezTo>
                    <a:pt x="1152" y="82"/>
                    <a:pt x="1152" y="83"/>
                    <a:pt x="1152" y="83"/>
                  </a:cubicBezTo>
                  <a:cubicBezTo>
                    <a:pt x="1153" y="84"/>
                    <a:pt x="1153" y="84"/>
                    <a:pt x="1153" y="84"/>
                  </a:cubicBezTo>
                  <a:cubicBezTo>
                    <a:pt x="1152" y="85"/>
                    <a:pt x="1151" y="85"/>
                    <a:pt x="1150" y="86"/>
                  </a:cubicBezTo>
                  <a:cubicBezTo>
                    <a:pt x="1149" y="86"/>
                    <a:pt x="1149" y="87"/>
                    <a:pt x="1148" y="88"/>
                  </a:cubicBezTo>
                  <a:cubicBezTo>
                    <a:pt x="1148" y="89"/>
                    <a:pt x="1147" y="89"/>
                    <a:pt x="1146" y="90"/>
                  </a:cubicBezTo>
                  <a:cubicBezTo>
                    <a:pt x="1147" y="90"/>
                    <a:pt x="1149" y="89"/>
                    <a:pt x="1149" y="88"/>
                  </a:cubicBezTo>
                  <a:cubicBezTo>
                    <a:pt x="1150" y="87"/>
                    <a:pt x="1151" y="86"/>
                    <a:pt x="1152" y="86"/>
                  </a:cubicBezTo>
                  <a:cubicBezTo>
                    <a:pt x="1153" y="85"/>
                    <a:pt x="1155" y="84"/>
                    <a:pt x="1156" y="84"/>
                  </a:cubicBezTo>
                  <a:cubicBezTo>
                    <a:pt x="1157" y="82"/>
                    <a:pt x="1157" y="80"/>
                    <a:pt x="1160" y="79"/>
                  </a:cubicBezTo>
                  <a:cubicBezTo>
                    <a:pt x="1160" y="79"/>
                    <a:pt x="1161" y="79"/>
                    <a:pt x="1162" y="78"/>
                  </a:cubicBezTo>
                  <a:cubicBezTo>
                    <a:pt x="1162" y="78"/>
                    <a:pt x="1163" y="77"/>
                    <a:pt x="1163" y="77"/>
                  </a:cubicBezTo>
                  <a:cubicBezTo>
                    <a:pt x="1165" y="75"/>
                    <a:pt x="1166" y="75"/>
                    <a:pt x="1168" y="75"/>
                  </a:cubicBezTo>
                  <a:cubicBezTo>
                    <a:pt x="1170" y="75"/>
                    <a:pt x="1171" y="75"/>
                    <a:pt x="1173" y="75"/>
                  </a:cubicBezTo>
                  <a:cubicBezTo>
                    <a:pt x="1175" y="74"/>
                    <a:pt x="1176" y="73"/>
                    <a:pt x="1178" y="72"/>
                  </a:cubicBezTo>
                  <a:cubicBezTo>
                    <a:pt x="1179" y="72"/>
                    <a:pt x="1179" y="72"/>
                    <a:pt x="1180" y="71"/>
                  </a:cubicBezTo>
                  <a:cubicBezTo>
                    <a:pt x="1181" y="71"/>
                    <a:pt x="1182" y="71"/>
                    <a:pt x="1182" y="71"/>
                  </a:cubicBezTo>
                  <a:cubicBezTo>
                    <a:pt x="1183" y="71"/>
                    <a:pt x="1183" y="72"/>
                    <a:pt x="1184" y="73"/>
                  </a:cubicBezTo>
                  <a:cubicBezTo>
                    <a:pt x="1184" y="74"/>
                    <a:pt x="1185" y="73"/>
                    <a:pt x="1185" y="74"/>
                  </a:cubicBezTo>
                  <a:cubicBezTo>
                    <a:pt x="1185" y="75"/>
                    <a:pt x="1185" y="76"/>
                    <a:pt x="1186" y="76"/>
                  </a:cubicBezTo>
                  <a:cubicBezTo>
                    <a:pt x="1187" y="76"/>
                    <a:pt x="1187" y="74"/>
                    <a:pt x="1187" y="74"/>
                  </a:cubicBezTo>
                  <a:cubicBezTo>
                    <a:pt x="1187" y="72"/>
                    <a:pt x="1188" y="71"/>
                    <a:pt x="1189" y="71"/>
                  </a:cubicBezTo>
                  <a:cubicBezTo>
                    <a:pt x="1191" y="70"/>
                    <a:pt x="1191" y="69"/>
                    <a:pt x="1193" y="69"/>
                  </a:cubicBezTo>
                  <a:cubicBezTo>
                    <a:pt x="1195" y="69"/>
                    <a:pt x="1196" y="69"/>
                    <a:pt x="1197" y="68"/>
                  </a:cubicBezTo>
                  <a:cubicBezTo>
                    <a:pt x="1198" y="68"/>
                    <a:pt x="1199" y="67"/>
                    <a:pt x="1200" y="67"/>
                  </a:cubicBezTo>
                  <a:cubicBezTo>
                    <a:pt x="1201" y="65"/>
                    <a:pt x="1202" y="64"/>
                    <a:pt x="1203" y="64"/>
                  </a:cubicBezTo>
                  <a:cubicBezTo>
                    <a:pt x="1204" y="63"/>
                    <a:pt x="1205" y="63"/>
                    <a:pt x="1205" y="63"/>
                  </a:cubicBezTo>
                  <a:cubicBezTo>
                    <a:pt x="1207" y="63"/>
                    <a:pt x="1208" y="63"/>
                    <a:pt x="1210" y="63"/>
                  </a:cubicBezTo>
                  <a:cubicBezTo>
                    <a:pt x="1212" y="64"/>
                    <a:pt x="1213" y="63"/>
                    <a:pt x="1214" y="63"/>
                  </a:cubicBezTo>
                  <a:cubicBezTo>
                    <a:pt x="1216" y="63"/>
                    <a:pt x="1218" y="62"/>
                    <a:pt x="1219" y="62"/>
                  </a:cubicBezTo>
                  <a:cubicBezTo>
                    <a:pt x="1220" y="61"/>
                    <a:pt x="1221" y="61"/>
                    <a:pt x="1222" y="61"/>
                  </a:cubicBezTo>
                  <a:cubicBezTo>
                    <a:pt x="1222" y="61"/>
                    <a:pt x="1223" y="62"/>
                    <a:pt x="1224" y="62"/>
                  </a:cubicBezTo>
                  <a:cubicBezTo>
                    <a:pt x="1225" y="62"/>
                    <a:pt x="1227" y="62"/>
                    <a:pt x="1229" y="62"/>
                  </a:cubicBezTo>
                  <a:cubicBezTo>
                    <a:pt x="1230" y="61"/>
                    <a:pt x="1231" y="60"/>
                    <a:pt x="1232" y="59"/>
                  </a:cubicBezTo>
                  <a:cubicBezTo>
                    <a:pt x="1234" y="59"/>
                    <a:pt x="1235" y="59"/>
                    <a:pt x="1237" y="59"/>
                  </a:cubicBezTo>
                  <a:cubicBezTo>
                    <a:pt x="1237" y="59"/>
                    <a:pt x="1239" y="59"/>
                    <a:pt x="1239" y="60"/>
                  </a:cubicBezTo>
                  <a:cubicBezTo>
                    <a:pt x="1239" y="60"/>
                    <a:pt x="1238" y="61"/>
                    <a:pt x="1238" y="62"/>
                  </a:cubicBezTo>
                  <a:cubicBezTo>
                    <a:pt x="1238" y="62"/>
                    <a:pt x="1238" y="63"/>
                    <a:pt x="1238" y="64"/>
                  </a:cubicBezTo>
                  <a:cubicBezTo>
                    <a:pt x="1238" y="65"/>
                    <a:pt x="1236" y="65"/>
                    <a:pt x="1236" y="66"/>
                  </a:cubicBezTo>
                  <a:cubicBezTo>
                    <a:pt x="1233" y="67"/>
                    <a:pt x="1229" y="68"/>
                    <a:pt x="1226" y="69"/>
                  </a:cubicBezTo>
                  <a:cubicBezTo>
                    <a:pt x="1225" y="69"/>
                    <a:pt x="1224" y="69"/>
                    <a:pt x="1223" y="69"/>
                  </a:cubicBezTo>
                  <a:cubicBezTo>
                    <a:pt x="1223" y="69"/>
                    <a:pt x="1221" y="69"/>
                    <a:pt x="1221" y="69"/>
                  </a:cubicBezTo>
                  <a:cubicBezTo>
                    <a:pt x="1219" y="70"/>
                    <a:pt x="1222" y="72"/>
                    <a:pt x="1223" y="72"/>
                  </a:cubicBezTo>
                  <a:cubicBezTo>
                    <a:pt x="1224" y="74"/>
                    <a:pt x="1224" y="75"/>
                    <a:pt x="1222" y="75"/>
                  </a:cubicBezTo>
                  <a:cubicBezTo>
                    <a:pt x="1220" y="75"/>
                    <a:pt x="1218" y="75"/>
                    <a:pt x="1217" y="75"/>
                  </a:cubicBezTo>
                  <a:cubicBezTo>
                    <a:pt x="1213" y="76"/>
                    <a:pt x="1210" y="75"/>
                    <a:pt x="1207" y="75"/>
                  </a:cubicBezTo>
                  <a:cubicBezTo>
                    <a:pt x="1204" y="75"/>
                    <a:pt x="1207" y="76"/>
                    <a:pt x="1207" y="77"/>
                  </a:cubicBezTo>
                  <a:cubicBezTo>
                    <a:pt x="1208" y="78"/>
                    <a:pt x="1208" y="79"/>
                    <a:pt x="1208" y="79"/>
                  </a:cubicBezTo>
                  <a:cubicBezTo>
                    <a:pt x="1208" y="80"/>
                    <a:pt x="1209" y="81"/>
                    <a:pt x="1210" y="81"/>
                  </a:cubicBezTo>
                  <a:cubicBezTo>
                    <a:pt x="1211" y="82"/>
                    <a:pt x="1213" y="84"/>
                    <a:pt x="1214" y="84"/>
                  </a:cubicBezTo>
                  <a:cubicBezTo>
                    <a:pt x="1216" y="84"/>
                    <a:pt x="1217" y="85"/>
                    <a:pt x="1218" y="86"/>
                  </a:cubicBezTo>
                  <a:cubicBezTo>
                    <a:pt x="1219" y="87"/>
                    <a:pt x="1219" y="87"/>
                    <a:pt x="1220" y="87"/>
                  </a:cubicBezTo>
                  <a:cubicBezTo>
                    <a:pt x="1221" y="88"/>
                    <a:pt x="1222" y="88"/>
                    <a:pt x="1222" y="88"/>
                  </a:cubicBezTo>
                  <a:cubicBezTo>
                    <a:pt x="1223" y="89"/>
                    <a:pt x="1223" y="90"/>
                    <a:pt x="1223" y="90"/>
                  </a:cubicBezTo>
                  <a:cubicBezTo>
                    <a:pt x="1223" y="91"/>
                    <a:pt x="1222" y="91"/>
                    <a:pt x="1221" y="91"/>
                  </a:cubicBezTo>
                  <a:cubicBezTo>
                    <a:pt x="1220" y="90"/>
                    <a:pt x="1219" y="90"/>
                    <a:pt x="1218" y="89"/>
                  </a:cubicBezTo>
                  <a:cubicBezTo>
                    <a:pt x="1216" y="88"/>
                    <a:pt x="1216" y="90"/>
                    <a:pt x="1215" y="91"/>
                  </a:cubicBezTo>
                  <a:cubicBezTo>
                    <a:pt x="1214" y="91"/>
                    <a:pt x="1213" y="92"/>
                    <a:pt x="1213" y="92"/>
                  </a:cubicBezTo>
                  <a:cubicBezTo>
                    <a:pt x="1212" y="92"/>
                    <a:pt x="1211" y="91"/>
                    <a:pt x="1210" y="92"/>
                  </a:cubicBezTo>
                  <a:cubicBezTo>
                    <a:pt x="1209" y="92"/>
                    <a:pt x="1209" y="94"/>
                    <a:pt x="1208" y="95"/>
                  </a:cubicBezTo>
                  <a:cubicBezTo>
                    <a:pt x="1208" y="97"/>
                    <a:pt x="1207" y="98"/>
                    <a:pt x="1206" y="100"/>
                  </a:cubicBezTo>
                  <a:cubicBezTo>
                    <a:pt x="1206" y="100"/>
                    <a:pt x="1205" y="101"/>
                    <a:pt x="1204" y="101"/>
                  </a:cubicBezTo>
                  <a:cubicBezTo>
                    <a:pt x="1204" y="101"/>
                    <a:pt x="1203" y="101"/>
                    <a:pt x="1202" y="102"/>
                  </a:cubicBezTo>
                  <a:cubicBezTo>
                    <a:pt x="1201" y="102"/>
                    <a:pt x="1203" y="104"/>
                    <a:pt x="1204" y="105"/>
                  </a:cubicBezTo>
                  <a:cubicBezTo>
                    <a:pt x="1204" y="105"/>
                    <a:pt x="1204" y="106"/>
                    <a:pt x="1204" y="107"/>
                  </a:cubicBezTo>
                  <a:cubicBezTo>
                    <a:pt x="1205" y="107"/>
                    <a:pt x="1205" y="108"/>
                    <a:pt x="1205" y="108"/>
                  </a:cubicBezTo>
                  <a:cubicBezTo>
                    <a:pt x="1206" y="112"/>
                    <a:pt x="1200" y="111"/>
                    <a:pt x="1198" y="111"/>
                  </a:cubicBezTo>
                  <a:cubicBezTo>
                    <a:pt x="1197" y="111"/>
                    <a:pt x="1195" y="110"/>
                    <a:pt x="1194" y="110"/>
                  </a:cubicBezTo>
                  <a:cubicBezTo>
                    <a:pt x="1192" y="110"/>
                    <a:pt x="1191" y="109"/>
                    <a:pt x="1190" y="109"/>
                  </a:cubicBezTo>
                  <a:cubicBezTo>
                    <a:pt x="1189" y="109"/>
                    <a:pt x="1188" y="109"/>
                    <a:pt x="1188" y="109"/>
                  </a:cubicBezTo>
                  <a:cubicBezTo>
                    <a:pt x="1187" y="108"/>
                    <a:pt x="1187" y="108"/>
                    <a:pt x="1186" y="108"/>
                  </a:cubicBezTo>
                  <a:cubicBezTo>
                    <a:pt x="1185" y="108"/>
                    <a:pt x="1182" y="109"/>
                    <a:pt x="1185" y="110"/>
                  </a:cubicBezTo>
                  <a:cubicBezTo>
                    <a:pt x="1186" y="110"/>
                    <a:pt x="1186" y="110"/>
                    <a:pt x="1186" y="111"/>
                  </a:cubicBezTo>
                  <a:cubicBezTo>
                    <a:pt x="1187" y="111"/>
                    <a:pt x="1188" y="111"/>
                    <a:pt x="1188" y="112"/>
                  </a:cubicBezTo>
                  <a:cubicBezTo>
                    <a:pt x="1188" y="113"/>
                    <a:pt x="1187" y="113"/>
                    <a:pt x="1186" y="113"/>
                  </a:cubicBezTo>
                  <a:cubicBezTo>
                    <a:pt x="1185" y="113"/>
                    <a:pt x="1185" y="114"/>
                    <a:pt x="1184" y="114"/>
                  </a:cubicBezTo>
                  <a:cubicBezTo>
                    <a:pt x="1184" y="114"/>
                    <a:pt x="1180" y="114"/>
                    <a:pt x="1181" y="116"/>
                  </a:cubicBezTo>
                  <a:cubicBezTo>
                    <a:pt x="1182" y="116"/>
                    <a:pt x="1183" y="116"/>
                    <a:pt x="1184" y="116"/>
                  </a:cubicBezTo>
                  <a:cubicBezTo>
                    <a:pt x="1185" y="116"/>
                    <a:pt x="1185" y="117"/>
                    <a:pt x="1186" y="117"/>
                  </a:cubicBezTo>
                  <a:cubicBezTo>
                    <a:pt x="1186" y="117"/>
                    <a:pt x="1187" y="117"/>
                    <a:pt x="1188" y="118"/>
                  </a:cubicBezTo>
                  <a:cubicBezTo>
                    <a:pt x="1188" y="118"/>
                    <a:pt x="1189" y="118"/>
                    <a:pt x="1190" y="119"/>
                  </a:cubicBezTo>
                  <a:cubicBezTo>
                    <a:pt x="1190" y="119"/>
                    <a:pt x="1191" y="119"/>
                    <a:pt x="1192" y="120"/>
                  </a:cubicBezTo>
                  <a:cubicBezTo>
                    <a:pt x="1192" y="120"/>
                    <a:pt x="1192" y="121"/>
                    <a:pt x="1193" y="121"/>
                  </a:cubicBezTo>
                  <a:cubicBezTo>
                    <a:pt x="1194" y="122"/>
                    <a:pt x="1194" y="122"/>
                    <a:pt x="1195" y="123"/>
                  </a:cubicBezTo>
                  <a:cubicBezTo>
                    <a:pt x="1195" y="123"/>
                    <a:pt x="1196" y="124"/>
                    <a:pt x="1196" y="125"/>
                  </a:cubicBezTo>
                  <a:cubicBezTo>
                    <a:pt x="1197" y="125"/>
                    <a:pt x="1197" y="126"/>
                    <a:pt x="1198" y="126"/>
                  </a:cubicBezTo>
                  <a:cubicBezTo>
                    <a:pt x="1198" y="127"/>
                    <a:pt x="1198" y="128"/>
                    <a:pt x="1199" y="128"/>
                  </a:cubicBezTo>
                  <a:cubicBezTo>
                    <a:pt x="1200" y="129"/>
                    <a:pt x="1203" y="129"/>
                    <a:pt x="1204" y="129"/>
                  </a:cubicBezTo>
                  <a:cubicBezTo>
                    <a:pt x="1206" y="129"/>
                    <a:pt x="1207" y="128"/>
                    <a:pt x="1208" y="129"/>
                  </a:cubicBezTo>
                  <a:cubicBezTo>
                    <a:pt x="1209" y="129"/>
                    <a:pt x="1209" y="130"/>
                    <a:pt x="1209" y="130"/>
                  </a:cubicBezTo>
                  <a:cubicBezTo>
                    <a:pt x="1210" y="131"/>
                    <a:pt x="1210" y="131"/>
                    <a:pt x="1211" y="131"/>
                  </a:cubicBezTo>
                  <a:cubicBezTo>
                    <a:pt x="1213" y="134"/>
                    <a:pt x="1215" y="137"/>
                    <a:pt x="1219" y="138"/>
                  </a:cubicBezTo>
                  <a:cubicBezTo>
                    <a:pt x="1222" y="138"/>
                    <a:pt x="1225" y="138"/>
                    <a:pt x="1228" y="139"/>
                  </a:cubicBezTo>
                  <a:cubicBezTo>
                    <a:pt x="1229" y="140"/>
                    <a:pt x="1230" y="142"/>
                    <a:pt x="1231" y="143"/>
                  </a:cubicBezTo>
                  <a:cubicBezTo>
                    <a:pt x="1232" y="144"/>
                    <a:pt x="1233" y="145"/>
                    <a:pt x="1235" y="146"/>
                  </a:cubicBezTo>
                  <a:cubicBezTo>
                    <a:pt x="1236" y="147"/>
                    <a:pt x="1237" y="147"/>
                    <a:pt x="1238" y="148"/>
                  </a:cubicBezTo>
                  <a:cubicBezTo>
                    <a:pt x="1239" y="150"/>
                    <a:pt x="1241" y="150"/>
                    <a:pt x="1242" y="151"/>
                  </a:cubicBezTo>
                  <a:cubicBezTo>
                    <a:pt x="1244" y="152"/>
                    <a:pt x="1245" y="153"/>
                    <a:pt x="1246" y="154"/>
                  </a:cubicBezTo>
                  <a:cubicBezTo>
                    <a:pt x="1247" y="156"/>
                    <a:pt x="1247" y="157"/>
                    <a:pt x="1249" y="158"/>
                  </a:cubicBezTo>
                  <a:cubicBezTo>
                    <a:pt x="1251" y="160"/>
                    <a:pt x="1254" y="162"/>
                    <a:pt x="1256" y="164"/>
                  </a:cubicBezTo>
                  <a:cubicBezTo>
                    <a:pt x="1258" y="166"/>
                    <a:pt x="1261" y="168"/>
                    <a:pt x="1264" y="169"/>
                  </a:cubicBezTo>
                  <a:cubicBezTo>
                    <a:pt x="1267" y="170"/>
                    <a:pt x="1269" y="171"/>
                    <a:pt x="1272" y="171"/>
                  </a:cubicBezTo>
                  <a:cubicBezTo>
                    <a:pt x="1273" y="172"/>
                    <a:pt x="1276" y="173"/>
                    <a:pt x="1277" y="174"/>
                  </a:cubicBezTo>
                  <a:cubicBezTo>
                    <a:pt x="1278" y="175"/>
                    <a:pt x="1279" y="177"/>
                    <a:pt x="1280" y="178"/>
                  </a:cubicBezTo>
                  <a:cubicBezTo>
                    <a:pt x="1281" y="182"/>
                    <a:pt x="1285" y="180"/>
                    <a:pt x="1287" y="183"/>
                  </a:cubicBezTo>
                  <a:cubicBezTo>
                    <a:pt x="1288" y="185"/>
                    <a:pt x="1288" y="187"/>
                    <a:pt x="1288" y="188"/>
                  </a:cubicBezTo>
                  <a:cubicBezTo>
                    <a:pt x="1289" y="190"/>
                    <a:pt x="1289" y="191"/>
                    <a:pt x="1290" y="193"/>
                  </a:cubicBezTo>
                  <a:cubicBezTo>
                    <a:pt x="1290" y="194"/>
                    <a:pt x="1291" y="195"/>
                    <a:pt x="1292" y="196"/>
                  </a:cubicBezTo>
                  <a:cubicBezTo>
                    <a:pt x="1293" y="198"/>
                    <a:pt x="1293" y="199"/>
                    <a:pt x="1293" y="201"/>
                  </a:cubicBezTo>
                  <a:cubicBezTo>
                    <a:pt x="1293" y="202"/>
                    <a:pt x="1294" y="204"/>
                    <a:pt x="1293" y="205"/>
                  </a:cubicBezTo>
                  <a:close/>
                  <a:moveTo>
                    <a:pt x="1148" y="106"/>
                  </a:moveTo>
                  <a:cubicBezTo>
                    <a:pt x="1148" y="106"/>
                    <a:pt x="1148" y="105"/>
                    <a:pt x="1148" y="105"/>
                  </a:cubicBezTo>
                  <a:cubicBezTo>
                    <a:pt x="1149" y="104"/>
                    <a:pt x="1151" y="108"/>
                    <a:pt x="1151" y="108"/>
                  </a:cubicBezTo>
                  <a:cubicBezTo>
                    <a:pt x="1152" y="109"/>
                    <a:pt x="1153" y="110"/>
                    <a:pt x="1154" y="111"/>
                  </a:cubicBezTo>
                  <a:cubicBezTo>
                    <a:pt x="1155" y="112"/>
                    <a:pt x="1156" y="112"/>
                    <a:pt x="1156" y="113"/>
                  </a:cubicBezTo>
                  <a:cubicBezTo>
                    <a:pt x="1156" y="114"/>
                    <a:pt x="1155" y="113"/>
                    <a:pt x="1154" y="113"/>
                  </a:cubicBezTo>
                  <a:cubicBezTo>
                    <a:pt x="1153" y="112"/>
                    <a:pt x="1153" y="112"/>
                    <a:pt x="1152" y="112"/>
                  </a:cubicBezTo>
                  <a:cubicBezTo>
                    <a:pt x="1151" y="112"/>
                    <a:pt x="1151" y="112"/>
                    <a:pt x="1150" y="111"/>
                  </a:cubicBezTo>
                  <a:cubicBezTo>
                    <a:pt x="1149" y="110"/>
                    <a:pt x="1147" y="111"/>
                    <a:pt x="1148" y="108"/>
                  </a:cubicBezTo>
                  <a:cubicBezTo>
                    <a:pt x="1148" y="107"/>
                    <a:pt x="1148" y="107"/>
                    <a:pt x="1148" y="106"/>
                  </a:cubicBezTo>
                  <a:close/>
                  <a:moveTo>
                    <a:pt x="1417" y="158"/>
                  </a:moveTo>
                  <a:cubicBezTo>
                    <a:pt x="1417" y="158"/>
                    <a:pt x="1416" y="158"/>
                    <a:pt x="1416" y="158"/>
                  </a:cubicBezTo>
                  <a:cubicBezTo>
                    <a:pt x="1415" y="157"/>
                    <a:pt x="1416" y="157"/>
                    <a:pt x="1416" y="157"/>
                  </a:cubicBezTo>
                  <a:cubicBezTo>
                    <a:pt x="1416" y="156"/>
                    <a:pt x="1417" y="154"/>
                    <a:pt x="1418" y="155"/>
                  </a:cubicBezTo>
                  <a:cubicBezTo>
                    <a:pt x="1418" y="156"/>
                    <a:pt x="1418" y="157"/>
                    <a:pt x="1417" y="158"/>
                  </a:cubicBezTo>
                  <a:close/>
                  <a:moveTo>
                    <a:pt x="1575" y="228"/>
                  </a:moveTo>
                  <a:cubicBezTo>
                    <a:pt x="1575" y="229"/>
                    <a:pt x="1572" y="228"/>
                    <a:pt x="1571" y="228"/>
                  </a:cubicBezTo>
                  <a:cubicBezTo>
                    <a:pt x="1570" y="228"/>
                    <a:pt x="1568" y="228"/>
                    <a:pt x="1567" y="229"/>
                  </a:cubicBezTo>
                  <a:cubicBezTo>
                    <a:pt x="1566" y="230"/>
                    <a:pt x="1566" y="231"/>
                    <a:pt x="1566" y="231"/>
                  </a:cubicBezTo>
                  <a:cubicBezTo>
                    <a:pt x="1567" y="232"/>
                    <a:pt x="1567" y="232"/>
                    <a:pt x="1568" y="233"/>
                  </a:cubicBezTo>
                  <a:cubicBezTo>
                    <a:pt x="1568" y="236"/>
                    <a:pt x="1566" y="234"/>
                    <a:pt x="1565" y="234"/>
                  </a:cubicBezTo>
                  <a:cubicBezTo>
                    <a:pt x="1564" y="234"/>
                    <a:pt x="1564" y="234"/>
                    <a:pt x="1563" y="233"/>
                  </a:cubicBezTo>
                  <a:cubicBezTo>
                    <a:pt x="1562" y="233"/>
                    <a:pt x="1561" y="233"/>
                    <a:pt x="1561" y="233"/>
                  </a:cubicBezTo>
                  <a:cubicBezTo>
                    <a:pt x="1560" y="234"/>
                    <a:pt x="1559" y="234"/>
                    <a:pt x="1559" y="234"/>
                  </a:cubicBezTo>
                  <a:cubicBezTo>
                    <a:pt x="1558" y="234"/>
                    <a:pt x="1557" y="234"/>
                    <a:pt x="1557" y="235"/>
                  </a:cubicBezTo>
                  <a:cubicBezTo>
                    <a:pt x="1556" y="235"/>
                    <a:pt x="1555" y="236"/>
                    <a:pt x="1555" y="235"/>
                  </a:cubicBezTo>
                  <a:cubicBezTo>
                    <a:pt x="1554" y="235"/>
                    <a:pt x="1554" y="234"/>
                    <a:pt x="1554" y="233"/>
                  </a:cubicBezTo>
                  <a:cubicBezTo>
                    <a:pt x="1554" y="232"/>
                    <a:pt x="1554" y="231"/>
                    <a:pt x="1554" y="231"/>
                  </a:cubicBezTo>
                  <a:cubicBezTo>
                    <a:pt x="1553" y="230"/>
                    <a:pt x="1553" y="230"/>
                    <a:pt x="1553" y="230"/>
                  </a:cubicBezTo>
                  <a:cubicBezTo>
                    <a:pt x="1552" y="229"/>
                    <a:pt x="1553" y="228"/>
                    <a:pt x="1551" y="228"/>
                  </a:cubicBezTo>
                  <a:cubicBezTo>
                    <a:pt x="1551" y="229"/>
                    <a:pt x="1552" y="230"/>
                    <a:pt x="1551" y="230"/>
                  </a:cubicBezTo>
                  <a:cubicBezTo>
                    <a:pt x="1551" y="231"/>
                    <a:pt x="1551" y="231"/>
                    <a:pt x="1550" y="231"/>
                  </a:cubicBezTo>
                  <a:cubicBezTo>
                    <a:pt x="1549" y="232"/>
                    <a:pt x="1549" y="233"/>
                    <a:pt x="1548" y="233"/>
                  </a:cubicBezTo>
                  <a:cubicBezTo>
                    <a:pt x="1547" y="233"/>
                    <a:pt x="1546" y="232"/>
                    <a:pt x="1545" y="232"/>
                  </a:cubicBezTo>
                  <a:cubicBezTo>
                    <a:pt x="1543" y="231"/>
                    <a:pt x="1542" y="232"/>
                    <a:pt x="1541" y="231"/>
                  </a:cubicBezTo>
                  <a:cubicBezTo>
                    <a:pt x="1540" y="230"/>
                    <a:pt x="1539" y="228"/>
                    <a:pt x="1539" y="227"/>
                  </a:cubicBezTo>
                  <a:cubicBezTo>
                    <a:pt x="1538" y="227"/>
                    <a:pt x="1536" y="224"/>
                    <a:pt x="1536" y="224"/>
                  </a:cubicBezTo>
                  <a:cubicBezTo>
                    <a:pt x="1536" y="224"/>
                    <a:pt x="1536" y="224"/>
                    <a:pt x="1536" y="224"/>
                  </a:cubicBezTo>
                  <a:cubicBezTo>
                    <a:pt x="1536" y="225"/>
                    <a:pt x="1536" y="226"/>
                    <a:pt x="1536" y="226"/>
                  </a:cubicBezTo>
                  <a:cubicBezTo>
                    <a:pt x="1536" y="227"/>
                    <a:pt x="1536" y="228"/>
                    <a:pt x="1536" y="228"/>
                  </a:cubicBezTo>
                  <a:cubicBezTo>
                    <a:pt x="1536" y="230"/>
                    <a:pt x="1536" y="231"/>
                    <a:pt x="1535" y="233"/>
                  </a:cubicBezTo>
                  <a:cubicBezTo>
                    <a:pt x="1535" y="234"/>
                    <a:pt x="1534" y="235"/>
                    <a:pt x="1533" y="236"/>
                  </a:cubicBezTo>
                  <a:cubicBezTo>
                    <a:pt x="1533" y="237"/>
                    <a:pt x="1533" y="238"/>
                    <a:pt x="1533" y="238"/>
                  </a:cubicBezTo>
                  <a:cubicBezTo>
                    <a:pt x="1532" y="240"/>
                    <a:pt x="1532" y="243"/>
                    <a:pt x="1533" y="245"/>
                  </a:cubicBezTo>
                  <a:cubicBezTo>
                    <a:pt x="1533" y="246"/>
                    <a:pt x="1533" y="247"/>
                    <a:pt x="1533" y="247"/>
                  </a:cubicBezTo>
                  <a:cubicBezTo>
                    <a:pt x="1534" y="248"/>
                    <a:pt x="1534" y="249"/>
                    <a:pt x="1534" y="250"/>
                  </a:cubicBezTo>
                  <a:cubicBezTo>
                    <a:pt x="1535" y="252"/>
                    <a:pt x="1536" y="252"/>
                    <a:pt x="1538" y="252"/>
                  </a:cubicBezTo>
                  <a:cubicBezTo>
                    <a:pt x="1540" y="251"/>
                    <a:pt x="1541" y="251"/>
                    <a:pt x="1543" y="252"/>
                  </a:cubicBezTo>
                  <a:cubicBezTo>
                    <a:pt x="1544" y="253"/>
                    <a:pt x="1546" y="252"/>
                    <a:pt x="1547" y="253"/>
                  </a:cubicBezTo>
                  <a:cubicBezTo>
                    <a:pt x="1548" y="253"/>
                    <a:pt x="1548" y="254"/>
                    <a:pt x="1548" y="255"/>
                  </a:cubicBezTo>
                  <a:cubicBezTo>
                    <a:pt x="1548" y="256"/>
                    <a:pt x="1548" y="257"/>
                    <a:pt x="1548" y="257"/>
                  </a:cubicBezTo>
                  <a:cubicBezTo>
                    <a:pt x="1547" y="259"/>
                    <a:pt x="1549" y="260"/>
                    <a:pt x="1550" y="261"/>
                  </a:cubicBezTo>
                  <a:cubicBezTo>
                    <a:pt x="1551" y="261"/>
                    <a:pt x="1552" y="261"/>
                    <a:pt x="1552" y="262"/>
                  </a:cubicBezTo>
                  <a:cubicBezTo>
                    <a:pt x="1552" y="263"/>
                    <a:pt x="1552" y="264"/>
                    <a:pt x="1551" y="263"/>
                  </a:cubicBezTo>
                  <a:cubicBezTo>
                    <a:pt x="1550" y="263"/>
                    <a:pt x="1550" y="262"/>
                    <a:pt x="1550" y="262"/>
                  </a:cubicBezTo>
                  <a:cubicBezTo>
                    <a:pt x="1549" y="261"/>
                    <a:pt x="1548" y="261"/>
                    <a:pt x="1548" y="261"/>
                  </a:cubicBezTo>
                  <a:cubicBezTo>
                    <a:pt x="1547" y="262"/>
                    <a:pt x="1545" y="264"/>
                    <a:pt x="1544" y="263"/>
                  </a:cubicBezTo>
                  <a:cubicBezTo>
                    <a:pt x="1543" y="262"/>
                    <a:pt x="1546" y="260"/>
                    <a:pt x="1546" y="259"/>
                  </a:cubicBezTo>
                  <a:cubicBezTo>
                    <a:pt x="1546" y="258"/>
                    <a:pt x="1544" y="259"/>
                    <a:pt x="1544" y="260"/>
                  </a:cubicBezTo>
                  <a:cubicBezTo>
                    <a:pt x="1543" y="260"/>
                    <a:pt x="1544" y="261"/>
                    <a:pt x="1543" y="262"/>
                  </a:cubicBezTo>
                  <a:cubicBezTo>
                    <a:pt x="1542" y="263"/>
                    <a:pt x="1541" y="264"/>
                    <a:pt x="1541" y="266"/>
                  </a:cubicBezTo>
                  <a:cubicBezTo>
                    <a:pt x="1541" y="267"/>
                    <a:pt x="1541" y="267"/>
                    <a:pt x="1542" y="268"/>
                  </a:cubicBezTo>
                  <a:cubicBezTo>
                    <a:pt x="1543" y="269"/>
                    <a:pt x="1543" y="270"/>
                    <a:pt x="1543" y="271"/>
                  </a:cubicBezTo>
                  <a:cubicBezTo>
                    <a:pt x="1543" y="271"/>
                    <a:pt x="1543" y="272"/>
                    <a:pt x="1544" y="271"/>
                  </a:cubicBezTo>
                  <a:cubicBezTo>
                    <a:pt x="1544" y="270"/>
                    <a:pt x="1544" y="269"/>
                    <a:pt x="1544" y="269"/>
                  </a:cubicBezTo>
                  <a:cubicBezTo>
                    <a:pt x="1544" y="268"/>
                    <a:pt x="1543" y="267"/>
                    <a:pt x="1544" y="267"/>
                  </a:cubicBezTo>
                  <a:cubicBezTo>
                    <a:pt x="1546" y="266"/>
                    <a:pt x="1546" y="268"/>
                    <a:pt x="1546" y="268"/>
                  </a:cubicBezTo>
                  <a:cubicBezTo>
                    <a:pt x="1547" y="270"/>
                    <a:pt x="1549" y="269"/>
                    <a:pt x="1550" y="270"/>
                  </a:cubicBezTo>
                  <a:cubicBezTo>
                    <a:pt x="1552" y="271"/>
                    <a:pt x="1552" y="273"/>
                    <a:pt x="1553" y="274"/>
                  </a:cubicBezTo>
                  <a:cubicBezTo>
                    <a:pt x="1554" y="275"/>
                    <a:pt x="1556" y="275"/>
                    <a:pt x="1557" y="277"/>
                  </a:cubicBezTo>
                  <a:cubicBezTo>
                    <a:pt x="1558" y="278"/>
                    <a:pt x="1558" y="279"/>
                    <a:pt x="1558" y="281"/>
                  </a:cubicBezTo>
                  <a:cubicBezTo>
                    <a:pt x="1558" y="281"/>
                    <a:pt x="1558" y="282"/>
                    <a:pt x="1558" y="282"/>
                  </a:cubicBezTo>
                  <a:cubicBezTo>
                    <a:pt x="1557" y="283"/>
                    <a:pt x="1557" y="285"/>
                    <a:pt x="1557" y="286"/>
                  </a:cubicBezTo>
                  <a:cubicBezTo>
                    <a:pt x="1556" y="287"/>
                    <a:pt x="1556" y="288"/>
                    <a:pt x="1556" y="289"/>
                  </a:cubicBezTo>
                  <a:cubicBezTo>
                    <a:pt x="1556" y="291"/>
                    <a:pt x="1556" y="293"/>
                    <a:pt x="1556" y="295"/>
                  </a:cubicBezTo>
                  <a:cubicBezTo>
                    <a:pt x="1555" y="299"/>
                    <a:pt x="1555" y="303"/>
                    <a:pt x="1556" y="307"/>
                  </a:cubicBezTo>
                  <a:cubicBezTo>
                    <a:pt x="1557" y="309"/>
                    <a:pt x="1557" y="311"/>
                    <a:pt x="1557" y="313"/>
                  </a:cubicBezTo>
                  <a:cubicBezTo>
                    <a:pt x="1557" y="315"/>
                    <a:pt x="1557" y="318"/>
                    <a:pt x="1558" y="320"/>
                  </a:cubicBezTo>
                  <a:cubicBezTo>
                    <a:pt x="1558" y="321"/>
                    <a:pt x="1558" y="323"/>
                    <a:pt x="1559" y="325"/>
                  </a:cubicBezTo>
                  <a:cubicBezTo>
                    <a:pt x="1560" y="327"/>
                    <a:pt x="1560" y="328"/>
                    <a:pt x="1560" y="330"/>
                  </a:cubicBezTo>
                  <a:cubicBezTo>
                    <a:pt x="1560" y="331"/>
                    <a:pt x="1559" y="333"/>
                    <a:pt x="1557" y="333"/>
                  </a:cubicBezTo>
                  <a:cubicBezTo>
                    <a:pt x="1557" y="333"/>
                    <a:pt x="1556" y="332"/>
                    <a:pt x="1555" y="332"/>
                  </a:cubicBezTo>
                  <a:cubicBezTo>
                    <a:pt x="1554" y="331"/>
                    <a:pt x="1554" y="331"/>
                    <a:pt x="1555" y="330"/>
                  </a:cubicBezTo>
                  <a:cubicBezTo>
                    <a:pt x="1556" y="330"/>
                    <a:pt x="1557" y="330"/>
                    <a:pt x="1556" y="329"/>
                  </a:cubicBezTo>
                  <a:cubicBezTo>
                    <a:pt x="1555" y="329"/>
                    <a:pt x="1554" y="329"/>
                    <a:pt x="1554" y="330"/>
                  </a:cubicBezTo>
                  <a:cubicBezTo>
                    <a:pt x="1552" y="331"/>
                    <a:pt x="1551" y="330"/>
                    <a:pt x="1549" y="330"/>
                  </a:cubicBezTo>
                  <a:cubicBezTo>
                    <a:pt x="1545" y="330"/>
                    <a:pt x="1541" y="333"/>
                    <a:pt x="1537" y="333"/>
                  </a:cubicBezTo>
                  <a:cubicBezTo>
                    <a:pt x="1535" y="334"/>
                    <a:pt x="1533" y="334"/>
                    <a:pt x="1531" y="334"/>
                  </a:cubicBezTo>
                  <a:cubicBezTo>
                    <a:pt x="1529" y="334"/>
                    <a:pt x="1527" y="335"/>
                    <a:pt x="1524" y="336"/>
                  </a:cubicBezTo>
                  <a:cubicBezTo>
                    <a:pt x="1521" y="337"/>
                    <a:pt x="1517" y="337"/>
                    <a:pt x="1513" y="337"/>
                  </a:cubicBezTo>
                  <a:cubicBezTo>
                    <a:pt x="1510" y="337"/>
                    <a:pt x="1508" y="336"/>
                    <a:pt x="1506" y="336"/>
                  </a:cubicBezTo>
                  <a:cubicBezTo>
                    <a:pt x="1503" y="335"/>
                    <a:pt x="1501" y="335"/>
                    <a:pt x="1499" y="334"/>
                  </a:cubicBezTo>
                  <a:cubicBezTo>
                    <a:pt x="1497" y="333"/>
                    <a:pt x="1495" y="332"/>
                    <a:pt x="1493" y="331"/>
                  </a:cubicBezTo>
                  <a:cubicBezTo>
                    <a:pt x="1491" y="330"/>
                    <a:pt x="1490" y="330"/>
                    <a:pt x="1488" y="330"/>
                  </a:cubicBezTo>
                  <a:cubicBezTo>
                    <a:pt x="1486" y="329"/>
                    <a:pt x="1484" y="328"/>
                    <a:pt x="1483" y="327"/>
                  </a:cubicBezTo>
                  <a:cubicBezTo>
                    <a:pt x="1481" y="326"/>
                    <a:pt x="1481" y="325"/>
                    <a:pt x="1480" y="323"/>
                  </a:cubicBezTo>
                  <a:cubicBezTo>
                    <a:pt x="1479" y="322"/>
                    <a:pt x="1478" y="320"/>
                    <a:pt x="1477" y="319"/>
                  </a:cubicBezTo>
                  <a:cubicBezTo>
                    <a:pt x="1474" y="317"/>
                    <a:pt x="1470" y="316"/>
                    <a:pt x="1467" y="316"/>
                  </a:cubicBezTo>
                  <a:cubicBezTo>
                    <a:pt x="1465" y="315"/>
                    <a:pt x="1463" y="315"/>
                    <a:pt x="1462" y="314"/>
                  </a:cubicBezTo>
                  <a:cubicBezTo>
                    <a:pt x="1460" y="314"/>
                    <a:pt x="1459" y="314"/>
                    <a:pt x="1457" y="313"/>
                  </a:cubicBezTo>
                  <a:cubicBezTo>
                    <a:pt x="1456" y="313"/>
                    <a:pt x="1455" y="312"/>
                    <a:pt x="1454" y="311"/>
                  </a:cubicBezTo>
                  <a:cubicBezTo>
                    <a:pt x="1453" y="310"/>
                    <a:pt x="1453" y="308"/>
                    <a:pt x="1452" y="307"/>
                  </a:cubicBezTo>
                  <a:cubicBezTo>
                    <a:pt x="1451" y="304"/>
                    <a:pt x="1450" y="301"/>
                    <a:pt x="1449" y="298"/>
                  </a:cubicBezTo>
                  <a:cubicBezTo>
                    <a:pt x="1449" y="296"/>
                    <a:pt x="1449" y="295"/>
                    <a:pt x="1449" y="293"/>
                  </a:cubicBezTo>
                  <a:cubicBezTo>
                    <a:pt x="1449" y="292"/>
                    <a:pt x="1449" y="290"/>
                    <a:pt x="1449" y="288"/>
                  </a:cubicBezTo>
                  <a:cubicBezTo>
                    <a:pt x="1449" y="285"/>
                    <a:pt x="1450" y="282"/>
                    <a:pt x="1450" y="279"/>
                  </a:cubicBezTo>
                  <a:cubicBezTo>
                    <a:pt x="1450" y="278"/>
                    <a:pt x="1450" y="276"/>
                    <a:pt x="1450" y="274"/>
                  </a:cubicBezTo>
                  <a:cubicBezTo>
                    <a:pt x="1451" y="273"/>
                    <a:pt x="1453" y="272"/>
                    <a:pt x="1453" y="274"/>
                  </a:cubicBezTo>
                  <a:cubicBezTo>
                    <a:pt x="1454" y="275"/>
                    <a:pt x="1454" y="275"/>
                    <a:pt x="1454" y="276"/>
                  </a:cubicBezTo>
                  <a:cubicBezTo>
                    <a:pt x="1454" y="277"/>
                    <a:pt x="1454" y="278"/>
                    <a:pt x="1455" y="278"/>
                  </a:cubicBezTo>
                  <a:cubicBezTo>
                    <a:pt x="1456" y="276"/>
                    <a:pt x="1455" y="276"/>
                    <a:pt x="1455" y="274"/>
                  </a:cubicBezTo>
                  <a:cubicBezTo>
                    <a:pt x="1455" y="273"/>
                    <a:pt x="1457" y="273"/>
                    <a:pt x="1457" y="272"/>
                  </a:cubicBezTo>
                  <a:cubicBezTo>
                    <a:pt x="1457" y="271"/>
                    <a:pt x="1457" y="269"/>
                    <a:pt x="1458" y="268"/>
                  </a:cubicBezTo>
                  <a:cubicBezTo>
                    <a:pt x="1459" y="268"/>
                    <a:pt x="1461" y="271"/>
                    <a:pt x="1461" y="268"/>
                  </a:cubicBezTo>
                  <a:cubicBezTo>
                    <a:pt x="1460" y="268"/>
                    <a:pt x="1460" y="268"/>
                    <a:pt x="1460" y="267"/>
                  </a:cubicBezTo>
                  <a:cubicBezTo>
                    <a:pt x="1460" y="266"/>
                    <a:pt x="1460" y="266"/>
                    <a:pt x="1459" y="265"/>
                  </a:cubicBezTo>
                  <a:cubicBezTo>
                    <a:pt x="1459" y="264"/>
                    <a:pt x="1458" y="264"/>
                    <a:pt x="1458" y="263"/>
                  </a:cubicBezTo>
                  <a:cubicBezTo>
                    <a:pt x="1457" y="262"/>
                    <a:pt x="1459" y="260"/>
                    <a:pt x="1459" y="259"/>
                  </a:cubicBezTo>
                  <a:cubicBezTo>
                    <a:pt x="1460" y="258"/>
                    <a:pt x="1460" y="256"/>
                    <a:pt x="1460" y="255"/>
                  </a:cubicBezTo>
                  <a:cubicBezTo>
                    <a:pt x="1461" y="253"/>
                    <a:pt x="1462" y="253"/>
                    <a:pt x="1463" y="251"/>
                  </a:cubicBezTo>
                  <a:cubicBezTo>
                    <a:pt x="1463" y="249"/>
                    <a:pt x="1463" y="248"/>
                    <a:pt x="1464" y="246"/>
                  </a:cubicBezTo>
                  <a:cubicBezTo>
                    <a:pt x="1465" y="246"/>
                    <a:pt x="1465" y="245"/>
                    <a:pt x="1466" y="245"/>
                  </a:cubicBezTo>
                  <a:cubicBezTo>
                    <a:pt x="1467" y="245"/>
                    <a:pt x="1468" y="245"/>
                    <a:pt x="1468" y="244"/>
                  </a:cubicBezTo>
                  <a:cubicBezTo>
                    <a:pt x="1469" y="244"/>
                    <a:pt x="1469" y="243"/>
                    <a:pt x="1470" y="243"/>
                  </a:cubicBezTo>
                  <a:cubicBezTo>
                    <a:pt x="1471" y="243"/>
                    <a:pt x="1472" y="243"/>
                    <a:pt x="1473" y="243"/>
                  </a:cubicBezTo>
                  <a:cubicBezTo>
                    <a:pt x="1473" y="243"/>
                    <a:pt x="1474" y="243"/>
                    <a:pt x="1475" y="243"/>
                  </a:cubicBezTo>
                  <a:cubicBezTo>
                    <a:pt x="1476" y="243"/>
                    <a:pt x="1477" y="243"/>
                    <a:pt x="1478" y="243"/>
                  </a:cubicBezTo>
                  <a:cubicBezTo>
                    <a:pt x="1479" y="243"/>
                    <a:pt x="1480" y="245"/>
                    <a:pt x="1481" y="245"/>
                  </a:cubicBezTo>
                  <a:cubicBezTo>
                    <a:pt x="1482" y="246"/>
                    <a:pt x="1481" y="245"/>
                    <a:pt x="1481" y="244"/>
                  </a:cubicBezTo>
                  <a:cubicBezTo>
                    <a:pt x="1481" y="243"/>
                    <a:pt x="1481" y="242"/>
                    <a:pt x="1481" y="242"/>
                  </a:cubicBezTo>
                  <a:cubicBezTo>
                    <a:pt x="1481" y="241"/>
                    <a:pt x="1480" y="241"/>
                    <a:pt x="1480" y="241"/>
                  </a:cubicBezTo>
                  <a:cubicBezTo>
                    <a:pt x="1479" y="240"/>
                    <a:pt x="1479" y="240"/>
                    <a:pt x="1479" y="239"/>
                  </a:cubicBezTo>
                  <a:cubicBezTo>
                    <a:pt x="1478" y="238"/>
                    <a:pt x="1476" y="237"/>
                    <a:pt x="1475" y="237"/>
                  </a:cubicBezTo>
                  <a:cubicBezTo>
                    <a:pt x="1474" y="236"/>
                    <a:pt x="1473" y="236"/>
                    <a:pt x="1472" y="236"/>
                  </a:cubicBezTo>
                  <a:cubicBezTo>
                    <a:pt x="1471" y="236"/>
                    <a:pt x="1469" y="237"/>
                    <a:pt x="1468" y="236"/>
                  </a:cubicBezTo>
                  <a:cubicBezTo>
                    <a:pt x="1466" y="236"/>
                    <a:pt x="1465" y="234"/>
                    <a:pt x="1464" y="233"/>
                  </a:cubicBezTo>
                  <a:cubicBezTo>
                    <a:pt x="1463" y="232"/>
                    <a:pt x="1462" y="231"/>
                    <a:pt x="1461" y="230"/>
                  </a:cubicBezTo>
                  <a:cubicBezTo>
                    <a:pt x="1460" y="229"/>
                    <a:pt x="1459" y="227"/>
                    <a:pt x="1458" y="226"/>
                  </a:cubicBezTo>
                  <a:cubicBezTo>
                    <a:pt x="1457" y="224"/>
                    <a:pt x="1456" y="223"/>
                    <a:pt x="1455" y="222"/>
                  </a:cubicBezTo>
                  <a:cubicBezTo>
                    <a:pt x="1454" y="220"/>
                    <a:pt x="1454" y="219"/>
                    <a:pt x="1453" y="217"/>
                  </a:cubicBezTo>
                  <a:cubicBezTo>
                    <a:pt x="1453" y="216"/>
                    <a:pt x="1452" y="214"/>
                    <a:pt x="1451" y="213"/>
                  </a:cubicBezTo>
                  <a:cubicBezTo>
                    <a:pt x="1450" y="212"/>
                    <a:pt x="1449" y="210"/>
                    <a:pt x="1448" y="209"/>
                  </a:cubicBezTo>
                  <a:cubicBezTo>
                    <a:pt x="1447" y="208"/>
                    <a:pt x="1446" y="207"/>
                    <a:pt x="1445" y="206"/>
                  </a:cubicBezTo>
                  <a:cubicBezTo>
                    <a:pt x="1443" y="204"/>
                    <a:pt x="1442" y="202"/>
                    <a:pt x="1439" y="200"/>
                  </a:cubicBezTo>
                  <a:cubicBezTo>
                    <a:pt x="1436" y="198"/>
                    <a:pt x="1435" y="194"/>
                    <a:pt x="1433" y="191"/>
                  </a:cubicBezTo>
                  <a:cubicBezTo>
                    <a:pt x="1432" y="190"/>
                    <a:pt x="1431" y="189"/>
                    <a:pt x="1430" y="187"/>
                  </a:cubicBezTo>
                  <a:cubicBezTo>
                    <a:pt x="1428" y="186"/>
                    <a:pt x="1426" y="185"/>
                    <a:pt x="1425" y="184"/>
                  </a:cubicBezTo>
                  <a:cubicBezTo>
                    <a:pt x="1424" y="182"/>
                    <a:pt x="1424" y="181"/>
                    <a:pt x="1424" y="179"/>
                  </a:cubicBezTo>
                  <a:cubicBezTo>
                    <a:pt x="1424" y="178"/>
                    <a:pt x="1423" y="176"/>
                    <a:pt x="1422" y="176"/>
                  </a:cubicBezTo>
                  <a:cubicBezTo>
                    <a:pt x="1421" y="175"/>
                    <a:pt x="1418" y="175"/>
                    <a:pt x="1419" y="173"/>
                  </a:cubicBezTo>
                  <a:cubicBezTo>
                    <a:pt x="1420" y="172"/>
                    <a:pt x="1420" y="171"/>
                    <a:pt x="1420" y="170"/>
                  </a:cubicBezTo>
                  <a:cubicBezTo>
                    <a:pt x="1420" y="170"/>
                    <a:pt x="1420" y="169"/>
                    <a:pt x="1420" y="168"/>
                  </a:cubicBezTo>
                  <a:cubicBezTo>
                    <a:pt x="1420" y="166"/>
                    <a:pt x="1420" y="165"/>
                    <a:pt x="1420" y="163"/>
                  </a:cubicBezTo>
                  <a:cubicBezTo>
                    <a:pt x="1420" y="162"/>
                    <a:pt x="1421" y="160"/>
                    <a:pt x="1421" y="159"/>
                  </a:cubicBezTo>
                  <a:cubicBezTo>
                    <a:pt x="1421" y="157"/>
                    <a:pt x="1421" y="155"/>
                    <a:pt x="1421" y="154"/>
                  </a:cubicBezTo>
                  <a:cubicBezTo>
                    <a:pt x="1421" y="153"/>
                    <a:pt x="1421" y="153"/>
                    <a:pt x="1421" y="152"/>
                  </a:cubicBezTo>
                  <a:cubicBezTo>
                    <a:pt x="1422" y="152"/>
                    <a:pt x="1422" y="152"/>
                    <a:pt x="1422" y="151"/>
                  </a:cubicBezTo>
                  <a:cubicBezTo>
                    <a:pt x="1423" y="150"/>
                    <a:pt x="1421" y="149"/>
                    <a:pt x="1420" y="150"/>
                  </a:cubicBezTo>
                  <a:cubicBezTo>
                    <a:pt x="1420" y="150"/>
                    <a:pt x="1419" y="152"/>
                    <a:pt x="1418" y="152"/>
                  </a:cubicBezTo>
                  <a:cubicBezTo>
                    <a:pt x="1418" y="151"/>
                    <a:pt x="1418" y="151"/>
                    <a:pt x="1417" y="150"/>
                  </a:cubicBezTo>
                  <a:cubicBezTo>
                    <a:pt x="1417" y="150"/>
                    <a:pt x="1417" y="149"/>
                    <a:pt x="1417" y="149"/>
                  </a:cubicBezTo>
                  <a:cubicBezTo>
                    <a:pt x="1416" y="148"/>
                    <a:pt x="1416" y="147"/>
                    <a:pt x="1416" y="146"/>
                  </a:cubicBezTo>
                  <a:cubicBezTo>
                    <a:pt x="1415" y="145"/>
                    <a:pt x="1414" y="144"/>
                    <a:pt x="1414" y="142"/>
                  </a:cubicBezTo>
                  <a:cubicBezTo>
                    <a:pt x="1413" y="141"/>
                    <a:pt x="1412" y="140"/>
                    <a:pt x="1410" y="139"/>
                  </a:cubicBezTo>
                  <a:cubicBezTo>
                    <a:pt x="1409" y="138"/>
                    <a:pt x="1408" y="137"/>
                    <a:pt x="1407" y="137"/>
                  </a:cubicBezTo>
                  <a:cubicBezTo>
                    <a:pt x="1406" y="136"/>
                    <a:pt x="1404" y="136"/>
                    <a:pt x="1403" y="135"/>
                  </a:cubicBezTo>
                  <a:cubicBezTo>
                    <a:pt x="1401" y="135"/>
                    <a:pt x="1402" y="133"/>
                    <a:pt x="1402" y="132"/>
                  </a:cubicBezTo>
                  <a:cubicBezTo>
                    <a:pt x="1402" y="130"/>
                    <a:pt x="1404" y="130"/>
                    <a:pt x="1405" y="128"/>
                  </a:cubicBezTo>
                  <a:cubicBezTo>
                    <a:pt x="1406" y="127"/>
                    <a:pt x="1407" y="125"/>
                    <a:pt x="1408" y="124"/>
                  </a:cubicBezTo>
                  <a:cubicBezTo>
                    <a:pt x="1410" y="122"/>
                    <a:pt x="1411" y="120"/>
                    <a:pt x="1413" y="118"/>
                  </a:cubicBezTo>
                  <a:cubicBezTo>
                    <a:pt x="1414" y="115"/>
                    <a:pt x="1416" y="113"/>
                    <a:pt x="1417" y="109"/>
                  </a:cubicBezTo>
                  <a:cubicBezTo>
                    <a:pt x="1418" y="108"/>
                    <a:pt x="1418" y="106"/>
                    <a:pt x="1418" y="105"/>
                  </a:cubicBezTo>
                  <a:cubicBezTo>
                    <a:pt x="1418" y="104"/>
                    <a:pt x="1417" y="101"/>
                    <a:pt x="1418" y="100"/>
                  </a:cubicBezTo>
                  <a:cubicBezTo>
                    <a:pt x="1419" y="100"/>
                    <a:pt x="1419" y="102"/>
                    <a:pt x="1419" y="102"/>
                  </a:cubicBezTo>
                  <a:cubicBezTo>
                    <a:pt x="1420" y="103"/>
                    <a:pt x="1420" y="103"/>
                    <a:pt x="1421" y="104"/>
                  </a:cubicBezTo>
                  <a:cubicBezTo>
                    <a:pt x="1421" y="105"/>
                    <a:pt x="1421" y="106"/>
                    <a:pt x="1421" y="106"/>
                  </a:cubicBezTo>
                  <a:cubicBezTo>
                    <a:pt x="1422" y="106"/>
                    <a:pt x="1422" y="105"/>
                    <a:pt x="1422" y="104"/>
                  </a:cubicBezTo>
                  <a:cubicBezTo>
                    <a:pt x="1422" y="103"/>
                    <a:pt x="1421" y="102"/>
                    <a:pt x="1422" y="101"/>
                  </a:cubicBezTo>
                  <a:cubicBezTo>
                    <a:pt x="1422" y="101"/>
                    <a:pt x="1423" y="101"/>
                    <a:pt x="1423" y="102"/>
                  </a:cubicBezTo>
                  <a:cubicBezTo>
                    <a:pt x="1424" y="102"/>
                    <a:pt x="1424" y="102"/>
                    <a:pt x="1424" y="103"/>
                  </a:cubicBezTo>
                  <a:cubicBezTo>
                    <a:pt x="1424" y="103"/>
                    <a:pt x="1425" y="103"/>
                    <a:pt x="1425" y="103"/>
                  </a:cubicBezTo>
                  <a:cubicBezTo>
                    <a:pt x="1425" y="104"/>
                    <a:pt x="1425" y="105"/>
                    <a:pt x="1426" y="105"/>
                  </a:cubicBezTo>
                  <a:cubicBezTo>
                    <a:pt x="1427" y="105"/>
                    <a:pt x="1427" y="103"/>
                    <a:pt x="1427" y="103"/>
                  </a:cubicBezTo>
                  <a:cubicBezTo>
                    <a:pt x="1427" y="101"/>
                    <a:pt x="1428" y="101"/>
                    <a:pt x="1430" y="101"/>
                  </a:cubicBezTo>
                  <a:cubicBezTo>
                    <a:pt x="1430" y="101"/>
                    <a:pt x="1431" y="101"/>
                    <a:pt x="1432" y="101"/>
                  </a:cubicBezTo>
                  <a:cubicBezTo>
                    <a:pt x="1432" y="101"/>
                    <a:pt x="1433" y="101"/>
                    <a:pt x="1434" y="101"/>
                  </a:cubicBezTo>
                  <a:cubicBezTo>
                    <a:pt x="1435" y="101"/>
                    <a:pt x="1436" y="100"/>
                    <a:pt x="1436" y="99"/>
                  </a:cubicBezTo>
                  <a:cubicBezTo>
                    <a:pt x="1437" y="97"/>
                    <a:pt x="1439" y="97"/>
                    <a:pt x="1440" y="95"/>
                  </a:cubicBezTo>
                  <a:cubicBezTo>
                    <a:pt x="1441" y="94"/>
                    <a:pt x="1441" y="94"/>
                    <a:pt x="1442" y="94"/>
                  </a:cubicBezTo>
                  <a:cubicBezTo>
                    <a:pt x="1443" y="94"/>
                    <a:pt x="1443" y="94"/>
                    <a:pt x="1444" y="95"/>
                  </a:cubicBezTo>
                  <a:cubicBezTo>
                    <a:pt x="1444" y="96"/>
                    <a:pt x="1445" y="96"/>
                    <a:pt x="1446" y="96"/>
                  </a:cubicBezTo>
                  <a:cubicBezTo>
                    <a:pt x="1446" y="97"/>
                    <a:pt x="1446" y="97"/>
                    <a:pt x="1447" y="97"/>
                  </a:cubicBezTo>
                  <a:cubicBezTo>
                    <a:pt x="1447" y="97"/>
                    <a:pt x="1447" y="97"/>
                    <a:pt x="1447" y="96"/>
                  </a:cubicBezTo>
                  <a:cubicBezTo>
                    <a:pt x="1447" y="96"/>
                    <a:pt x="1446" y="96"/>
                    <a:pt x="1446" y="95"/>
                  </a:cubicBezTo>
                  <a:cubicBezTo>
                    <a:pt x="1445" y="94"/>
                    <a:pt x="1446" y="94"/>
                    <a:pt x="1445" y="93"/>
                  </a:cubicBezTo>
                  <a:cubicBezTo>
                    <a:pt x="1445" y="92"/>
                    <a:pt x="1444" y="92"/>
                    <a:pt x="1445" y="91"/>
                  </a:cubicBezTo>
                  <a:cubicBezTo>
                    <a:pt x="1445" y="90"/>
                    <a:pt x="1445" y="90"/>
                    <a:pt x="1446" y="90"/>
                  </a:cubicBezTo>
                  <a:cubicBezTo>
                    <a:pt x="1448" y="90"/>
                    <a:pt x="1449" y="89"/>
                    <a:pt x="1451" y="89"/>
                  </a:cubicBezTo>
                  <a:cubicBezTo>
                    <a:pt x="1453" y="89"/>
                    <a:pt x="1454" y="89"/>
                    <a:pt x="1454" y="87"/>
                  </a:cubicBezTo>
                  <a:cubicBezTo>
                    <a:pt x="1454" y="86"/>
                    <a:pt x="1455" y="85"/>
                    <a:pt x="1455" y="85"/>
                  </a:cubicBezTo>
                  <a:cubicBezTo>
                    <a:pt x="1456" y="85"/>
                    <a:pt x="1457" y="86"/>
                    <a:pt x="1457" y="86"/>
                  </a:cubicBezTo>
                  <a:cubicBezTo>
                    <a:pt x="1458" y="86"/>
                    <a:pt x="1458" y="86"/>
                    <a:pt x="1458" y="86"/>
                  </a:cubicBezTo>
                  <a:cubicBezTo>
                    <a:pt x="1459" y="85"/>
                    <a:pt x="1457" y="84"/>
                    <a:pt x="1457" y="84"/>
                  </a:cubicBezTo>
                  <a:cubicBezTo>
                    <a:pt x="1456" y="83"/>
                    <a:pt x="1456" y="81"/>
                    <a:pt x="1457" y="80"/>
                  </a:cubicBezTo>
                  <a:cubicBezTo>
                    <a:pt x="1458" y="80"/>
                    <a:pt x="1458" y="80"/>
                    <a:pt x="1458" y="79"/>
                  </a:cubicBezTo>
                  <a:cubicBezTo>
                    <a:pt x="1459" y="79"/>
                    <a:pt x="1459" y="78"/>
                    <a:pt x="1459" y="77"/>
                  </a:cubicBezTo>
                  <a:cubicBezTo>
                    <a:pt x="1459" y="77"/>
                    <a:pt x="1460" y="77"/>
                    <a:pt x="1461" y="77"/>
                  </a:cubicBezTo>
                  <a:cubicBezTo>
                    <a:pt x="1465" y="77"/>
                    <a:pt x="1468" y="78"/>
                    <a:pt x="1472" y="77"/>
                  </a:cubicBezTo>
                  <a:cubicBezTo>
                    <a:pt x="1474" y="76"/>
                    <a:pt x="1476" y="74"/>
                    <a:pt x="1477" y="73"/>
                  </a:cubicBezTo>
                  <a:cubicBezTo>
                    <a:pt x="1479" y="71"/>
                    <a:pt x="1481" y="70"/>
                    <a:pt x="1483" y="69"/>
                  </a:cubicBezTo>
                  <a:cubicBezTo>
                    <a:pt x="1484" y="69"/>
                    <a:pt x="1485" y="70"/>
                    <a:pt x="1486" y="69"/>
                  </a:cubicBezTo>
                  <a:cubicBezTo>
                    <a:pt x="1487" y="68"/>
                    <a:pt x="1487" y="67"/>
                    <a:pt x="1488" y="67"/>
                  </a:cubicBezTo>
                  <a:cubicBezTo>
                    <a:pt x="1489" y="66"/>
                    <a:pt x="1490" y="67"/>
                    <a:pt x="1491" y="66"/>
                  </a:cubicBezTo>
                  <a:cubicBezTo>
                    <a:pt x="1492" y="66"/>
                    <a:pt x="1492" y="65"/>
                    <a:pt x="1493" y="65"/>
                  </a:cubicBezTo>
                  <a:cubicBezTo>
                    <a:pt x="1494" y="64"/>
                    <a:pt x="1496" y="65"/>
                    <a:pt x="1497" y="64"/>
                  </a:cubicBezTo>
                  <a:cubicBezTo>
                    <a:pt x="1499" y="63"/>
                    <a:pt x="1499" y="62"/>
                    <a:pt x="1501" y="62"/>
                  </a:cubicBezTo>
                  <a:cubicBezTo>
                    <a:pt x="1502" y="62"/>
                    <a:pt x="1503" y="63"/>
                    <a:pt x="1503" y="63"/>
                  </a:cubicBezTo>
                  <a:cubicBezTo>
                    <a:pt x="1504" y="63"/>
                    <a:pt x="1505" y="63"/>
                    <a:pt x="1506" y="63"/>
                  </a:cubicBezTo>
                  <a:cubicBezTo>
                    <a:pt x="1507" y="64"/>
                    <a:pt x="1509" y="64"/>
                    <a:pt x="1510" y="65"/>
                  </a:cubicBezTo>
                  <a:cubicBezTo>
                    <a:pt x="1512" y="66"/>
                    <a:pt x="1513" y="65"/>
                    <a:pt x="1515" y="66"/>
                  </a:cubicBezTo>
                  <a:cubicBezTo>
                    <a:pt x="1516" y="67"/>
                    <a:pt x="1517" y="68"/>
                    <a:pt x="1519" y="69"/>
                  </a:cubicBezTo>
                  <a:cubicBezTo>
                    <a:pt x="1520" y="70"/>
                    <a:pt x="1521" y="72"/>
                    <a:pt x="1523" y="70"/>
                  </a:cubicBezTo>
                  <a:cubicBezTo>
                    <a:pt x="1523" y="70"/>
                    <a:pt x="1523" y="69"/>
                    <a:pt x="1524" y="69"/>
                  </a:cubicBezTo>
                  <a:cubicBezTo>
                    <a:pt x="1525" y="68"/>
                    <a:pt x="1525" y="66"/>
                    <a:pt x="1528" y="65"/>
                  </a:cubicBezTo>
                  <a:cubicBezTo>
                    <a:pt x="1530" y="65"/>
                    <a:pt x="1529" y="67"/>
                    <a:pt x="1531" y="68"/>
                  </a:cubicBezTo>
                  <a:cubicBezTo>
                    <a:pt x="1533" y="68"/>
                    <a:pt x="1534" y="67"/>
                    <a:pt x="1536" y="68"/>
                  </a:cubicBezTo>
                  <a:cubicBezTo>
                    <a:pt x="1538" y="69"/>
                    <a:pt x="1539" y="70"/>
                    <a:pt x="1539" y="72"/>
                  </a:cubicBezTo>
                  <a:cubicBezTo>
                    <a:pt x="1540" y="73"/>
                    <a:pt x="1541" y="74"/>
                    <a:pt x="1541" y="75"/>
                  </a:cubicBezTo>
                  <a:cubicBezTo>
                    <a:pt x="1542" y="76"/>
                    <a:pt x="1542" y="77"/>
                    <a:pt x="1542" y="77"/>
                  </a:cubicBezTo>
                  <a:cubicBezTo>
                    <a:pt x="1543" y="79"/>
                    <a:pt x="1543" y="80"/>
                    <a:pt x="1544" y="81"/>
                  </a:cubicBezTo>
                  <a:cubicBezTo>
                    <a:pt x="1544" y="82"/>
                    <a:pt x="1544" y="83"/>
                    <a:pt x="1544" y="84"/>
                  </a:cubicBezTo>
                  <a:cubicBezTo>
                    <a:pt x="1544" y="87"/>
                    <a:pt x="1544" y="90"/>
                    <a:pt x="1543" y="93"/>
                  </a:cubicBezTo>
                  <a:cubicBezTo>
                    <a:pt x="1541" y="96"/>
                    <a:pt x="1540" y="99"/>
                    <a:pt x="1540" y="103"/>
                  </a:cubicBezTo>
                  <a:cubicBezTo>
                    <a:pt x="1540" y="105"/>
                    <a:pt x="1541" y="107"/>
                    <a:pt x="1542" y="109"/>
                  </a:cubicBezTo>
                  <a:cubicBezTo>
                    <a:pt x="1544" y="110"/>
                    <a:pt x="1546" y="110"/>
                    <a:pt x="1547" y="111"/>
                  </a:cubicBezTo>
                  <a:cubicBezTo>
                    <a:pt x="1549" y="111"/>
                    <a:pt x="1551" y="111"/>
                    <a:pt x="1553" y="111"/>
                  </a:cubicBezTo>
                  <a:cubicBezTo>
                    <a:pt x="1554" y="111"/>
                    <a:pt x="1555" y="110"/>
                    <a:pt x="1557" y="109"/>
                  </a:cubicBezTo>
                  <a:cubicBezTo>
                    <a:pt x="1558" y="109"/>
                    <a:pt x="1559" y="108"/>
                    <a:pt x="1560" y="107"/>
                  </a:cubicBezTo>
                  <a:cubicBezTo>
                    <a:pt x="1561" y="106"/>
                    <a:pt x="1563" y="106"/>
                    <a:pt x="1564" y="107"/>
                  </a:cubicBezTo>
                  <a:cubicBezTo>
                    <a:pt x="1564" y="108"/>
                    <a:pt x="1564" y="109"/>
                    <a:pt x="1565" y="109"/>
                  </a:cubicBezTo>
                  <a:cubicBezTo>
                    <a:pt x="1565" y="110"/>
                    <a:pt x="1565" y="111"/>
                    <a:pt x="1565" y="111"/>
                  </a:cubicBezTo>
                  <a:cubicBezTo>
                    <a:pt x="1566" y="113"/>
                    <a:pt x="1565" y="114"/>
                    <a:pt x="1566" y="116"/>
                  </a:cubicBezTo>
                  <a:cubicBezTo>
                    <a:pt x="1567" y="117"/>
                    <a:pt x="1569" y="118"/>
                    <a:pt x="1567" y="119"/>
                  </a:cubicBezTo>
                  <a:cubicBezTo>
                    <a:pt x="1565" y="119"/>
                    <a:pt x="1564" y="119"/>
                    <a:pt x="1562" y="119"/>
                  </a:cubicBezTo>
                  <a:cubicBezTo>
                    <a:pt x="1561" y="120"/>
                    <a:pt x="1559" y="121"/>
                    <a:pt x="1558" y="121"/>
                  </a:cubicBezTo>
                  <a:cubicBezTo>
                    <a:pt x="1556" y="122"/>
                    <a:pt x="1555" y="121"/>
                    <a:pt x="1553" y="121"/>
                  </a:cubicBezTo>
                  <a:cubicBezTo>
                    <a:pt x="1550" y="123"/>
                    <a:pt x="1549" y="126"/>
                    <a:pt x="1547" y="129"/>
                  </a:cubicBezTo>
                  <a:cubicBezTo>
                    <a:pt x="1547" y="131"/>
                    <a:pt x="1546" y="132"/>
                    <a:pt x="1545" y="134"/>
                  </a:cubicBezTo>
                  <a:cubicBezTo>
                    <a:pt x="1544" y="135"/>
                    <a:pt x="1543" y="135"/>
                    <a:pt x="1544" y="133"/>
                  </a:cubicBezTo>
                  <a:cubicBezTo>
                    <a:pt x="1544" y="133"/>
                    <a:pt x="1545" y="132"/>
                    <a:pt x="1545" y="131"/>
                  </a:cubicBezTo>
                  <a:cubicBezTo>
                    <a:pt x="1546" y="131"/>
                    <a:pt x="1546" y="130"/>
                    <a:pt x="1546" y="129"/>
                  </a:cubicBezTo>
                  <a:cubicBezTo>
                    <a:pt x="1547" y="128"/>
                    <a:pt x="1547" y="126"/>
                    <a:pt x="1548" y="125"/>
                  </a:cubicBezTo>
                  <a:cubicBezTo>
                    <a:pt x="1549" y="122"/>
                    <a:pt x="1552" y="120"/>
                    <a:pt x="1554" y="119"/>
                  </a:cubicBezTo>
                  <a:cubicBezTo>
                    <a:pt x="1555" y="119"/>
                    <a:pt x="1556" y="120"/>
                    <a:pt x="1557" y="120"/>
                  </a:cubicBezTo>
                  <a:cubicBezTo>
                    <a:pt x="1558" y="120"/>
                    <a:pt x="1558" y="120"/>
                    <a:pt x="1559" y="119"/>
                  </a:cubicBezTo>
                  <a:cubicBezTo>
                    <a:pt x="1560" y="118"/>
                    <a:pt x="1560" y="117"/>
                    <a:pt x="1561" y="116"/>
                  </a:cubicBezTo>
                  <a:cubicBezTo>
                    <a:pt x="1561" y="114"/>
                    <a:pt x="1560" y="113"/>
                    <a:pt x="1558" y="113"/>
                  </a:cubicBezTo>
                  <a:cubicBezTo>
                    <a:pt x="1556" y="113"/>
                    <a:pt x="1555" y="114"/>
                    <a:pt x="1554" y="115"/>
                  </a:cubicBezTo>
                  <a:cubicBezTo>
                    <a:pt x="1552" y="115"/>
                    <a:pt x="1551" y="114"/>
                    <a:pt x="1549" y="113"/>
                  </a:cubicBezTo>
                  <a:cubicBezTo>
                    <a:pt x="1547" y="113"/>
                    <a:pt x="1545" y="113"/>
                    <a:pt x="1544" y="113"/>
                  </a:cubicBezTo>
                  <a:cubicBezTo>
                    <a:pt x="1542" y="114"/>
                    <a:pt x="1540" y="113"/>
                    <a:pt x="1538" y="113"/>
                  </a:cubicBezTo>
                  <a:cubicBezTo>
                    <a:pt x="1536" y="113"/>
                    <a:pt x="1534" y="112"/>
                    <a:pt x="1532" y="112"/>
                  </a:cubicBezTo>
                  <a:cubicBezTo>
                    <a:pt x="1529" y="112"/>
                    <a:pt x="1525" y="111"/>
                    <a:pt x="1522" y="111"/>
                  </a:cubicBezTo>
                  <a:cubicBezTo>
                    <a:pt x="1521" y="111"/>
                    <a:pt x="1519" y="111"/>
                    <a:pt x="1518" y="110"/>
                  </a:cubicBezTo>
                  <a:cubicBezTo>
                    <a:pt x="1517" y="110"/>
                    <a:pt x="1515" y="110"/>
                    <a:pt x="1514" y="109"/>
                  </a:cubicBezTo>
                  <a:cubicBezTo>
                    <a:pt x="1513" y="109"/>
                    <a:pt x="1511" y="106"/>
                    <a:pt x="1510" y="108"/>
                  </a:cubicBezTo>
                  <a:cubicBezTo>
                    <a:pt x="1510" y="109"/>
                    <a:pt x="1510" y="110"/>
                    <a:pt x="1509" y="110"/>
                  </a:cubicBezTo>
                  <a:cubicBezTo>
                    <a:pt x="1508" y="110"/>
                    <a:pt x="1507" y="111"/>
                    <a:pt x="1507" y="111"/>
                  </a:cubicBezTo>
                  <a:cubicBezTo>
                    <a:pt x="1506" y="111"/>
                    <a:pt x="1506" y="110"/>
                    <a:pt x="1505" y="110"/>
                  </a:cubicBezTo>
                  <a:cubicBezTo>
                    <a:pt x="1503" y="110"/>
                    <a:pt x="1502" y="112"/>
                    <a:pt x="1501" y="113"/>
                  </a:cubicBezTo>
                  <a:cubicBezTo>
                    <a:pt x="1500" y="115"/>
                    <a:pt x="1500" y="116"/>
                    <a:pt x="1500" y="118"/>
                  </a:cubicBezTo>
                  <a:cubicBezTo>
                    <a:pt x="1499" y="119"/>
                    <a:pt x="1497" y="119"/>
                    <a:pt x="1496" y="120"/>
                  </a:cubicBezTo>
                  <a:cubicBezTo>
                    <a:pt x="1494" y="120"/>
                    <a:pt x="1493" y="122"/>
                    <a:pt x="1495" y="123"/>
                  </a:cubicBezTo>
                  <a:cubicBezTo>
                    <a:pt x="1495" y="124"/>
                    <a:pt x="1496" y="124"/>
                    <a:pt x="1497" y="124"/>
                  </a:cubicBezTo>
                  <a:cubicBezTo>
                    <a:pt x="1497" y="125"/>
                    <a:pt x="1498" y="125"/>
                    <a:pt x="1499" y="126"/>
                  </a:cubicBezTo>
                  <a:cubicBezTo>
                    <a:pt x="1499" y="126"/>
                    <a:pt x="1500" y="127"/>
                    <a:pt x="1500" y="128"/>
                  </a:cubicBezTo>
                  <a:cubicBezTo>
                    <a:pt x="1501" y="128"/>
                    <a:pt x="1501" y="129"/>
                    <a:pt x="1501" y="130"/>
                  </a:cubicBezTo>
                  <a:cubicBezTo>
                    <a:pt x="1502" y="131"/>
                    <a:pt x="1503" y="131"/>
                    <a:pt x="1505" y="131"/>
                  </a:cubicBezTo>
                  <a:cubicBezTo>
                    <a:pt x="1505" y="131"/>
                    <a:pt x="1506" y="131"/>
                    <a:pt x="1506" y="132"/>
                  </a:cubicBezTo>
                  <a:cubicBezTo>
                    <a:pt x="1506" y="133"/>
                    <a:pt x="1505" y="133"/>
                    <a:pt x="1504" y="133"/>
                  </a:cubicBezTo>
                  <a:cubicBezTo>
                    <a:pt x="1504" y="133"/>
                    <a:pt x="1504" y="134"/>
                    <a:pt x="1503" y="133"/>
                  </a:cubicBezTo>
                  <a:cubicBezTo>
                    <a:pt x="1502" y="132"/>
                    <a:pt x="1502" y="132"/>
                    <a:pt x="1501" y="132"/>
                  </a:cubicBezTo>
                  <a:cubicBezTo>
                    <a:pt x="1500" y="132"/>
                    <a:pt x="1500" y="133"/>
                    <a:pt x="1500" y="133"/>
                  </a:cubicBezTo>
                  <a:cubicBezTo>
                    <a:pt x="1499" y="134"/>
                    <a:pt x="1498" y="134"/>
                    <a:pt x="1497" y="133"/>
                  </a:cubicBezTo>
                  <a:cubicBezTo>
                    <a:pt x="1496" y="133"/>
                    <a:pt x="1496" y="132"/>
                    <a:pt x="1495" y="131"/>
                  </a:cubicBezTo>
                  <a:cubicBezTo>
                    <a:pt x="1494" y="131"/>
                    <a:pt x="1492" y="130"/>
                    <a:pt x="1490" y="130"/>
                  </a:cubicBezTo>
                  <a:cubicBezTo>
                    <a:pt x="1489" y="130"/>
                    <a:pt x="1487" y="130"/>
                    <a:pt x="1485" y="130"/>
                  </a:cubicBezTo>
                  <a:cubicBezTo>
                    <a:pt x="1484" y="130"/>
                    <a:pt x="1482" y="128"/>
                    <a:pt x="1480" y="129"/>
                  </a:cubicBezTo>
                  <a:cubicBezTo>
                    <a:pt x="1479" y="130"/>
                    <a:pt x="1479" y="131"/>
                    <a:pt x="1478" y="132"/>
                  </a:cubicBezTo>
                  <a:cubicBezTo>
                    <a:pt x="1477" y="134"/>
                    <a:pt x="1478" y="135"/>
                    <a:pt x="1479" y="137"/>
                  </a:cubicBezTo>
                  <a:cubicBezTo>
                    <a:pt x="1480" y="138"/>
                    <a:pt x="1481" y="139"/>
                    <a:pt x="1483" y="139"/>
                  </a:cubicBezTo>
                  <a:cubicBezTo>
                    <a:pt x="1485" y="138"/>
                    <a:pt x="1486" y="138"/>
                    <a:pt x="1488" y="139"/>
                  </a:cubicBezTo>
                  <a:cubicBezTo>
                    <a:pt x="1489" y="141"/>
                    <a:pt x="1491" y="142"/>
                    <a:pt x="1492" y="143"/>
                  </a:cubicBezTo>
                  <a:cubicBezTo>
                    <a:pt x="1494" y="145"/>
                    <a:pt x="1495" y="148"/>
                    <a:pt x="1496" y="150"/>
                  </a:cubicBezTo>
                  <a:cubicBezTo>
                    <a:pt x="1496" y="151"/>
                    <a:pt x="1496" y="152"/>
                    <a:pt x="1496" y="153"/>
                  </a:cubicBezTo>
                  <a:cubicBezTo>
                    <a:pt x="1497" y="154"/>
                    <a:pt x="1497" y="155"/>
                    <a:pt x="1497" y="156"/>
                  </a:cubicBezTo>
                  <a:cubicBezTo>
                    <a:pt x="1499" y="159"/>
                    <a:pt x="1501" y="162"/>
                    <a:pt x="1501" y="166"/>
                  </a:cubicBezTo>
                  <a:cubicBezTo>
                    <a:pt x="1501" y="167"/>
                    <a:pt x="1500" y="170"/>
                    <a:pt x="1502" y="170"/>
                  </a:cubicBezTo>
                  <a:cubicBezTo>
                    <a:pt x="1503" y="170"/>
                    <a:pt x="1503" y="169"/>
                    <a:pt x="1504" y="169"/>
                  </a:cubicBezTo>
                  <a:cubicBezTo>
                    <a:pt x="1505" y="169"/>
                    <a:pt x="1506" y="169"/>
                    <a:pt x="1506" y="169"/>
                  </a:cubicBezTo>
                  <a:cubicBezTo>
                    <a:pt x="1508" y="169"/>
                    <a:pt x="1509" y="169"/>
                    <a:pt x="1510" y="170"/>
                  </a:cubicBezTo>
                  <a:cubicBezTo>
                    <a:pt x="1511" y="172"/>
                    <a:pt x="1512" y="173"/>
                    <a:pt x="1513" y="175"/>
                  </a:cubicBezTo>
                  <a:cubicBezTo>
                    <a:pt x="1514" y="176"/>
                    <a:pt x="1515" y="178"/>
                    <a:pt x="1516" y="178"/>
                  </a:cubicBezTo>
                  <a:cubicBezTo>
                    <a:pt x="1517" y="178"/>
                    <a:pt x="1518" y="176"/>
                    <a:pt x="1520" y="177"/>
                  </a:cubicBezTo>
                  <a:cubicBezTo>
                    <a:pt x="1522" y="177"/>
                    <a:pt x="1522" y="179"/>
                    <a:pt x="1524" y="179"/>
                  </a:cubicBezTo>
                  <a:cubicBezTo>
                    <a:pt x="1525" y="179"/>
                    <a:pt x="1526" y="177"/>
                    <a:pt x="1528" y="178"/>
                  </a:cubicBezTo>
                  <a:cubicBezTo>
                    <a:pt x="1529" y="178"/>
                    <a:pt x="1532" y="179"/>
                    <a:pt x="1531" y="180"/>
                  </a:cubicBezTo>
                  <a:cubicBezTo>
                    <a:pt x="1531" y="182"/>
                    <a:pt x="1530" y="181"/>
                    <a:pt x="1530" y="181"/>
                  </a:cubicBezTo>
                  <a:cubicBezTo>
                    <a:pt x="1529" y="182"/>
                    <a:pt x="1530" y="182"/>
                    <a:pt x="1531" y="183"/>
                  </a:cubicBezTo>
                  <a:cubicBezTo>
                    <a:pt x="1531" y="184"/>
                    <a:pt x="1531" y="186"/>
                    <a:pt x="1531" y="187"/>
                  </a:cubicBezTo>
                  <a:cubicBezTo>
                    <a:pt x="1530" y="189"/>
                    <a:pt x="1529" y="190"/>
                    <a:pt x="1528" y="192"/>
                  </a:cubicBezTo>
                  <a:cubicBezTo>
                    <a:pt x="1527" y="193"/>
                    <a:pt x="1527" y="193"/>
                    <a:pt x="1526" y="194"/>
                  </a:cubicBezTo>
                  <a:cubicBezTo>
                    <a:pt x="1526" y="195"/>
                    <a:pt x="1526" y="196"/>
                    <a:pt x="1526" y="197"/>
                  </a:cubicBezTo>
                  <a:cubicBezTo>
                    <a:pt x="1526" y="200"/>
                    <a:pt x="1526" y="203"/>
                    <a:pt x="1526" y="205"/>
                  </a:cubicBezTo>
                  <a:cubicBezTo>
                    <a:pt x="1526" y="207"/>
                    <a:pt x="1526" y="208"/>
                    <a:pt x="1527" y="209"/>
                  </a:cubicBezTo>
                  <a:cubicBezTo>
                    <a:pt x="1529" y="211"/>
                    <a:pt x="1529" y="212"/>
                    <a:pt x="1529" y="213"/>
                  </a:cubicBezTo>
                  <a:cubicBezTo>
                    <a:pt x="1530" y="215"/>
                    <a:pt x="1532" y="216"/>
                    <a:pt x="1533" y="218"/>
                  </a:cubicBezTo>
                  <a:cubicBezTo>
                    <a:pt x="1534" y="220"/>
                    <a:pt x="1534" y="222"/>
                    <a:pt x="1535" y="224"/>
                  </a:cubicBezTo>
                  <a:cubicBezTo>
                    <a:pt x="1536" y="224"/>
                    <a:pt x="1536" y="224"/>
                    <a:pt x="1536" y="224"/>
                  </a:cubicBezTo>
                  <a:cubicBezTo>
                    <a:pt x="1536" y="223"/>
                    <a:pt x="1536" y="222"/>
                    <a:pt x="1536" y="221"/>
                  </a:cubicBezTo>
                  <a:cubicBezTo>
                    <a:pt x="1536" y="220"/>
                    <a:pt x="1535" y="220"/>
                    <a:pt x="1535" y="219"/>
                  </a:cubicBezTo>
                  <a:cubicBezTo>
                    <a:pt x="1535" y="218"/>
                    <a:pt x="1535" y="216"/>
                    <a:pt x="1535" y="214"/>
                  </a:cubicBezTo>
                  <a:cubicBezTo>
                    <a:pt x="1535" y="213"/>
                    <a:pt x="1536" y="213"/>
                    <a:pt x="1536" y="212"/>
                  </a:cubicBezTo>
                  <a:cubicBezTo>
                    <a:pt x="1537" y="212"/>
                    <a:pt x="1536" y="211"/>
                    <a:pt x="1536" y="210"/>
                  </a:cubicBezTo>
                  <a:cubicBezTo>
                    <a:pt x="1537" y="209"/>
                    <a:pt x="1537" y="206"/>
                    <a:pt x="1535" y="208"/>
                  </a:cubicBezTo>
                  <a:cubicBezTo>
                    <a:pt x="1535" y="208"/>
                    <a:pt x="1534" y="209"/>
                    <a:pt x="1534" y="208"/>
                  </a:cubicBezTo>
                  <a:cubicBezTo>
                    <a:pt x="1534" y="207"/>
                    <a:pt x="1535" y="206"/>
                    <a:pt x="1535" y="206"/>
                  </a:cubicBezTo>
                  <a:cubicBezTo>
                    <a:pt x="1536" y="205"/>
                    <a:pt x="1536" y="204"/>
                    <a:pt x="1536" y="204"/>
                  </a:cubicBezTo>
                  <a:cubicBezTo>
                    <a:pt x="1536" y="202"/>
                    <a:pt x="1537" y="201"/>
                    <a:pt x="1538" y="200"/>
                  </a:cubicBezTo>
                  <a:cubicBezTo>
                    <a:pt x="1539" y="200"/>
                    <a:pt x="1540" y="199"/>
                    <a:pt x="1540" y="199"/>
                  </a:cubicBezTo>
                  <a:cubicBezTo>
                    <a:pt x="1542" y="198"/>
                    <a:pt x="1544" y="198"/>
                    <a:pt x="1545" y="198"/>
                  </a:cubicBezTo>
                  <a:cubicBezTo>
                    <a:pt x="1546" y="198"/>
                    <a:pt x="1546" y="197"/>
                    <a:pt x="1547" y="197"/>
                  </a:cubicBezTo>
                  <a:cubicBezTo>
                    <a:pt x="1548" y="196"/>
                    <a:pt x="1548" y="196"/>
                    <a:pt x="1550" y="196"/>
                  </a:cubicBezTo>
                  <a:cubicBezTo>
                    <a:pt x="1551" y="196"/>
                    <a:pt x="1553" y="195"/>
                    <a:pt x="1554" y="196"/>
                  </a:cubicBezTo>
                  <a:cubicBezTo>
                    <a:pt x="1554" y="196"/>
                    <a:pt x="1555" y="196"/>
                    <a:pt x="1555" y="196"/>
                  </a:cubicBezTo>
                  <a:cubicBezTo>
                    <a:pt x="1556" y="196"/>
                    <a:pt x="1555" y="197"/>
                    <a:pt x="1556" y="197"/>
                  </a:cubicBezTo>
                  <a:cubicBezTo>
                    <a:pt x="1556" y="197"/>
                    <a:pt x="1557" y="197"/>
                    <a:pt x="1558" y="198"/>
                  </a:cubicBezTo>
                  <a:cubicBezTo>
                    <a:pt x="1559" y="199"/>
                    <a:pt x="1559" y="201"/>
                    <a:pt x="1559" y="203"/>
                  </a:cubicBezTo>
                  <a:cubicBezTo>
                    <a:pt x="1559" y="204"/>
                    <a:pt x="1559" y="205"/>
                    <a:pt x="1559" y="206"/>
                  </a:cubicBezTo>
                  <a:cubicBezTo>
                    <a:pt x="1560" y="206"/>
                    <a:pt x="1560" y="207"/>
                    <a:pt x="1561" y="208"/>
                  </a:cubicBezTo>
                  <a:cubicBezTo>
                    <a:pt x="1561" y="209"/>
                    <a:pt x="1561" y="210"/>
                    <a:pt x="1561" y="211"/>
                  </a:cubicBezTo>
                  <a:cubicBezTo>
                    <a:pt x="1561" y="213"/>
                    <a:pt x="1562" y="213"/>
                    <a:pt x="1563" y="214"/>
                  </a:cubicBezTo>
                  <a:cubicBezTo>
                    <a:pt x="1564" y="216"/>
                    <a:pt x="1565" y="217"/>
                    <a:pt x="1567" y="218"/>
                  </a:cubicBezTo>
                  <a:cubicBezTo>
                    <a:pt x="1569" y="218"/>
                    <a:pt x="1570" y="219"/>
                    <a:pt x="1571" y="220"/>
                  </a:cubicBezTo>
                  <a:cubicBezTo>
                    <a:pt x="1573" y="221"/>
                    <a:pt x="1574" y="222"/>
                    <a:pt x="1575" y="224"/>
                  </a:cubicBezTo>
                  <a:cubicBezTo>
                    <a:pt x="1576" y="225"/>
                    <a:pt x="1577" y="227"/>
                    <a:pt x="1575" y="228"/>
                  </a:cubicBezTo>
                  <a:close/>
                  <a:moveTo>
                    <a:pt x="1718" y="83"/>
                  </a:moveTo>
                  <a:cubicBezTo>
                    <a:pt x="1716" y="85"/>
                    <a:pt x="1717" y="86"/>
                    <a:pt x="1716" y="88"/>
                  </a:cubicBezTo>
                  <a:cubicBezTo>
                    <a:pt x="1715" y="90"/>
                    <a:pt x="1713" y="89"/>
                    <a:pt x="1712" y="89"/>
                  </a:cubicBezTo>
                  <a:cubicBezTo>
                    <a:pt x="1710" y="89"/>
                    <a:pt x="1709" y="90"/>
                    <a:pt x="1709" y="92"/>
                  </a:cubicBezTo>
                  <a:cubicBezTo>
                    <a:pt x="1707" y="93"/>
                    <a:pt x="1706" y="94"/>
                    <a:pt x="1704" y="95"/>
                  </a:cubicBezTo>
                  <a:cubicBezTo>
                    <a:pt x="1703" y="95"/>
                    <a:pt x="1702" y="95"/>
                    <a:pt x="1701" y="95"/>
                  </a:cubicBezTo>
                  <a:cubicBezTo>
                    <a:pt x="1700" y="97"/>
                    <a:pt x="1700" y="98"/>
                    <a:pt x="1698" y="99"/>
                  </a:cubicBezTo>
                  <a:cubicBezTo>
                    <a:pt x="1697" y="99"/>
                    <a:pt x="1695" y="97"/>
                    <a:pt x="1694" y="97"/>
                  </a:cubicBezTo>
                  <a:cubicBezTo>
                    <a:pt x="1692" y="97"/>
                    <a:pt x="1691" y="97"/>
                    <a:pt x="1690" y="97"/>
                  </a:cubicBezTo>
                  <a:cubicBezTo>
                    <a:pt x="1689" y="97"/>
                    <a:pt x="1688" y="96"/>
                    <a:pt x="1687" y="96"/>
                  </a:cubicBezTo>
                  <a:cubicBezTo>
                    <a:pt x="1684" y="96"/>
                    <a:pt x="1686" y="97"/>
                    <a:pt x="1686" y="98"/>
                  </a:cubicBezTo>
                  <a:cubicBezTo>
                    <a:pt x="1687" y="101"/>
                    <a:pt x="1685" y="99"/>
                    <a:pt x="1684" y="100"/>
                  </a:cubicBezTo>
                  <a:cubicBezTo>
                    <a:pt x="1684" y="101"/>
                    <a:pt x="1685" y="102"/>
                    <a:pt x="1685" y="103"/>
                  </a:cubicBezTo>
                  <a:cubicBezTo>
                    <a:pt x="1685" y="104"/>
                    <a:pt x="1683" y="105"/>
                    <a:pt x="1684" y="106"/>
                  </a:cubicBezTo>
                  <a:cubicBezTo>
                    <a:pt x="1686" y="108"/>
                    <a:pt x="1689" y="106"/>
                    <a:pt x="1691" y="107"/>
                  </a:cubicBezTo>
                  <a:cubicBezTo>
                    <a:pt x="1693" y="107"/>
                    <a:pt x="1694" y="111"/>
                    <a:pt x="1693" y="113"/>
                  </a:cubicBezTo>
                  <a:cubicBezTo>
                    <a:pt x="1693" y="115"/>
                    <a:pt x="1692" y="117"/>
                    <a:pt x="1692" y="119"/>
                  </a:cubicBezTo>
                  <a:cubicBezTo>
                    <a:pt x="1692" y="121"/>
                    <a:pt x="1691" y="122"/>
                    <a:pt x="1691" y="124"/>
                  </a:cubicBezTo>
                  <a:cubicBezTo>
                    <a:pt x="1691" y="126"/>
                    <a:pt x="1691" y="127"/>
                    <a:pt x="1692" y="128"/>
                  </a:cubicBezTo>
                  <a:cubicBezTo>
                    <a:pt x="1693" y="130"/>
                    <a:pt x="1693" y="134"/>
                    <a:pt x="1692" y="136"/>
                  </a:cubicBezTo>
                  <a:cubicBezTo>
                    <a:pt x="1692" y="137"/>
                    <a:pt x="1691" y="138"/>
                    <a:pt x="1691" y="139"/>
                  </a:cubicBezTo>
                  <a:cubicBezTo>
                    <a:pt x="1691" y="141"/>
                    <a:pt x="1691" y="142"/>
                    <a:pt x="1690" y="143"/>
                  </a:cubicBezTo>
                  <a:cubicBezTo>
                    <a:pt x="1689" y="143"/>
                    <a:pt x="1687" y="143"/>
                    <a:pt x="1687" y="144"/>
                  </a:cubicBezTo>
                  <a:cubicBezTo>
                    <a:pt x="1686" y="145"/>
                    <a:pt x="1688" y="147"/>
                    <a:pt x="1686" y="148"/>
                  </a:cubicBezTo>
                  <a:cubicBezTo>
                    <a:pt x="1684" y="148"/>
                    <a:pt x="1685" y="146"/>
                    <a:pt x="1684" y="145"/>
                  </a:cubicBezTo>
                  <a:cubicBezTo>
                    <a:pt x="1683" y="145"/>
                    <a:pt x="1681" y="146"/>
                    <a:pt x="1680" y="146"/>
                  </a:cubicBezTo>
                  <a:cubicBezTo>
                    <a:pt x="1679" y="146"/>
                    <a:pt x="1679" y="145"/>
                    <a:pt x="1678" y="143"/>
                  </a:cubicBezTo>
                  <a:cubicBezTo>
                    <a:pt x="1678" y="142"/>
                    <a:pt x="1678" y="141"/>
                    <a:pt x="1677" y="140"/>
                  </a:cubicBezTo>
                  <a:cubicBezTo>
                    <a:pt x="1675" y="138"/>
                    <a:pt x="1674" y="136"/>
                    <a:pt x="1673" y="134"/>
                  </a:cubicBezTo>
                  <a:cubicBezTo>
                    <a:pt x="1672" y="132"/>
                    <a:pt x="1673" y="130"/>
                    <a:pt x="1674" y="127"/>
                  </a:cubicBezTo>
                  <a:cubicBezTo>
                    <a:pt x="1674" y="125"/>
                    <a:pt x="1674" y="123"/>
                    <a:pt x="1675" y="121"/>
                  </a:cubicBezTo>
                  <a:cubicBezTo>
                    <a:pt x="1676" y="120"/>
                    <a:pt x="1680" y="117"/>
                    <a:pt x="1679" y="115"/>
                  </a:cubicBezTo>
                  <a:cubicBezTo>
                    <a:pt x="1678" y="114"/>
                    <a:pt x="1677" y="114"/>
                    <a:pt x="1676" y="113"/>
                  </a:cubicBezTo>
                  <a:cubicBezTo>
                    <a:pt x="1676" y="112"/>
                    <a:pt x="1677" y="111"/>
                    <a:pt x="1677" y="110"/>
                  </a:cubicBezTo>
                  <a:cubicBezTo>
                    <a:pt x="1678" y="106"/>
                    <a:pt x="1673" y="104"/>
                    <a:pt x="1672" y="101"/>
                  </a:cubicBezTo>
                  <a:cubicBezTo>
                    <a:pt x="1671" y="100"/>
                    <a:pt x="1671" y="98"/>
                    <a:pt x="1670" y="100"/>
                  </a:cubicBezTo>
                  <a:cubicBezTo>
                    <a:pt x="1669" y="101"/>
                    <a:pt x="1670" y="103"/>
                    <a:pt x="1669" y="103"/>
                  </a:cubicBezTo>
                  <a:cubicBezTo>
                    <a:pt x="1668" y="103"/>
                    <a:pt x="1669" y="100"/>
                    <a:pt x="1667" y="101"/>
                  </a:cubicBezTo>
                  <a:cubicBezTo>
                    <a:pt x="1666" y="103"/>
                    <a:pt x="1668" y="106"/>
                    <a:pt x="1665" y="107"/>
                  </a:cubicBezTo>
                  <a:cubicBezTo>
                    <a:pt x="1662" y="108"/>
                    <a:pt x="1661" y="110"/>
                    <a:pt x="1662" y="113"/>
                  </a:cubicBezTo>
                  <a:cubicBezTo>
                    <a:pt x="1662" y="116"/>
                    <a:pt x="1664" y="117"/>
                    <a:pt x="1662" y="120"/>
                  </a:cubicBezTo>
                  <a:cubicBezTo>
                    <a:pt x="1661" y="120"/>
                    <a:pt x="1660" y="122"/>
                    <a:pt x="1660" y="123"/>
                  </a:cubicBezTo>
                  <a:cubicBezTo>
                    <a:pt x="1662" y="124"/>
                    <a:pt x="1663" y="121"/>
                    <a:pt x="1664" y="121"/>
                  </a:cubicBezTo>
                  <a:cubicBezTo>
                    <a:pt x="1666" y="121"/>
                    <a:pt x="1664" y="123"/>
                    <a:pt x="1663" y="124"/>
                  </a:cubicBezTo>
                  <a:cubicBezTo>
                    <a:pt x="1662" y="125"/>
                    <a:pt x="1662" y="126"/>
                    <a:pt x="1663" y="127"/>
                  </a:cubicBezTo>
                  <a:cubicBezTo>
                    <a:pt x="1663" y="128"/>
                    <a:pt x="1665" y="130"/>
                    <a:pt x="1663" y="130"/>
                  </a:cubicBezTo>
                  <a:cubicBezTo>
                    <a:pt x="1662" y="130"/>
                    <a:pt x="1662" y="129"/>
                    <a:pt x="1661" y="128"/>
                  </a:cubicBezTo>
                  <a:cubicBezTo>
                    <a:pt x="1660" y="127"/>
                    <a:pt x="1658" y="128"/>
                    <a:pt x="1659" y="130"/>
                  </a:cubicBezTo>
                  <a:cubicBezTo>
                    <a:pt x="1660" y="130"/>
                    <a:pt x="1661" y="130"/>
                    <a:pt x="1661" y="132"/>
                  </a:cubicBezTo>
                  <a:cubicBezTo>
                    <a:pt x="1660" y="133"/>
                    <a:pt x="1659" y="133"/>
                    <a:pt x="1658" y="134"/>
                  </a:cubicBezTo>
                  <a:cubicBezTo>
                    <a:pt x="1658" y="136"/>
                    <a:pt x="1656" y="138"/>
                    <a:pt x="1654" y="138"/>
                  </a:cubicBezTo>
                  <a:cubicBezTo>
                    <a:pt x="1651" y="138"/>
                    <a:pt x="1651" y="135"/>
                    <a:pt x="1652" y="133"/>
                  </a:cubicBezTo>
                  <a:cubicBezTo>
                    <a:pt x="1653" y="132"/>
                    <a:pt x="1653" y="132"/>
                    <a:pt x="1653" y="130"/>
                  </a:cubicBezTo>
                  <a:cubicBezTo>
                    <a:pt x="1652" y="129"/>
                    <a:pt x="1652" y="128"/>
                    <a:pt x="1651" y="127"/>
                  </a:cubicBezTo>
                  <a:cubicBezTo>
                    <a:pt x="1651" y="125"/>
                    <a:pt x="1653" y="123"/>
                    <a:pt x="1653" y="120"/>
                  </a:cubicBezTo>
                  <a:cubicBezTo>
                    <a:pt x="1653" y="119"/>
                    <a:pt x="1654" y="118"/>
                    <a:pt x="1655" y="117"/>
                  </a:cubicBezTo>
                  <a:cubicBezTo>
                    <a:pt x="1655" y="116"/>
                    <a:pt x="1655" y="115"/>
                    <a:pt x="1656" y="114"/>
                  </a:cubicBezTo>
                  <a:cubicBezTo>
                    <a:pt x="1657" y="110"/>
                    <a:pt x="1661" y="107"/>
                    <a:pt x="1661" y="102"/>
                  </a:cubicBezTo>
                  <a:cubicBezTo>
                    <a:pt x="1661" y="99"/>
                    <a:pt x="1663" y="97"/>
                    <a:pt x="1665" y="97"/>
                  </a:cubicBezTo>
                  <a:cubicBezTo>
                    <a:pt x="1666" y="97"/>
                    <a:pt x="1667" y="97"/>
                    <a:pt x="1667" y="97"/>
                  </a:cubicBezTo>
                  <a:cubicBezTo>
                    <a:pt x="1668" y="97"/>
                    <a:pt x="1668" y="97"/>
                    <a:pt x="1669" y="96"/>
                  </a:cubicBezTo>
                  <a:cubicBezTo>
                    <a:pt x="1670" y="96"/>
                    <a:pt x="1671" y="97"/>
                    <a:pt x="1672" y="96"/>
                  </a:cubicBezTo>
                  <a:cubicBezTo>
                    <a:pt x="1673" y="96"/>
                    <a:pt x="1674" y="96"/>
                    <a:pt x="1675" y="95"/>
                  </a:cubicBezTo>
                  <a:cubicBezTo>
                    <a:pt x="1676" y="97"/>
                    <a:pt x="1672" y="99"/>
                    <a:pt x="1673" y="101"/>
                  </a:cubicBezTo>
                  <a:cubicBezTo>
                    <a:pt x="1673" y="102"/>
                    <a:pt x="1674" y="103"/>
                    <a:pt x="1675" y="103"/>
                  </a:cubicBezTo>
                  <a:cubicBezTo>
                    <a:pt x="1676" y="102"/>
                    <a:pt x="1676" y="102"/>
                    <a:pt x="1676" y="102"/>
                  </a:cubicBezTo>
                  <a:cubicBezTo>
                    <a:pt x="1678" y="102"/>
                    <a:pt x="1677" y="102"/>
                    <a:pt x="1677" y="103"/>
                  </a:cubicBezTo>
                  <a:cubicBezTo>
                    <a:pt x="1677" y="103"/>
                    <a:pt x="1677" y="104"/>
                    <a:pt x="1678" y="104"/>
                  </a:cubicBezTo>
                  <a:cubicBezTo>
                    <a:pt x="1678" y="104"/>
                    <a:pt x="1679" y="103"/>
                    <a:pt x="1679" y="103"/>
                  </a:cubicBezTo>
                  <a:cubicBezTo>
                    <a:pt x="1679" y="103"/>
                    <a:pt x="1679" y="102"/>
                    <a:pt x="1680" y="102"/>
                  </a:cubicBezTo>
                  <a:cubicBezTo>
                    <a:pt x="1680" y="101"/>
                    <a:pt x="1681" y="102"/>
                    <a:pt x="1681" y="102"/>
                  </a:cubicBezTo>
                  <a:cubicBezTo>
                    <a:pt x="1683" y="101"/>
                    <a:pt x="1683" y="101"/>
                    <a:pt x="1682" y="99"/>
                  </a:cubicBezTo>
                  <a:cubicBezTo>
                    <a:pt x="1682" y="98"/>
                    <a:pt x="1682" y="97"/>
                    <a:pt x="1683" y="96"/>
                  </a:cubicBezTo>
                  <a:cubicBezTo>
                    <a:pt x="1685" y="94"/>
                    <a:pt x="1684" y="93"/>
                    <a:pt x="1683" y="91"/>
                  </a:cubicBezTo>
                  <a:cubicBezTo>
                    <a:pt x="1682" y="89"/>
                    <a:pt x="1681" y="89"/>
                    <a:pt x="1681" y="88"/>
                  </a:cubicBezTo>
                  <a:cubicBezTo>
                    <a:pt x="1680" y="87"/>
                    <a:pt x="1679" y="86"/>
                    <a:pt x="1681" y="86"/>
                  </a:cubicBezTo>
                  <a:cubicBezTo>
                    <a:pt x="1684" y="87"/>
                    <a:pt x="1685" y="88"/>
                    <a:pt x="1685" y="91"/>
                  </a:cubicBezTo>
                  <a:cubicBezTo>
                    <a:pt x="1685" y="92"/>
                    <a:pt x="1685" y="93"/>
                    <a:pt x="1686" y="94"/>
                  </a:cubicBezTo>
                  <a:cubicBezTo>
                    <a:pt x="1688" y="94"/>
                    <a:pt x="1689" y="93"/>
                    <a:pt x="1690" y="93"/>
                  </a:cubicBezTo>
                  <a:cubicBezTo>
                    <a:pt x="1691" y="93"/>
                    <a:pt x="1692" y="94"/>
                    <a:pt x="1693" y="94"/>
                  </a:cubicBezTo>
                  <a:cubicBezTo>
                    <a:pt x="1694" y="94"/>
                    <a:pt x="1695" y="93"/>
                    <a:pt x="1696" y="93"/>
                  </a:cubicBezTo>
                  <a:cubicBezTo>
                    <a:pt x="1699" y="92"/>
                    <a:pt x="1701" y="93"/>
                    <a:pt x="1704" y="93"/>
                  </a:cubicBezTo>
                  <a:cubicBezTo>
                    <a:pt x="1705" y="93"/>
                    <a:pt x="1706" y="92"/>
                    <a:pt x="1707" y="91"/>
                  </a:cubicBezTo>
                  <a:cubicBezTo>
                    <a:pt x="1709" y="90"/>
                    <a:pt x="1709" y="88"/>
                    <a:pt x="1707" y="86"/>
                  </a:cubicBezTo>
                  <a:cubicBezTo>
                    <a:pt x="1705" y="83"/>
                    <a:pt x="1704" y="87"/>
                    <a:pt x="1701" y="87"/>
                  </a:cubicBezTo>
                  <a:cubicBezTo>
                    <a:pt x="1700" y="86"/>
                    <a:pt x="1700" y="85"/>
                    <a:pt x="1699" y="84"/>
                  </a:cubicBezTo>
                  <a:cubicBezTo>
                    <a:pt x="1698" y="83"/>
                    <a:pt x="1696" y="84"/>
                    <a:pt x="1695" y="84"/>
                  </a:cubicBezTo>
                  <a:cubicBezTo>
                    <a:pt x="1692" y="85"/>
                    <a:pt x="1691" y="85"/>
                    <a:pt x="1690" y="82"/>
                  </a:cubicBezTo>
                  <a:cubicBezTo>
                    <a:pt x="1689" y="79"/>
                    <a:pt x="1691" y="79"/>
                    <a:pt x="1694" y="77"/>
                  </a:cubicBezTo>
                  <a:cubicBezTo>
                    <a:pt x="1697" y="76"/>
                    <a:pt x="1698" y="78"/>
                    <a:pt x="1698" y="80"/>
                  </a:cubicBezTo>
                  <a:cubicBezTo>
                    <a:pt x="1698" y="82"/>
                    <a:pt x="1699" y="82"/>
                    <a:pt x="1700" y="81"/>
                  </a:cubicBezTo>
                  <a:cubicBezTo>
                    <a:pt x="1701" y="80"/>
                    <a:pt x="1701" y="79"/>
                    <a:pt x="1703" y="80"/>
                  </a:cubicBezTo>
                  <a:cubicBezTo>
                    <a:pt x="1704" y="80"/>
                    <a:pt x="1705" y="80"/>
                    <a:pt x="1706" y="79"/>
                  </a:cubicBezTo>
                  <a:cubicBezTo>
                    <a:pt x="1707" y="77"/>
                    <a:pt x="1706" y="77"/>
                    <a:pt x="1704" y="76"/>
                  </a:cubicBezTo>
                  <a:cubicBezTo>
                    <a:pt x="1703" y="76"/>
                    <a:pt x="1701" y="76"/>
                    <a:pt x="1702" y="75"/>
                  </a:cubicBezTo>
                  <a:cubicBezTo>
                    <a:pt x="1704" y="74"/>
                    <a:pt x="1704" y="76"/>
                    <a:pt x="1705" y="76"/>
                  </a:cubicBezTo>
                  <a:cubicBezTo>
                    <a:pt x="1706" y="76"/>
                    <a:pt x="1708" y="76"/>
                    <a:pt x="1708" y="77"/>
                  </a:cubicBezTo>
                  <a:cubicBezTo>
                    <a:pt x="1709" y="78"/>
                    <a:pt x="1708" y="79"/>
                    <a:pt x="1708" y="80"/>
                  </a:cubicBezTo>
                  <a:cubicBezTo>
                    <a:pt x="1708" y="83"/>
                    <a:pt x="1712" y="83"/>
                    <a:pt x="1714" y="83"/>
                  </a:cubicBezTo>
                  <a:cubicBezTo>
                    <a:pt x="1715" y="84"/>
                    <a:pt x="1716" y="83"/>
                    <a:pt x="1717" y="82"/>
                  </a:cubicBezTo>
                  <a:cubicBezTo>
                    <a:pt x="1718" y="81"/>
                    <a:pt x="1719" y="79"/>
                    <a:pt x="1720" y="80"/>
                  </a:cubicBezTo>
                  <a:cubicBezTo>
                    <a:pt x="1721" y="82"/>
                    <a:pt x="1719" y="82"/>
                    <a:pt x="1718" y="8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11/18/2024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11/18/2024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11/18/2024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11/18/2024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11/18/2024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11/18/2024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auhaus 93" panose="04030905020B02020C02" pitchFamily="82" charset="0"/>
              </a:rPr>
              <a:t>Title Layout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uhaus 93" panose="04030905020B02020C02" pitchFamily="82" charset="0"/>
              </a:rPr>
              <a:t>Add a Slide Title - 5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uhaus 93" panose="04030905020B02020C02" pitchFamily="82" charset="0"/>
              </a:rPr>
              <a:t>Title and Content Layout with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7476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uhaus 93" panose="04030905020B02020C02" pitchFamily="82" charset="0"/>
              </a:rPr>
              <a:t>Title and Content Layout </a:t>
            </a:r>
            <a:br>
              <a:rPr lang="en-US" dirty="0">
                <a:latin typeface="Bauhaus 93" panose="04030905020B02020C02" pitchFamily="82" charset="0"/>
              </a:rPr>
            </a:br>
            <a:r>
              <a:rPr lang="en-US" dirty="0">
                <a:latin typeface="Bauhaus 93" panose="04030905020B02020C02" pitchFamily="82" charset="0"/>
              </a:rPr>
              <a:t>with Chart</a:t>
            </a:r>
          </a:p>
        </p:txBody>
      </p:sp>
      <p:graphicFrame>
        <p:nvGraphicFramePr>
          <p:cNvPr id="7" name="Content Placeholder 6" descr="Clustered combination chart representing 2 series and 1 line in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488404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503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uhaus 93" panose="04030905020B02020C02" pitchFamily="82" charset="0"/>
              </a:rPr>
              <a:t>Two Content Layout with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4786759"/>
              </p:ext>
            </p:extLst>
          </p:nvPr>
        </p:nvGraphicFramePr>
        <p:xfrm>
          <a:off x="1233488" y="1828800"/>
          <a:ext cx="4708524" cy="440851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69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02128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2128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2128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2128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91660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uhaus 93" panose="04030905020B02020C02" pitchFamily="82" charset="0"/>
              </a:rPr>
              <a:t>Two Content Layout </a:t>
            </a:r>
            <a:br>
              <a:rPr lang="en-US" dirty="0">
                <a:latin typeface="Bauhaus 93" panose="04030905020B02020C02" pitchFamily="82" charset="0"/>
              </a:rPr>
            </a:br>
            <a:r>
              <a:rPr lang="en-US" dirty="0">
                <a:latin typeface="Bauhaus 93" panose="04030905020B02020C02" pitchFamily="82" charset="0"/>
              </a:rPr>
              <a:t>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Step down process diagram showing sequence of 3 steps in descending order with task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57708611"/>
              </p:ext>
            </p:extLst>
          </p:nvPr>
        </p:nvGraphicFramePr>
        <p:xfrm>
          <a:off x="6262688" y="1828800"/>
          <a:ext cx="470852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327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uhaus 93" panose="04030905020B02020C02" pitchFamily="82" charset="0"/>
              </a:rPr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uhaus 93" panose="04030905020B02020C02" pitchFamily="82" charset="0"/>
              </a:rPr>
              <a:t>Add a Slide Title - 2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uhaus 93" panose="04030905020B02020C02" pitchFamily="82" charset="0"/>
              </a:rPr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uhaus 93" panose="04030905020B02020C02" pitchFamily="82" charset="0"/>
              </a:rPr>
              <a:t>Add a Slide Title - 4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9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frican continent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56_win32_fixed" id="{4B28DB41-0BD2-45A3-9BAA-25D12E3A7D00}" vid="{BC5DEC7F-B9F5-4F88-AA4B-3420E40E69AF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E4F0FA-B85E-4BA9-8FBF-6FF0949B8FE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044EB16-B03D-470B-9114-C14CDABBCF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5EC0E7-1D91-4BD8-8079-9CD7695FBD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African continent presentation (widescreen)</Template>
  <TotalTime>4</TotalTime>
  <Words>137</Words>
  <Application>Microsoft Office PowerPoint</Application>
  <PresentationFormat>Custom</PresentationFormat>
  <Paragraphs>44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Bauhaus 93</vt:lpstr>
      <vt:lpstr>Century Gothic</vt:lpstr>
      <vt:lpstr>African continent presentation 16x9</vt:lpstr>
      <vt:lpstr>Title Layout </vt:lpstr>
      <vt:lpstr>Title and Content Layout with List</vt:lpstr>
      <vt:lpstr>Title and Content Layout  with Chart</vt:lpstr>
      <vt:lpstr>Two Content Layout with Table</vt:lpstr>
      <vt:lpstr>Two Content Layout  with SmartArt</vt:lpstr>
      <vt:lpstr>Add a Slide Title - 1</vt:lpstr>
      <vt:lpstr>Add a Slide Title - 2</vt:lpstr>
      <vt:lpstr>Add a Slide Title - 3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 </dc:title>
  <dc:creator>SAGE KING</dc:creator>
  <cp:lastModifiedBy>SAGE KING</cp:lastModifiedBy>
  <cp:revision>1</cp:revision>
  <dcterms:created xsi:type="dcterms:W3CDTF">2024-11-18T07:30:54Z</dcterms:created>
  <dcterms:modified xsi:type="dcterms:W3CDTF">2024-11-18T07:35:51Z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