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80"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8189A2"/>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24" autoAdjust="0"/>
  </p:normalViewPr>
  <p:slideViewPr>
    <p:cSldViewPr snapToGrid="0">
      <p:cViewPr varScale="1">
        <p:scale>
          <a:sx n="80" d="100"/>
          <a:sy n="80" d="100"/>
        </p:scale>
        <p:origin x="62" y="134"/>
      </p:cViewPr>
      <p:guideLst/>
    </p:cSldViewPr>
  </p:slideViewPr>
  <p:outlineViewPr>
    <p:cViewPr>
      <p:scale>
        <a:sx n="33" d="100"/>
        <a:sy n="33" d="100"/>
      </p:scale>
      <p:origin x="0" y="-864"/>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444862870402079E-2"/>
          <c:y val="8.7559274871315436E-3"/>
          <c:w val="0.93633049944843849"/>
          <c:h val="0.78230351216108696"/>
        </c:manualLayout>
      </c:layout>
      <c:barChart>
        <c:barDir val="bar"/>
        <c:grouping val="clustered"/>
        <c:varyColors val="0"/>
        <c:ser>
          <c:idx val="0"/>
          <c:order val="0"/>
          <c:tx>
            <c:strRef>
              <c:f>Sheet1!$B$1</c:f>
              <c:strCache>
                <c:ptCount val="1"/>
                <c:pt idx="0">
                  <c:v>Series 3</c:v>
                </c:pt>
              </c:strCache>
            </c:strRef>
          </c:tx>
          <c:spPr>
            <a:solidFill>
              <a:schemeClr val="accent1">
                <a:lumMod val="50000"/>
              </a:schemeClr>
            </a:solidFill>
            <a:ln>
              <a:noFill/>
            </a:ln>
            <a:effectLst/>
          </c:spPr>
          <c:invertIfNegative val="0"/>
          <c:cat>
            <c:strRef>
              <c:f>Sheet1!$A$2:$A$5</c:f>
              <c:strCache>
                <c:ptCount val="4"/>
                <c:pt idx="0">
                  <c:v>Q4</c:v>
                </c:pt>
                <c:pt idx="1">
                  <c:v>Q3</c:v>
                </c:pt>
                <c:pt idx="2">
                  <c:v>Q2</c:v>
                </c:pt>
                <c:pt idx="3">
                  <c:v>Q1</c:v>
                </c:pt>
              </c:strCache>
            </c:strRef>
          </c:cat>
          <c:val>
            <c:numRef>
              <c:f>Sheet1!$B$2:$B$5</c:f>
              <c:numCache>
                <c:formatCode>General</c:formatCode>
                <c:ptCount val="4"/>
                <c:pt idx="0">
                  <c:v>4.5</c:v>
                </c:pt>
                <c:pt idx="1">
                  <c:v>3.5</c:v>
                </c:pt>
                <c:pt idx="2">
                  <c:v>2.5</c:v>
                </c:pt>
                <c:pt idx="3">
                  <c:v>4.3</c:v>
                </c:pt>
              </c:numCache>
            </c:numRef>
          </c:val>
          <c:extLst>
            <c:ext xmlns:c16="http://schemas.microsoft.com/office/drawing/2014/chart" uri="{C3380CC4-5D6E-409C-BE32-E72D297353CC}">
              <c16:uniqueId val="{00000000-2592-4004-BD06-8D41EE4E0840}"/>
            </c:ext>
          </c:extLst>
        </c:ser>
        <c:ser>
          <c:idx val="1"/>
          <c:order val="1"/>
          <c:tx>
            <c:strRef>
              <c:f>Sheet1!$C$1</c:f>
              <c:strCache>
                <c:ptCount val="1"/>
                <c:pt idx="0">
                  <c:v>Series 2</c:v>
                </c:pt>
              </c:strCache>
            </c:strRef>
          </c:tx>
          <c:spPr>
            <a:solidFill>
              <a:schemeClr val="accent4"/>
            </a:solidFill>
            <a:ln>
              <a:noFill/>
            </a:ln>
            <a:effectLst/>
          </c:spPr>
          <c:invertIfNegative val="0"/>
          <c:cat>
            <c:strRef>
              <c:f>Sheet1!$A$2:$A$5</c:f>
              <c:strCache>
                <c:ptCount val="4"/>
                <c:pt idx="0">
                  <c:v>Q4</c:v>
                </c:pt>
                <c:pt idx="1">
                  <c:v>Q3</c:v>
                </c:pt>
                <c:pt idx="2">
                  <c:v>Q2</c:v>
                </c:pt>
                <c:pt idx="3">
                  <c:v>Q1</c:v>
                </c:pt>
              </c:strCache>
            </c:strRef>
          </c:cat>
          <c:val>
            <c:numRef>
              <c:f>Sheet1!$C$2:$C$5</c:f>
              <c:numCache>
                <c:formatCode>General</c:formatCode>
                <c:ptCount val="4"/>
                <c:pt idx="0">
                  <c:v>2.8</c:v>
                </c:pt>
                <c:pt idx="1">
                  <c:v>1.8</c:v>
                </c:pt>
                <c:pt idx="2">
                  <c:v>4.4000000000000004</c:v>
                </c:pt>
                <c:pt idx="3">
                  <c:v>2.4</c:v>
                </c:pt>
              </c:numCache>
            </c:numRef>
          </c:val>
          <c:extLst>
            <c:ext xmlns:c16="http://schemas.microsoft.com/office/drawing/2014/chart" uri="{C3380CC4-5D6E-409C-BE32-E72D297353CC}">
              <c16:uniqueId val="{00000001-2592-4004-BD06-8D41EE4E0840}"/>
            </c:ext>
          </c:extLst>
        </c:ser>
        <c:ser>
          <c:idx val="2"/>
          <c:order val="2"/>
          <c:tx>
            <c:strRef>
              <c:f>Sheet1!$D$1</c:f>
              <c:strCache>
                <c:ptCount val="1"/>
                <c:pt idx="0">
                  <c:v>Series 1</c:v>
                </c:pt>
              </c:strCache>
            </c:strRef>
          </c:tx>
          <c:spPr>
            <a:solidFill>
              <a:schemeClr val="accent2">
                <a:lumMod val="40000"/>
                <a:lumOff val="60000"/>
              </a:schemeClr>
            </a:solidFill>
            <a:ln>
              <a:noFill/>
            </a:ln>
            <a:effectLst/>
          </c:spPr>
          <c:invertIfNegative val="0"/>
          <c:cat>
            <c:strRef>
              <c:f>Sheet1!$A$2:$A$5</c:f>
              <c:strCache>
                <c:ptCount val="4"/>
                <c:pt idx="0">
                  <c:v>Q4</c:v>
                </c:pt>
                <c:pt idx="1">
                  <c:v>Q3</c:v>
                </c:pt>
                <c:pt idx="2">
                  <c:v>Q2</c:v>
                </c:pt>
                <c:pt idx="3">
                  <c:v>Q1</c:v>
                </c:pt>
              </c:strCache>
            </c:strRef>
          </c:cat>
          <c:val>
            <c:numRef>
              <c:f>Sheet1!$D$2:$D$5</c:f>
              <c:numCache>
                <c:formatCode>General</c:formatCode>
                <c:ptCount val="4"/>
                <c:pt idx="0">
                  <c:v>5</c:v>
                </c:pt>
                <c:pt idx="1">
                  <c:v>3</c:v>
                </c:pt>
                <c:pt idx="2">
                  <c:v>2</c:v>
                </c:pt>
                <c:pt idx="3">
                  <c:v>2</c:v>
                </c:pt>
              </c:numCache>
            </c:numRef>
          </c:val>
          <c:extLst>
            <c:ext xmlns:c16="http://schemas.microsoft.com/office/drawing/2014/chart" uri="{C3380CC4-5D6E-409C-BE32-E72D297353CC}">
              <c16:uniqueId val="{00000002-2592-4004-BD06-8D41EE4E0840}"/>
            </c:ext>
          </c:extLst>
        </c:ser>
        <c:dLbls>
          <c:showLegendKey val="0"/>
          <c:showVal val="0"/>
          <c:showCatName val="0"/>
          <c:showSerName val="0"/>
          <c:showPercent val="0"/>
          <c:showBubbleSize val="0"/>
        </c:dLbls>
        <c:gapWidth val="182"/>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j-lt"/>
                <a:ea typeface="+mn-ea"/>
                <a:cs typeface="+mn-cs"/>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bg1"/>
                </a:solidFill>
                <a:latin typeface="+mj-lt"/>
                <a:ea typeface="+mn-ea"/>
                <a:cs typeface="+mn-cs"/>
              </a:defRPr>
            </a:pPr>
            <a:endParaRPr lang="en-US"/>
          </a:p>
        </c:txPr>
        <c:crossAx val="1111705064"/>
        <c:crosses val="autoZero"/>
        <c:crossBetween val="between"/>
      </c:valAx>
      <c:spPr>
        <a:noFill/>
        <a:ln>
          <a:solidFill>
            <a:schemeClr val="accent6">
              <a:lumMod val="50000"/>
            </a:schemeClr>
          </a:solidFill>
        </a:ln>
        <a:effectLst/>
      </c:spPr>
    </c:plotArea>
    <c:legend>
      <c:legendPos val="b"/>
      <c:legendEntry>
        <c:idx val="0"/>
        <c:txPr>
          <a:bodyPr rot="0" spcFirstLastPara="1" vertOverflow="ellipsis" vert="horz" wrap="square" anchor="ctr" anchorCtr="1"/>
          <a:lstStyle/>
          <a:p>
            <a:pPr>
              <a:defRPr sz="1400" b="0" i="0" u="none" strike="noStrike" kern="1200" spc="100" baseline="0">
                <a:solidFill>
                  <a:schemeClr val="bg1"/>
                </a:solidFill>
                <a:latin typeface="+mn-lt"/>
                <a:ea typeface="+mn-ea"/>
                <a:cs typeface="+mn-cs"/>
              </a:defRPr>
            </a:pPr>
            <a:endParaRPr lang="en-US"/>
          </a:p>
        </c:txPr>
      </c:legendEntry>
      <c:legendEntry>
        <c:idx val="1"/>
        <c:txPr>
          <a:bodyPr rot="0" spcFirstLastPara="1" vertOverflow="ellipsis" vert="horz" wrap="square" anchor="ctr" anchorCtr="1"/>
          <a:lstStyle/>
          <a:p>
            <a:pPr>
              <a:defRPr sz="1400" b="0" i="0" u="none" strike="noStrike" kern="1200" spc="100" baseline="0">
                <a:solidFill>
                  <a:schemeClr val="bg1"/>
                </a:solidFill>
                <a:latin typeface="+mn-lt"/>
                <a:ea typeface="+mn-ea"/>
                <a:cs typeface="+mn-cs"/>
              </a:defRPr>
            </a:pPr>
            <a:endParaRPr lang="en-US"/>
          </a:p>
        </c:txPr>
      </c:legendEntry>
      <c:legendEntry>
        <c:idx val="2"/>
        <c:txPr>
          <a:bodyPr rot="0" spcFirstLastPara="1" vertOverflow="ellipsis" vert="horz" wrap="square" anchor="ctr" anchorCtr="1"/>
          <a:lstStyle/>
          <a:p>
            <a:pPr>
              <a:defRPr sz="1400" b="0" i="0" u="none" strike="noStrike" kern="1200" spc="100" baseline="0">
                <a:solidFill>
                  <a:schemeClr val="bg1"/>
                </a:solidFill>
                <a:latin typeface="+mn-lt"/>
                <a:ea typeface="+mn-ea"/>
                <a:cs typeface="+mn-cs"/>
              </a:defRPr>
            </a:pPr>
            <a:endParaRPr lang="en-US"/>
          </a:p>
        </c:txPr>
      </c:legendEntry>
      <c:layout>
        <c:manualLayout>
          <c:xMode val="edge"/>
          <c:yMode val="edge"/>
          <c:x val="0.34406415230704862"/>
          <c:y val="0.93237068690136227"/>
          <c:w val="0.31187169538590287"/>
          <c:h val="6.762931309863770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05/8/colors/accent5_3" csCatId="accent5" phldr="1"/>
      <dgm:spPr/>
      <dgm:t>
        <a:bodyPr/>
        <a:lstStyle/>
        <a:p>
          <a:endParaRPr lang="en-US"/>
        </a:p>
      </dgm:t>
    </dgm:pt>
    <dgm:pt modelId="{AACEAFD5-63CF-4AFC-B46F-BE086C5D447C}">
      <dgm:prSet phldrT="[Text]" custT="1"/>
      <dgm:spPr>
        <a:solidFill>
          <a:schemeClr val="accent5"/>
        </a:solidFill>
        <a:ln>
          <a:noFill/>
        </a:ln>
      </dgm:spPr>
      <dgm:t>
        <a:bodyPr/>
        <a:lstStyle/>
        <a:p>
          <a:r>
            <a:rPr lang="en-US" sz="1800" b="0" i="0" cap="all" spc="200" baseline="0" dirty="0">
              <a:solidFill>
                <a:schemeClr val="accent2">
                  <a:lumMod val="50000"/>
                </a:schemeClr>
              </a:solidFill>
              <a:latin typeface="+mj-lt"/>
            </a:rPr>
            <a:t>Sep 20XX</a:t>
          </a:r>
          <a:endParaRPr lang="en-US" sz="1800" cap="all" spc="200" baseline="0" dirty="0">
            <a:solidFill>
              <a:schemeClr val="accent2">
                <a:lumMod val="50000"/>
              </a:schemeClr>
            </a:solidFill>
            <a:latin typeface="+mj-lt"/>
          </a:endParaRP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custT="1"/>
      <dgm:spPr/>
      <dgm:t>
        <a:bodyPr/>
        <a:lstStyle/>
        <a:p>
          <a:pPr>
            <a:lnSpc>
              <a:spcPct val="125000"/>
            </a:lnSpc>
            <a:spcAft>
              <a:spcPts val="0"/>
            </a:spcAft>
          </a:pPr>
          <a:r>
            <a:rPr lang="en-US" sz="1600" b="0" i="0" dirty="0">
              <a:solidFill>
                <a:schemeClr val="bg1"/>
              </a:solidFill>
            </a:rPr>
            <a:t>Synergize scalable </a:t>
          </a:r>
        </a:p>
        <a:p>
          <a:pPr>
            <a:lnSpc>
              <a:spcPct val="125000"/>
            </a:lnSpc>
            <a:spcAft>
              <a:spcPts val="0"/>
            </a:spcAft>
          </a:pPr>
          <a:r>
            <a:rPr lang="en-US" sz="1600" b="0" i="0" dirty="0">
              <a:solidFill>
                <a:schemeClr val="bg1"/>
              </a:solidFill>
            </a:rPr>
            <a:t>e-commerce</a:t>
          </a:r>
          <a:endParaRPr lang="en-US" sz="1600" dirty="0">
            <a:solidFill>
              <a:schemeClr val="bg1"/>
            </a:solidFill>
          </a:endParaRPr>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custT="1"/>
      <dgm:spPr>
        <a:solidFill>
          <a:schemeClr val="accent5"/>
        </a:solidFill>
        <a:ln>
          <a:noFill/>
        </a:ln>
      </dgm:spPr>
      <dgm:t>
        <a:bodyPr/>
        <a:lstStyle/>
        <a:p>
          <a:r>
            <a:rPr lang="en-US" sz="1800" b="0" i="0" cap="all" spc="200" baseline="0" dirty="0">
              <a:solidFill>
                <a:schemeClr val="accent2">
                  <a:lumMod val="50000"/>
                </a:schemeClr>
              </a:solidFill>
              <a:latin typeface="+mj-lt"/>
            </a:rPr>
            <a:t>Nov 20XX</a:t>
          </a:r>
          <a:endParaRPr lang="en-US" sz="1800" cap="all" spc="200" baseline="0" dirty="0">
            <a:solidFill>
              <a:schemeClr val="accent2">
                <a:lumMod val="50000"/>
              </a:schemeClr>
            </a:solidFill>
            <a:latin typeface="+mj-lt"/>
          </a:endParaRP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custT="1"/>
      <dgm:spPr/>
      <dgm:t>
        <a:bodyPr/>
        <a:lstStyle/>
        <a:p>
          <a:pPr>
            <a:lnSpc>
              <a:spcPct val="125000"/>
            </a:lnSpc>
            <a:spcAft>
              <a:spcPts val="0"/>
            </a:spcAft>
          </a:pPr>
          <a:r>
            <a:rPr lang="en-US" sz="1600" b="0" i="0" dirty="0">
              <a:solidFill>
                <a:schemeClr val="bg1"/>
              </a:solidFill>
            </a:rPr>
            <a:t>Disseminate standardized metrics</a:t>
          </a:r>
          <a:endParaRPr lang="en-US" sz="1600" dirty="0">
            <a:solidFill>
              <a:schemeClr val="bg1"/>
            </a:solidFill>
          </a:endParaRPr>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custT="1"/>
      <dgm:spPr>
        <a:solidFill>
          <a:schemeClr val="accent5"/>
        </a:solidFill>
        <a:ln>
          <a:noFill/>
        </a:ln>
      </dgm:spPr>
      <dgm:t>
        <a:bodyPr/>
        <a:lstStyle/>
        <a:p>
          <a:r>
            <a:rPr lang="en-US" sz="1800" b="0" i="0" cap="all" spc="200" baseline="0" dirty="0">
              <a:solidFill>
                <a:schemeClr val="accent2">
                  <a:lumMod val="50000"/>
                </a:schemeClr>
              </a:solidFill>
              <a:latin typeface="+mj-lt"/>
            </a:rPr>
            <a:t>Jan 20XX</a:t>
          </a:r>
          <a:endParaRPr lang="en-US" sz="1800" cap="all" spc="200" baseline="0" dirty="0">
            <a:solidFill>
              <a:schemeClr val="accent2">
                <a:lumMod val="50000"/>
              </a:schemeClr>
            </a:solidFill>
            <a:latin typeface="+mj-lt"/>
          </a:endParaRP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custT="1"/>
      <dgm:spPr/>
      <dgm:t>
        <a:bodyPr/>
        <a:lstStyle/>
        <a:p>
          <a:pPr>
            <a:lnSpc>
              <a:spcPct val="125000"/>
            </a:lnSpc>
            <a:spcAft>
              <a:spcPts val="0"/>
            </a:spcAft>
          </a:pPr>
          <a:r>
            <a:rPr lang="en-US" sz="1600" b="0" i="0" dirty="0">
              <a:solidFill>
                <a:schemeClr val="bg1"/>
              </a:solidFill>
            </a:rPr>
            <a:t>Coordinate </a:t>
          </a:r>
          <a:br>
            <a:rPr lang="en-US" sz="1600" b="0" i="0" dirty="0">
              <a:solidFill>
                <a:schemeClr val="bg1"/>
              </a:solidFill>
            </a:rPr>
          </a:br>
          <a:r>
            <a:rPr lang="en-US" sz="1600" b="0" i="0" dirty="0">
              <a:solidFill>
                <a:schemeClr val="bg1"/>
              </a:solidFill>
            </a:rPr>
            <a:t>e-business applications</a:t>
          </a:r>
          <a:endParaRPr lang="en-US" sz="1600" dirty="0">
            <a:solidFill>
              <a:schemeClr val="bg1"/>
            </a:solidFill>
          </a:endParaRPr>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73D63227-5D82-4DD2-9C4F-69B7F1A16E88}">
      <dgm:prSet custT="1"/>
      <dgm:spPr>
        <a:solidFill>
          <a:schemeClr val="accent5"/>
        </a:solidFill>
        <a:ln>
          <a:noFill/>
        </a:ln>
      </dgm:spPr>
      <dgm:t>
        <a:bodyPr/>
        <a:lstStyle/>
        <a:p>
          <a:pPr>
            <a:buFont typeface="Arial" panose="020B0604020202020204" pitchFamily="34" charset="0"/>
            <a:buChar char="•"/>
          </a:pPr>
          <a:r>
            <a:rPr lang="en-US" sz="1800" b="0" i="0" cap="all" spc="200" baseline="0" dirty="0">
              <a:solidFill>
                <a:schemeClr val="accent2">
                  <a:lumMod val="50000"/>
                </a:schemeClr>
              </a:solidFill>
              <a:latin typeface="+mj-lt"/>
            </a:rPr>
            <a:t>Mar 20XX</a:t>
          </a:r>
          <a:endParaRPr lang="en-US" sz="1800" cap="all" spc="200" baseline="0" dirty="0">
            <a:solidFill>
              <a:schemeClr val="accent2">
                <a:lumMod val="50000"/>
              </a:schemeClr>
            </a:solidFill>
            <a:latin typeface="+mj-lt"/>
          </a:endParaRPr>
        </a:p>
      </dgm:t>
    </dgm:pt>
    <dgm:pt modelId="{72B572C7-8E4B-48B4-869B-54E9E6D5CE19}" type="parTrans" cxnId="{04297044-D0AB-41FF-8748-2DA93A524834}">
      <dgm:prSet/>
      <dgm:spPr/>
      <dgm:t>
        <a:bodyPr/>
        <a:lstStyle/>
        <a:p>
          <a:endParaRPr lang="en-US"/>
        </a:p>
      </dgm:t>
    </dgm:pt>
    <dgm:pt modelId="{89C96077-6AD4-449B-B0FD-AF7AD49219AF}" type="sibTrans" cxnId="{04297044-D0AB-41FF-8748-2DA93A524834}">
      <dgm:prSet/>
      <dgm:spPr/>
      <dgm:t>
        <a:bodyPr/>
        <a:lstStyle/>
        <a:p>
          <a:endParaRPr lang="en-US"/>
        </a:p>
      </dgm:t>
    </dgm:pt>
    <dgm:pt modelId="{B676DCFF-749E-4AAA-8345-257AB6F9BF96}">
      <dgm:prSet custT="1"/>
      <dgm:spPr>
        <a:solidFill>
          <a:schemeClr val="accent5"/>
        </a:solidFill>
        <a:ln>
          <a:noFill/>
        </a:ln>
      </dgm:spPr>
      <dgm:t>
        <a:bodyPr/>
        <a:lstStyle/>
        <a:p>
          <a:r>
            <a:rPr lang="en-US" sz="1800" b="0" i="0" cap="all" spc="200" baseline="0" dirty="0">
              <a:solidFill>
                <a:schemeClr val="accent2">
                  <a:lumMod val="50000"/>
                </a:schemeClr>
              </a:solidFill>
              <a:latin typeface="+mj-lt"/>
            </a:rPr>
            <a:t>May 20XX</a:t>
          </a:r>
          <a:endParaRPr lang="en-US" sz="1800" cap="all" spc="200" baseline="0" dirty="0">
            <a:solidFill>
              <a:schemeClr val="accent2">
                <a:lumMod val="50000"/>
              </a:schemeClr>
            </a:solidFill>
            <a:latin typeface="+mj-lt"/>
          </a:endParaRPr>
        </a:p>
      </dgm:t>
    </dgm:pt>
    <dgm:pt modelId="{94D48300-B1AA-4D62-98B2-A82D7869D9E1}" type="parTrans" cxnId="{67EF80B4-B57B-4A0A-B20A-E49A0DC9FE14}">
      <dgm:prSet/>
      <dgm:spPr/>
      <dgm:t>
        <a:bodyPr/>
        <a:lstStyle/>
        <a:p>
          <a:endParaRPr lang="en-US"/>
        </a:p>
      </dgm:t>
    </dgm:pt>
    <dgm:pt modelId="{AA04686D-983C-465A-B5B1-35FA40576FD0}" type="sibTrans" cxnId="{67EF80B4-B57B-4A0A-B20A-E49A0DC9FE14}">
      <dgm:prSet/>
      <dgm:spPr/>
      <dgm:t>
        <a:bodyPr/>
        <a:lstStyle/>
        <a:p>
          <a:endParaRPr lang="en-US"/>
        </a:p>
      </dgm:t>
    </dgm:pt>
    <dgm:pt modelId="{E075B08E-42B3-4C92-9A26-136EB114E48D}">
      <dgm:prSet custT="1"/>
      <dgm:spPr/>
      <dgm:t>
        <a:bodyPr/>
        <a:lstStyle/>
        <a:p>
          <a:pPr>
            <a:lnSpc>
              <a:spcPct val="125000"/>
            </a:lnSpc>
            <a:spcAft>
              <a:spcPts val="0"/>
            </a:spcAft>
          </a:pPr>
          <a:r>
            <a:rPr lang="en-US" sz="1600" b="0" i="0" dirty="0">
              <a:solidFill>
                <a:schemeClr val="bg1"/>
              </a:solidFill>
            </a:rPr>
            <a:t>Foster holistically superior methodologies</a:t>
          </a:r>
          <a:endParaRPr lang="en-US" sz="1600" dirty="0">
            <a:solidFill>
              <a:schemeClr val="bg1"/>
            </a:solidFill>
          </a:endParaRPr>
        </a:p>
      </dgm:t>
    </dgm:pt>
    <dgm:pt modelId="{85161936-98DA-46FE-BB9A-9DC10B7E9EA5}" type="parTrans" cxnId="{1F075E82-E355-4EAB-8F9A-807AE0F4E6BC}">
      <dgm:prSet/>
      <dgm:spPr/>
      <dgm:t>
        <a:bodyPr/>
        <a:lstStyle/>
        <a:p>
          <a:endParaRPr lang="en-US"/>
        </a:p>
      </dgm:t>
    </dgm:pt>
    <dgm:pt modelId="{B8D657C5-3194-4A0A-83DC-9B8C700F2BB6}" type="sibTrans" cxnId="{1F075E82-E355-4EAB-8F9A-807AE0F4E6BC}">
      <dgm:prSet/>
      <dgm:spPr/>
      <dgm:t>
        <a:bodyPr/>
        <a:lstStyle/>
        <a:p>
          <a:endParaRPr lang="en-US"/>
        </a:p>
      </dgm:t>
    </dgm:pt>
    <dgm:pt modelId="{08A18ED5-326E-4B99-AE9B-2AA6107E656B}">
      <dgm:prSet custT="1"/>
      <dgm:spPr/>
      <dgm:t>
        <a:bodyPr/>
        <a:lstStyle/>
        <a:p>
          <a:pPr>
            <a:lnSpc>
              <a:spcPct val="125000"/>
            </a:lnSpc>
            <a:spcAft>
              <a:spcPts val="0"/>
            </a:spcAft>
          </a:pPr>
          <a:r>
            <a:rPr lang="en-US" sz="1600" b="0" i="0" dirty="0">
              <a:solidFill>
                <a:schemeClr val="bg1"/>
              </a:solidFill>
            </a:rPr>
            <a:t>Deploy strategic networks with compelling </a:t>
          </a:r>
        </a:p>
        <a:p>
          <a:pPr>
            <a:lnSpc>
              <a:spcPct val="125000"/>
            </a:lnSpc>
            <a:spcAft>
              <a:spcPts val="0"/>
            </a:spcAft>
          </a:pPr>
          <a:r>
            <a:rPr lang="en-US" sz="1600" b="0" i="0" dirty="0">
              <a:solidFill>
                <a:schemeClr val="bg1"/>
              </a:solidFill>
            </a:rPr>
            <a:t>e-business needs</a:t>
          </a:r>
          <a:endParaRPr lang="en-US" sz="1600" dirty="0">
            <a:solidFill>
              <a:schemeClr val="bg1"/>
            </a:solidFill>
          </a:endParaRPr>
        </a:p>
      </dgm:t>
    </dgm:pt>
    <dgm:pt modelId="{F3CD4FF6-8442-4A5F-8574-76B3D75F243A}" type="parTrans" cxnId="{B4F59136-A2D3-4666-93F2-852F92DE8380}">
      <dgm:prSet/>
      <dgm:spPr/>
      <dgm:t>
        <a:bodyPr/>
        <a:lstStyle/>
        <a:p>
          <a:endParaRPr lang="en-US"/>
        </a:p>
      </dgm:t>
    </dgm:pt>
    <dgm:pt modelId="{CD3A4FC0-AEAE-4660-8E5B-73948508FED8}" type="sibTrans" cxnId="{B4F59136-A2D3-4666-93F2-852F92DE8380}">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9B430585-A33C-48BC-927A-F5975DA99FE9}" type="pres">
      <dgm:prSet presAssocID="{9B090D9D-470E-46E2-AABB-0368A52481AA}" presName="space" presStyleCnt="0"/>
      <dgm:spPr/>
    </dgm:pt>
    <dgm:pt modelId="{F553A929-6D6B-4648-9E0A-4676637D5878}" type="pres">
      <dgm:prSet presAssocID="{73D63227-5D82-4DD2-9C4F-69B7F1A16E88}" presName="composite" presStyleCnt="0"/>
      <dgm:spPr/>
    </dgm:pt>
    <dgm:pt modelId="{867247C7-675B-475B-B197-D1F36C803805}" type="pres">
      <dgm:prSet presAssocID="{73D63227-5D82-4DD2-9C4F-69B7F1A16E88}" presName="L" presStyleLbl="solidFgAcc1" presStyleIdx="3" presStyleCnt="5">
        <dgm:presLayoutVars>
          <dgm:chMax val="0"/>
          <dgm:chPref val="0"/>
        </dgm:presLayoutVars>
      </dgm:prSet>
      <dgm:spPr/>
    </dgm:pt>
    <dgm:pt modelId="{7446AE26-64EA-49D6-8E58-02C11EFB9FB9}" type="pres">
      <dgm:prSet presAssocID="{73D63227-5D82-4DD2-9C4F-69B7F1A16E88}" presName="parTx" presStyleLbl="alignNode1" presStyleIdx="3" presStyleCnt="5">
        <dgm:presLayoutVars>
          <dgm:chMax val="0"/>
          <dgm:chPref val="0"/>
          <dgm:bulletEnabled val="1"/>
        </dgm:presLayoutVars>
      </dgm:prSet>
      <dgm:spPr/>
    </dgm:pt>
    <dgm:pt modelId="{BBC1FACD-D752-4E1B-BCF3-249E980F80C6}" type="pres">
      <dgm:prSet presAssocID="{73D63227-5D82-4DD2-9C4F-69B7F1A16E88}" presName="desTx" presStyleLbl="revTx" presStyleIdx="3" presStyleCnt="5">
        <dgm:presLayoutVars>
          <dgm:chMax val="0"/>
          <dgm:chPref val="0"/>
          <dgm:bulletEnabled val="1"/>
        </dgm:presLayoutVars>
      </dgm:prSet>
      <dgm:spPr/>
    </dgm:pt>
    <dgm:pt modelId="{2300D505-2807-452D-8B87-CC893A0AD4C6}" type="pres">
      <dgm:prSet presAssocID="{73D63227-5D82-4DD2-9C4F-69B7F1A16E88}" presName="EmptyPlaceHolder" presStyleCnt="0"/>
      <dgm:spPr/>
    </dgm:pt>
    <dgm:pt modelId="{E43A384A-738C-48DC-ABBA-E9CEF1C3134F}" type="pres">
      <dgm:prSet presAssocID="{89C96077-6AD4-449B-B0FD-AF7AD49219AF}" presName="space" presStyleCnt="0"/>
      <dgm:spPr/>
    </dgm:pt>
    <dgm:pt modelId="{201F7223-C0B2-4D0A-B201-9959F2D8F3F8}" type="pres">
      <dgm:prSet presAssocID="{B676DCFF-749E-4AAA-8345-257AB6F9BF96}" presName="composite" presStyleCnt="0"/>
      <dgm:spPr/>
    </dgm:pt>
    <dgm:pt modelId="{BC6B70BB-0DB1-43FE-AD96-2BCE8F8B8259}" type="pres">
      <dgm:prSet presAssocID="{B676DCFF-749E-4AAA-8345-257AB6F9BF96}" presName="L" presStyleLbl="solidFgAcc1" presStyleIdx="4" presStyleCnt="5">
        <dgm:presLayoutVars>
          <dgm:chMax val="0"/>
          <dgm:chPref val="0"/>
        </dgm:presLayoutVars>
      </dgm:prSet>
      <dgm:spPr/>
    </dgm:pt>
    <dgm:pt modelId="{AE404003-22FB-4F68-AF6B-EF354B112AF2}" type="pres">
      <dgm:prSet presAssocID="{B676DCFF-749E-4AAA-8345-257AB6F9BF96}" presName="parTx" presStyleLbl="alignNode1" presStyleIdx="4" presStyleCnt="5">
        <dgm:presLayoutVars>
          <dgm:chMax val="0"/>
          <dgm:chPref val="0"/>
          <dgm:bulletEnabled val="1"/>
        </dgm:presLayoutVars>
      </dgm:prSet>
      <dgm:spPr/>
    </dgm:pt>
    <dgm:pt modelId="{2A14C8C8-7A8E-4776-AD4D-7003CC7FEBF2}" type="pres">
      <dgm:prSet presAssocID="{B676DCFF-749E-4AAA-8345-257AB6F9BF96}" presName="desTx" presStyleLbl="revTx" presStyleIdx="4" presStyleCnt="5">
        <dgm:presLayoutVars>
          <dgm:chMax val="0"/>
          <dgm:chPref val="0"/>
          <dgm:bulletEnabled val="1"/>
        </dgm:presLayoutVars>
      </dgm:prSet>
      <dgm:spPr/>
    </dgm:pt>
    <dgm:pt modelId="{8CDAC814-83A8-4CDE-9B01-E851DE18D265}" type="pres">
      <dgm:prSet presAssocID="{B676DCFF-749E-4AAA-8345-257AB6F9BF96}" presName="EmptyPlaceHolder" presStyleCnt="0"/>
      <dgm:spPr/>
    </dgm:pt>
  </dgm:ptLst>
  <dgm:cxnLst>
    <dgm:cxn modelId="{F23BFC27-EEA1-48DD-A68B-3C9BF1AE455D}" type="presOf" srcId="{349299C9-846E-4827-813A-349CCCE20782}" destId="{810D7AA7-A541-4507-BE7F-36CCF210089F}" srcOrd="0" destOrd="0" presId="urn:microsoft.com/office/officeart/2016/7/layout/AccentHomeChevronProcess"/>
    <dgm:cxn modelId="{B4F59136-A2D3-4666-93F2-852F92DE8380}" srcId="{B676DCFF-749E-4AAA-8345-257AB6F9BF96}" destId="{08A18ED5-326E-4B99-AE9B-2AA6107E656B}" srcOrd="0" destOrd="0" parTransId="{F3CD4FF6-8442-4A5F-8574-76B3D75F243A}" sibTransId="{CD3A4FC0-AEAE-4660-8E5B-73948508FED8}"/>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04297044-D0AB-41FF-8748-2DA93A524834}" srcId="{55C0B14E-AEA6-48D3-A387-ED4A3A3BF840}" destId="{73D63227-5D82-4DD2-9C4F-69B7F1A16E88}" srcOrd="3" destOrd="0" parTransId="{72B572C7-8E4B-48B4-869B-54E9E6D5CE19}" sibTransId="{89C96077-6AD4-449B-B0FD-AF7AD49219AF}"/>
    <dgm:cxn modelId="{55492768-9A5E-4F74-AC7C-959C5C24EFD3}" srcId="{55C0B14E-AEA6-48D3-A387-ED4A3A3BF840}" destId="{D07AD3FD-84FF-467E-9693-752776549C61}" srcOrd="1" destOrd="0" parTransId="{7B691773-F524-4FAD-A272-BDF0B0C4370A}" sibTransId="{A8C9B7A9-BC2A-4753-B7F0-F2E361D95520}"/>
    <dgm:cxn modelId="{E97FF64F-8020-497E-AE7D-2395DDA4560D}" srcId="{D07AD3FD-84FF-467E-9693-752776549C61}" destId="{5D70EFF5-8B31-4A1F-AE44-51E4CF0013EB}" srcOrd="0" destOrd="0" parTransId="{96C720A0-FEEF-48D1-8DF6-ABA03C304822}" sibTransId="{B6A59CDE-18AD-4553-B6C5-FF001A8E8510}"/>
    <dgm:cxn modelId="{219EA357-E48B-4A91-91A7-8282DFF10601}" type="presOf" srcId="{55C0B14E-AEA6-48D3-A387-ED4A3A3BF840}" destId="{594BF422-752C-42F3-A230-3D0E6AE9A886}" srcOrd="0" destOrd="0" presId="urn:microsoft.com/office/officeart/2016/7/layout/AccentHomeChevronProcess"/>
    <dgm:cxn modelId="{1F075E82-E355-4EAB-8F9A-807AE0F4E6BC}" srcId="{73D63227-5D82-4DD2-9C4F-69B7F1A16E88}" destId="{E075B08E-42B3-4C92-9A26-136EB114E48D}" srcOrd="0" destOrd="0" parTransId="{85161936-98DA-46FE-BB9A-9DC10B7E9EA5}" sibTransId="{B8D657C5-3194-4A0A-83DC-9B8C700F2BB6}"/>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12C249AF-3557-47E7-BF97-125A47A34AF7}" type="presOf" srcId="{73D63227-5D82-4DD2-9C4F-69B7F1A16E88}" destId="{7446AE26-64EA-49D6-8E58-02C11EFB9FB9}" srcOrd="0" destOrd="0" presId="urn:microsoft.com/office/officeart/2016/7/layout/AccentHomeChevronProcess"/>
    <dgm:cxn modelId="{67EF80B4-B57B-4A0A-B20A-E49A0DC9FE14}" srcId="{55C0B14E-AEA6-48D3-A387-ED4A3A3BF840}" destId="{B676DCFF-749E-4AAA-8345-257AB6F9BF96}" srcOrd="4" destOrd="0" parTransId="{94D48300-B1AA-4D62-98B2-A82D7869D9E1}" sibTransId="{AA04686D-983C-465A-B5B1-35FA40576FD0}"/>
    <dgm:cxn modelId="{2F6485B4-0735-4D01-8060-5A89B7562619}" type="presOf" srcId="{5D70EFF5-8B31-4A1F-AE44-51E4CF0013EB}" destId="{5E07F9E4-149C-4A89-848F-4ABDD305F0C5}" srcOrd="0" destOrd="0" presId="urn:microsoft.com/office/officeart/2016/7/layout/AccentHomeChevronProcess"/>
    <dgm:cxn modelId="{13C0D8B8-C450-4BB0-930C-5F9DEC806E41}" type="presOf" srcId="{E075B08E-42B3-4C92-9A26-136EB114E48D}" destId="{BBC1FACD-D752-4E1B-BCF3-249E980F80C6}"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569712D6-8DF1-4364-B1B1-9F1DB74BFE4C}" type="presOf" srcId="{B676DCFF-749E-4AAA-8345-257AB6F9BF96}" destId="{AE404003-22FB-4F68-AF6B-EF354B112AF2}" srcOrd="0" destOrd="0" presId="urn:microsoft.com/office/officeart/2016/7/layout/AccentHomeChevronProcess"/>
    <dgm:cxn modelId="{E3115EEA-DE9C-4F06-B8B3-BEB263D5F2B1}" srcId="{D71FC021-6A65-44D1-95B9-0E6C89079866}" destId="{4A6BB192-9983-4F48-BBC5-6E384EED7EC5}" srcOrd="0" destOrd="0" parTransId="{230A6E4A-6CED-4DC0-AEFE-6859FE07B658}" sibTransId="{0B568EC2-5D2A-4B00-8047-B7832F245B44}"/>
    <dgm:cxn modelId="{0A86D6EB-C150-4C32-841B-2C9177AADB47}" type="presOf" srcId="{08A18ED5-326E-4B99-AE9B-2AA6107E656B}" destId="{2A14C8C8-7A8E-4776-AD4D-7003CC7FEBF2}" srcOrd="0" destOrd="0" presId="urn:microsoft.com/office/officeart/2016/7/layout/AccentHomeChevronProcess"/>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0D892E06-0223-4DDD-A69B-AE3BAE72C556}" type="presParOf" srcId="{594BF422-752C-42F3-A230-3D0E6AE9A886}" destId="{9B430585-A33C-48BC-927A-F5975DA99FE9}" srcOrd="5" destOrd="0" presId="urn:microsoft.com/office/officeart/2016/7/layout/AccentHomeChevronProcess"/>
    <dgm:cxn modelId="{CF9001DE-2BB7-4F73-B0E5-6DDC3A1EBCEB}" type="presParOf" srcId="{594BF422-752C-42F3-A230-3D0E6AE9A886}" destId="{F553A929-6D6B-4648-9E0A-4676637D5878}" srcOrd="6" destOrd="0" presId="urn:microsoft.com/office/officeart/2016/7/layout/AccentHomeChevronProcess"/>
    <dgm:cxn modelId="{D54F232A-45C6-4A3D-9314-502D94D3F105}" type="presParOf" srcId="{F553A929-6D6B-4648-9E0A-4676637D5878}" destId="{867247C7-675B-475B-B197-D1F36C803805}" srcOrd="0" destOrd="0" presId="urn:microsoft.com/office/officeart/2016/7/layout/AccentHomeChevronProcess"/>
    <dgm:cxn modelId="{AA7494C1-EE72-408F-B911-709CA5FB45E7}" type="presParOf" srcId="{F553A929-6D6B-4648-9E0A-4676637D5878}" destId="{7446AE26-64EA-49D6-8E58-02C11EFB9FB9}" srcOrd="1" destOrd="0" presId="urn:microsoft.com/office/officeart/2016/7/layout/AccentHomeChevronProcess"/>
    <dgm:cxn modelId="{6370E04A-5F78-4978-9A03-B823D47E1F89}" type="presParOf" srcId="{F553A929-6D6B-4648-9E0A-4676637D5878}" destId="{BBC1FACD-D752-4E1B-BCF3-249E980F80C6}" srcOrd="2" destOrd="0" presId="urn:microsoft.com/office/officeart/2016/7/layout/AccentHomeChevronProcess"/>
    <dgm:cxn modelId="{03F5644B-5B64-4816-8444-9BC57F710A54}" type="presParOf" srcId="{F553A929-6D6B-4648-9E0A-4676637D5878}" destId="{2300D505-2807-452D-8B87-CC893A0AD4C6}" srcOrd="3" destOrd="0" presId="urn:microsoft.com/office/officeart/2016/7/layout/AccentHomeChevronProcess"/>
    <dgm:cxn modelId="{D28AE5EA-A5CA-4998-A9B7-0A0738534CF9}" type="presParOf" srcId="{594BF422-752C-42F3-A230-3D0E6AE9A886}" destId="{E43A384A-738C-48DC-ABBA-E9CEF1C3134F}" srcOrd="7" destOrd="0" presId="urn:microsoft.com/office/officeart/2016/7/layout/AccentHomeChevronProcess"/>
    <dgm:cxn modelId="{ABB2197D-999F-450F-B91F-BBE9732E0B43}" type="presParOf" srcId="{594BF422-752C-42F3-A230-3D0E6AE9A886}" destId="{201F7223-C0B2-4D0A-B201-9959F2D8F3F8}" srcOrd="8" destOrd="0" presId="urn:microsoft.com/office/officeart/2016/7/layout/AccentHomeChevronProcess"/>
    <dgm:cxn modelId="{6BB2264A-E777-489C-8B6E-294FA0267940}" type="presParOf" srcId="{201F7223-C0B2-4D0A-B201-9959F2D8F3F8}" destId="{BC6B70BB-0DB1-43FE-AD96-2BCE8F8B8259}" srcOrd="0" destOrd="0" presId="urn:microsoft.com/office/officeart/2016/7/layout/AccentHomeChevronProcess"/>
    <dgm:cxn modelId="{DFFF249F-00A0-4F02-8505-8DD20A31667B}" type="presParOf" srcId="{201F7223-C0B2-4D0A-B201-9959F2D8F3F8}" destId="{AE404003-22FB-4F68-AF6B-EF354B112AF2}" srcOrd="1" destOrd="0" presId="urn:microsoft.com/office/officeart/2016/7/layout/AccentHomeChevronProcess"/>
    <dgm:cxn modelId="{43503672-37FA-4CE6-9274-99A5D1C03CA1}" type="presParOf" srcId="{201F7223-C0B2-4D0A-B201-9959F2D8F3F8}" destId="{2A14C8C8-7A8E-4776-AD4D-7003CC7FEBF2}" srcOrd="2" destOrd="0" presId="urn:microsoft.com/office/officeart/2016/7/layout/AccentHomeChevronProcess"/>
    <dgm:cxn modelId="{15B9729B-3357-4653-91B1-3194B8B5D8E3}" type="presParOf" srcId="{201F7223-C0B2-4D0A-B201-9959F2D8F3F8}" destId="{8CDAC814-83A8-4CDE-9B01-E851DE18D265}"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956552" y="1888564"/>
          <a:ext cx="2092404"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2053" y="3022362"/>
          <a:ext cx="2189894" cy="697468"/>
        </a:xfrm>
        <a:prstGeom prst="homePlate">
          <a:avLst>
            <a:gd name="adj" fmla="val 25000"/>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None/>
          </a:pPr>
          <a:r>
            <a:rPr lang="en-US" sz="1800" b="0" i="0" kern="1200" cap="all" spc="200" baseline="0" dirty="0">
              <a:solidFill>
                <a:schemeClr val="accent2">
                  <a:lumMod val="50000"/>
                </a:schemeClr>
              </a:solidFill>
              <a:latin typeface="+mj-lt"/>
            </a:rPr>
            <a:t>Sep 20XX</a:t>
          </a:r>
          <a:endParaRPr lang="en-US" sz="1800" kern="1200" cap="all" spc="200" baseline="0" dirty="0">
            <a:solidFill>
              <a:schemeClr val="accent2">
                <a:lumMod val="50000"/>
              </a:schemeClr>
            </a:solidFill>
            <a:latin typeface="+mj-lt"/>
          </a:endParaRPr>
        </a:p>
      </dsp:txBody>
      <dsp:txXfrm>
        <a:off x="2053" y="3022362"/>
        <a:ext cx="2102711" cy="697468"/>
      </dsp:txXfrm>
    </dsp:sp>
    <dsp:sp modelId="{810D7AA7-A541-4507-BE7F-36CCF210089F}">
      <dsp:nvSpPr>
        <dsp:cNvPr id="0" name=""/>
        <dsp:cNvSpPr/>
      </dsp:nvSpPr>
      <dsp:spPr>
        <a:xfrm>
          <a:off x="177245" y="1035072"/>
          <a:ext cx="1778194" cy="148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25000"/>
            </a:lnSpc>
            <a:spcBef>
              <a:spcPct val="0"/>
            </a:spcBef>
            <a:spcAft>
              <a:spcPts val="0"/>
            </a:spcAft>
            <a:buNone/>
          </a:pPr>
          <a:r>
            <a:rPr lang="en-US" sz="1600" b="0" i="0" kern="1200" dirty="0">
              <a:solidFill>
                <a:schemeClr val="bg1"/>
              </a:solidFill>
            </a:rPr>
            <a:t>Synergize scalable </a:t>
          </a:r>
        </a:p>
        <a:p>
          <a:pPr marL="0" lvl="0" indent="0" algn="l" defTabSz="711200">
            <a:lnSpc>
              <a:spcPct val="125000"/>
            </a:lnSpc>
            <a:spcBef>
              <a:spcPct val="0"/>
            </a:spcBef>
            <a:spcAft>
              <a:spcPts val="0"/>
            </a:spcAft>
            <a:buNone/>
          </a:pPr>
          <a:r>
            <a:rPr lang="en-US" sz="1600" b="0" i="0" kern="1200" dirty="0">
              <a:solidFill>
                <a:schemeClr val="bg1"/>
              </a:solidFill>
            </a:rPr>
            <a:t>e-commerce</a:t>
          </a:r>
          <a:endParaRPr lang="en-US" sz="1600" kern="1200" dirty="0">
            <a:solidFill>
              <a:schemeClr val="bg1"/>
            </a:solidFill>
          </a:endParaRPr>
        </a:p>
      </dsp:txBody>
      <dsp:txXfrm>
        <a:off x="177245" y="1035072"/>
        <a:ext cx="1778194" cy="1482540"/>
      </dsp:txXfrm>
    </dsp:sp>
    <dsp:sp modelId="{E41E7729-FD3F-426D-804C-45BD60BD762D}">
      <dsp:nvSpPr>
        <dsp:cNvPr id="0" name=""/>
        <dsp:cNvSpPr/>
      </dsp:nvSpPr>
      <dsp:spPr>
        <a:xfrm rot="5400000">
          <a:off x="1123846" y="1888564"/>
          <a:ext cx="2092404"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5">
              <a:shade val="80000"/>
              <a:hueOff val="-1502"/>
              <a:satOff val="3660"/>
              <a:lumOff val="2875"/>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2082453" y="3022362"/>
          <a:ext cx="2189894" cy="697468"/>
        </a:xfrm>
        <a:prstGeom prst="chevron">
          <a:avLst>
            <a:gd name="adj" fmla="val 25000"/>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None/>
          </a:pPr>
          <a:r>
            <a:rPr lang="en-US" sz="1800" b="0" i="0" kern="1200" cap="all" spc="200" baseline="0" dirty="0">
              <a:solidFill>
                <a:schemeClr val="accent2">
                  <a:lumMod val="50000"/>
                </a:schemeClr>
              </a:solidFill>
              <a:latin typeface="+mj-lt"/>
            </a:rPr>
            <a:t>Nov 20XX</a:t>
          </a:r>
          <a:endParaRPr lang="en-US" sz="1800" kern="1200" cap="all" spc="200" baseline="0" dirty="0">
            <a:solidFill>
              <a:schemeClr val="accent2">
                <a:lumMod val="50000"/>
              </a:schemeClr>
            </a:solidFill>
            <a:latin typeface="+mj-lt"/>
          </a:endParaRPr>
        </a:p>
      </dsp:txBody>
      <dsp:txXfrm>
        <a:off x="2256820" y="3022362"/>
        <a:ext cx="1841160" cy="697468"/>
      </dsp:txXfrm>
    </dsp:sp>
    <dsp:sp modelId="{5E07F9E4-149C-4A89-848F-4ABDD305F0C5}">
      <dsp:nvSpPr>
        <dsp:cNvPr id="0" name=""/>
        <dsp:cNvSpPr/>
      </dsp:nvSpPr>
      <dsp:spPr>
        <a:xfrm>
          <a:off x="2257644" y="1035072"/>
          <a:ext cx="1778194" cy="148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25000"/>
            </a:lnSpc>
            <a:spcBef>
              <a:spcPct val="0"/>
            </a:spcBef>
            <a:spcAft>
              <a:spcPts val="0"/>
            </a:spcAft>
            <a:buNone/>
          </a:pPr>
          <a:r>
            <a:rPr lang="en-US" sz="1600" b="0" i="0" kern="1200" dirty="0">
              <a:solidFill>
                <a:schemeClr val="bg1"/>
              </a:solidFill>
            </a:rPr>
            <a:t>Disseminate standardized metrics</a:t>
          </a:r>
          <a:endParaRPr lang="en-US" sz="1600" kern="1200" dirty="0">
            <a:solidFill>
              <a:schemeClr val="bg1"/>
            </a:solidFill>
          </a:endParaRPr>
        </a:p>
      </dsp:txBody>
      <dsp:txXfrm>
        <a:off x="2257644" y="1035072"/>
        <a:ext cx="1778194" cy="1482540"/>
      </dsp:txXfrm>
    </dsp:sp>
    <dsp:sp modelId="{473F2067-7126-4D56-A328-5A8CFD3D8D52}">
      <dsp:nvSpPr>
        <dsp:cNvPr id="0" name=""/>
        <dsp:cNvSpPr/>
      </dsp:nvSpPr>
      <dsp:spPr>
        <a:xfrm rot="5400000">
          <a:off x="3204246" y="1888564"/>
          <a:ext cx="2092404"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5">
              <a:shade val="80000"/>
              <a:hueOff val="-3005"/>
              <a:satOff val="7319"/>
              <a:lumOff val="575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4162852" y="3022362"/>
          <a:ext cx="2189894" cy="697468"/>
        </a:xfrm>
        <a:prstGeom prst="chevron">
          <a:avLst>
            <a:gd name="adj" fmla="val 25000"/>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None/>
          </a:pPr>
          <a:r>
            <a:rPr lang="en-US" sz="1800" b="0" i="0" kern="1200" cap="all" spc="200" baseline="0" dirty="0">
              <a:solidFill>
                <a:schemeClr val="accent2">
                  <a:lumMod val="50000"/>
                </a:schemeClr>
              </a:solidFill>
              <a:latin typeface="+mj-lt"/>
            </a:rPr>
            <a:t>Jan 20XX</a:t>
          </a:r>
          <a:endParaRPr lang="en-US" sz="1800" kern="1200" cap="all" spc="200" baseline="0" dirty="0">
            <a:solidFill>
              <a:schemeClr val="accent2">
                <a:lumMod val="50000"/>
              </a:schemeClr>
            </a:solidFill>
            <a:latin typeface="+mj-lt"/>
          </a:endParaRPr>
        </a:p>
      </dsp:txBody>
      <dsp:txXfrm>
        <a:off x="4337219" y="3022362"/>
        <a:ext cx="1841160" cy="697468"/>
      </dsp:txXfrm>
    </dsp:sp>
    <dsp:sp modelId="{FD7B29F2-0D66-4B4B-BC8A-82DA23575305}">
      <dsp:nvSpPr>
        <dsp:cNvPr id="0" name=""/>
        <dsp:cNvSpPr/>
      </dsp:nvSpPr>
      <dsp:spPr>
        <a:xfrm>
          <a:off x="4338044" y="1035072"/>
          <a:ext cx="1778194" cy="148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25000"/>
            </a:lnSpc>
            <a:spcBef>
              <a:spcPct val="0"/>
            </a:spcBef>
            <a:spcAft>
              <a:spcPts val="0"/>
            </a:spcAft>
            <a:buNone/>
          </a:pPr>
          <a:r>
            <a:rPr lang="en-US" sz="1600" b="0" i="0" kern="1200" dirty="0">
              <a:solidFill>
                <a:schemeClr val="bg1"/>
              </a:solidFill>
            </a:rPr>
            <a:t>Coordinate </a:t>
          </a:r>
          <a:br>
            <a:rPr lang="en-US" sz="1600" b="0" i="0" kern="1200" dirty="0">
              <a:solidFill>
                <a:schemeClr val="bg1"/>
              </a:solidFill>
            </a:rPr>
          </a:br>
          <a:r>
            <a:rPr lang="en-US" sz="1600" b="0" i="0" kern="1200" dirty="0">
              <a:solidFill>
                <a:schemeClr val="bg1"/>
              </a:solidFill>
            </a:rPr>
            <a:t>e-business applications</a:t>
          </a:r>
          <a:endParaRPr lang="en-US" sz="1600" kern="1200" dirty="0">
            <a:solidFill>
              <a:schemeClr val="bg1"/>
            </a:solidFill>
          </a:endParaRPr>
        </a:p>
      </dsp:txBody>
      <dsp:txXfrm>
        <a:off x="4338044" y="1035072"/>
        <a:ext cx="1778194" cy="1482540"/>
      </dsp:txXfrm>
    </dsp:sp>
    <dsp:sp modelId="{867247C7-675B-475B-B197-D1F36C803805}">
      <dsp:nvSpPr>
        <dsp:cNvPr id="0" name=""/>
        <dsp:cNvSpPr/>
      </dsp:nvSpPr>
      <dsp:spPr>
        <a:xfrm rot="5400000">
          <a:off x="5284645" y="1888564"/>
          <a:ext cx="2092404"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5">
              <a:shade val="80000"/>
              <a:hueOff val="-4507"/>
              <a:satOff val="10979"/>
              <a:lumOff val="8625"/>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46AE26-64EA-49D6-8E58-02C11EFB9FB9}">
      <dsp:nvSpPr>
        <dsp:cNvPr id="0" name=""/>
        <dsp:cNvSpPr/>
      </dsp:nvSpPr>
      <dsp:spPr>
        <a:xfrm>
          <a:off x="6243252" y="3022362"/>
          <a:ext cx="2189894" cy="697468"/>
        </a:xfrm>
        <a:prstGeom prst="chevron">
          <a:avLst>
            <a:gd name="adj" fmla="val 25000"/>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b="0" i="0" kern="1200" cap="all" spc="200" baseline="0" dirty="0">
              <a:solidFill>
                <a:schemeClr val="accent2">
                  <a:lumMod val="50000"/>
                </a:schemeClr>
              </a:solidFill>
              <a:latin typeface="+mj-lt"/>
            </a:rPr>
            <a:t>Mar 20XX</a:t>
          </a:r>
          <a:endParaRPr lang="en-US" sz="1800" kern="1200" cap="all" spc="200" baseline="0" dirty="0">
            <a:solidFill>
              <a:schemeClr val="accent2">
                <a:lumMod val="50000"/>
              </a:schemeClr>
            </a:solidFill>
            <a:latin typeface="+mj-lt"/>
          </a:endParaRPr>
        </a:p>
      </dsp:txBody>
      <dsp:txXfrm>
        <a:off x="6417619" y="3022362"/>
        <a:ext cx="1841160" cy="697468"/>
      </dsp:txXfrm>
    </dsp:sp>
    <dsp:sp modelId="{BBC1FACD-D752-4E1B-BCF3-249E980F80C6}">
      <dsp:nvSpPr>
        <dsp:cNvPr id="0" name=""/>
        <dsp:cNvSpPr/>
      </dsp:nvSpPr>
      <dsp:spPr>
        <a:xfrm>
          <a:off x="6418443" y="1035072"/>
          <a:ext cx="1778194" cy="148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25000"/>
            </a:lnSpc>
            <a:spcBef>
              <a:spcPct val="0"/>
            </a:spcBef>
            <a:spcAft>
              <a:spcPts val="0"/>
            </a:spcAft>
            <a:buNone/>
          </a:pPr>
          <a:r>
            <a:rPr lang="en-US" sz="1600" b="0" i="0" kern="1200" dirty="0">
              <a:solidFill>
                <a:schemeClr val="bg1"/>
              </a:solidFill>
            </a:rPr>
            <a:t>Foster holistically superior methodologies</a:t>
          </a:r>
          <a:endParaRPr lang="en-US" sz="1600" kern="1200" dirty="0">
            <a:solidFill>
              <a:schemeClr val="bg1"/>
            </a:solidFill>
          </a:endParaRPr>
        </a:p>
      </dsp:txBody>
      <dsp:txXfrm>
        <a:off x="6418443" y="1035072"/>
        <a:ext cx="1778194" cy="1482540"/>
      </dsp:txXfrm>
    </dsp:sp>
    <dsp:sp modelId="{BC6B70BB-0DB1-43FE-AD96-2BCE8F8B8259}">
      <dsp:nvSpPr>
        <dsp:cNvPr id="0" name=""/>
        <dsp:cNvSpPr/>
      </dsp:nvSpPr>
      <dsp:spPr>
        <a:xfrm rot="5400000">
          <a:off x="7365045" y="1888564"/>
          <a:ext cx="2092404"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5">
              <a:shade val="80000"/>
              <a:hueOff val="-6009"/>
              <a:satOff val="14639"/>
              <a:lumOff val="1150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404003-22FB-4F68-AF6B-EF354B112AF2}">
      <dsp:nvSpPr>
        <dsp:cNvPr id="0" name=""/>
        <dsp:cNvSpPr/>
      </dsp:nvSpPr>
      <dsp:spPr>
        <a:xfrm>
          <a:off x="8323651" y="3022362"/>
          <a:ext cx="2189894" cy="697468"/>
        </a:xfrm>
        <a:prstGeom prst="chevron">
          <a:avLst>
            <a:gd name="adj" fmla="val 25000"/>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None/>
          </a:pPr>
          <a:r>
            <a:rPr lang="en-US" sz="1800" b="0" i="0" kern="1200" cap="all" spc="200" baseline="0" dirty="0">
              <a:solidFill>
                <a:schemeClr val="accent2">
                  <a:lumMod val="50000"/>
                </a:schemeClr>
              </a:solidFill>
              <a:latin typeface="+mj-lt"/>
            </a:rPr>
            <a:t>May 20XX</a:t>
          </a:r>
          <a:endParaRPr lang="en-US" sz="1800" kern="1200" cap="all" spc="200" baseline="0" dirty="0">
            <a:solidFill>
              <a:schemeClr val="accent2">
                <a:lumMod val="50000"/>
              </a:schemeClr>
            </a:solidFill>
            <a:latin typeface="+mj-lt"/>
          </a:endParaRPr>
        </a:p>
      </dsp:txBody>
      <dsp:txXfrm>
        <a:off x="8498018" y="3022362"/>
        <a:ext cx="1841160" cy="697468"/>
      </dsp:txXfrm>
    </dsp:sp>
    <dsp:sp modelId="{2A14C8C8-7A8E-4776-AD4D-7003CC7FEBF2}">
      <dsp:nvSpPr>
        <dsp:cNvPr id="0" name=""/>
        <dsp:cNvSpPr/>
      </dsp:nvSpPr>
      <dsp:spPr>
        <a:xfrm>
          <a:off x="8498843" y="1035072"/>
          <a:ext cx="1778194" cy="148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25000"/>
            </a:lnSpc>
            <a:spcBef>
              <a:spcPct val="0"/>
            </a:spcBef>
            <a:spcAft>
              <a:spcPts val="0"/>
            </a:spcAft>
            <a:buNone/>
          </a:pPr>
          <a:r>
            <a:rPr lang="en-US" sz="1600" b="0" i="0" kern="1200" dirty="0">
              <a:solidFill>
                <a:schemeClr val="bg1"/>
              </a:solidFill>
            </a:rPr>
            <a:t>Deploy strategic networks with compelling </a:t>
          </a:r>
        </a:p>
        <a:p>
          <a:pPr marL="0" lvl="0" indent="0" algn="l" defTabSz="711200">
            <a:lnSpc>
              <a:spcPct val="125000"/>
            </a:lnSpc>
            <a:spcBef>
              <a:spcPct val="0"/>
            </a:spcBef>
            <a:spcAft>
              <a:spcPts val="0"/>
            </a:spcAft>
            <a:buNone/>
          </a:pPr>
          <a:r>
            <a:rPr lang="en-US" sz="1600" b="0" i="0" kern="1200" dirty="0">
              <a:solidFill>
                <a:schemeClr val="bg1"/>
              </a:solidFill>
            </a:rPr>
            <a:t>e-business needs</a:t>
          </a:r>
          <a:endParaRPr lang="en-US" sz="1600" kern="1200" dirty="0">
            <a:solidFill>
              <a:schemeClr val="bg1"/>
            </a:solidFill>
          </a:endParaRPr>
        </a:p>
      </dsp:txBody>
      <dsp:txXfrm>
        <a:off x="8498843" y="1035072"/>
        <a:ext cx="1778194" cy="1482540"/>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FCD50D-240B-4202-BA15-9436303309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0986A40-88CC-4CF8-A82C-0522A84173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B78CE2-C833-4BFB-B646-A41BF50DD3DE}" type="datetimeFigureOut">
              <a:rPr lang="en-US" smtClean="0"/>
              <a:t>11/18/2024</a:t>
            </a:fld>
            <a:endParaRPr lang="en-US" dirty="0"/>
          </a:p>
        </p:txBody>
      </p:sp>
      <p:sp>
        <p:nvSpPr>
          <p:cNvPr id="4" name="Footer Placeholder 3">
            <a:extLst>
              <a:ext uri="{FF2B5EF4-FFF2-40B4-BE49-F238E27FC236}">
                <a16:creationId xmlns:a16="http://schemas.microsoft.com/office/drawing/2014/main" id="{7021F718-5D0C-484C-9E94-4002D1F60A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46DE25-1D25-4297-ACEE-43B0A6165A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706342-55CD-4F55-9921-27DD6E1BACC4}" type="slidenum">
              <a:rPr lang="en-US" smtClean="0"/>
              <a:t>‹#›</a:t>
            </a:fld>
            <a:endParaRPr lang="en-US" dirty="0"/>
          </a:p>
        </p:txBody>
      </p:sp>
    </p:spTree>
    <p:extLst>
      <p:ext uri="{BB962C8B-B14F-4D97-AF65-F5344CB8AC3E}">
        <p14:creationId xmlns:p14="http://schemas.microsoft.com/office/powerpoint/2010/main" val="1115951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5D0CA-A9EA-4786-92CB-50D9D9B29FEF}" type="datetimeFigureOut">
              <a:rPr lang="en-US" smtClean="0"/>
              <a:t>11/18/2024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86772-94DE-41DD-845F-738AE05EE900}" type="slidenum">
              <a:rPr lang="en-US" smtClean="0"/>
              <a:t>‹#›</a:t>
            </a:fld>
            <a:endParaRPr lang="en-US" dirty="0"/>
          </a:p>
        </p:txBody>
      </p:sp>
    </p:spTree>
    <p:extLst>
      <p:ext uri="{BB962C8B-B14F-4D97-AF65-F5344CB8AC3E}">
        <p14:creationId xmlns:p14="http://schemas.microsoft.com/office/powerpoint/2010/main" val="391842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C86772-94DE-41DD-845F-738AE05EE900}" type="slidenum">
              <a:rPr lang="en-US" smtClean="0"/>
              <a:t>6</a:t>
            </a:fld>
            <a:endParaRPr lang="en-US" dirty="0"/>
          </a:p>
        </p:txBody>
      </p:sp>
    </p:spTree>
    <p:extLst>
      <p:ext uri="{BB962C8B-B14F-4D97-AF65-F5344CB8AC3E}">
        <p14:creationId xmlns:p14="http://schemas.microsoft.com/office/powerpoint/2010/main" val="3007165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BE5F371-5525-435D-A976-3813CDC7E2F7}"/>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8332B57-459F-4669-8A88-96A6A1E147B5}"/>
              </a:ext>
            </a:extLst>
          </p:cNvPr>
          <p:cNvSpPr>
            <a:spLocks noGrp="1"/>
          </p:cNvSpPr>
          <p:nvPr>
            <p:ph type="title" hasCustomPrompt="1"/>
          </p:nvPr>
        </p:nvSpPr>
        <p:spPr>
          <a:xfrm>
            <a:off x="6433925" y="0"/>
            <a:ext cx="5758075" cy="5391215"/>
          </a:xfrm>
          <a:prstGeom prst="rect">
            <a:avLst/>
          </a:prstGeom>
          <a:solidFill>
            <a:schemeClr val="accent6">
              <a:lumMod val="60000"/>
              <a:lumOff val="40000"/>
              <a:alpha val="5000"/>
            </a:schemeClr>
          </a:solidFill>
        </p:spPr>
        <p:txBody>
          <a:bodyPr tIns="5394960" anchor="b"/>
          <a:lstStyle>
            <a:lvl1pPr>
              <a:lnSpc>
                <a:spcPct val="80000"/>
              </a:lnSpc>
              <a:defRPr sz="6000" cap="all" spc="200" baseline="0">
                <a:solidFill>
                  <a:schemeClr val="bg1"/>
                </a:solidFill>
              </a:defRPr>
            </a:lvl1pPr>
          </a:lstStyle>
          <a:p>
            <a:r>
              <a:rPr lang="en-US" dirty="0"/>
              <a:t>Click to add title</a:t>
            </a:r>
          </a:p>
        </p:txBody>
      </p:sp>
      <p:sp>
        <p:nvSpPr>
          <p:cNvPr id="10" name="Text Placeholder 12">
            <a:extLst>
              <a:ext uri="{FF2B5EF4-FFF2-40B4-BE49-F238E27FC236}">
                <a16:creationId xmlns:a16="http://schemas.microsoft.com/office/drawing/2014/main" id="{F4472392-D2F6-424E-BA23-46AF83099FC5}"/>
              </a:ext>
            </a:extLst>
          </p:cNvPr>
          <p:cNvSpPr>
            <a:spLocks noGrp="1"/>
          </p:cNvSpPr>
          <p:nvPr>
            <p:ph type="body" sz="quarter" idx="15" hasCustomPrompt="1"/>
          </p:nvPr>
        </p:nvSpPr>
        <p:spPr>
          <a:xfrm>
            <a:off x="6433926" y="5391215"/>
            <a:ext cx="5758074" cy="1466785"/>
          </a:xfrm>
          <a:prstGeom prst="rect">
            <a:avLst/>
          </a:prstGeom>
          <a:solidFill>
            <a:schemeClr val="accent6">
              <a:lumMod val="60000"/>
              <a:lumOff val="40000"/>
              <a:alpha val="5000"/>
            </a:schemeClr>
          </a:solidFill>
        </p:spPr>
        <p:txBody>
          <a:bodyPr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pic>
        <p:nvPicPr>
          <p:cNvPr id="7" name="Graphic 6">
            <a:extLst>
              <a:ext uri="{FF2B5EF4-FFF2-40B4-BE49-F238E27FC236}">
                <a16:creationId xmlns:a16="http://schemas.microsoft.com/office/drawing/2014/main" id="{F49209FF-BA53-4DEA-823A-B6660FF169BA}"/>
              </a:ext>
              <a:ext uri="{C183D7F6-B498-43B3-948B-1728B52AA6E4}">
                <adec:decorative xmlns:adec="http://schemas.microsoft.com/office/drawing/2017/decorative" val="1"/>
              </a:ext>
            </a:extLst>
          </p:cNvPr>
          <p:cNvPicPr>
            <a:picLocks noChangeAspect="1"/>
          </p:cNvPicPr>
          <p:nvPr userDrawn="1"/>
        </p:nvPicPr>
        <p:blipFill>
          <a:blip r:embed="rId2">
            <a:alphaModFix amt="54000"/>
            <a:extLst>
              <a:ext uri="{96DAC541-7B7A-43D3-8B79-37D633B846F1}">
                <asvg:svgBlip xmlns:asvg="http://schemas.microsoft.com/office/drawing/2016/SVG/main" r:embed="rId3"/>
              </a:ext>
            </a:extLst>
          </a:blip>
          <a:stretch>
            <a:fillRect/>
          </a:stretch>
        </p:blipFill>
        <p:spPr>
          <a:xfrm>
            <a:off x="0" y="0"/>
            <a:ext cx="6434138" cy="6858000"/>
          </a:xfrm>
          <a:prstGeom prst="rect">
            <a:avLst/>
          </a:prstGeom>
        </p:spPr>
      </p:pic>
    </p:spTree>
    <p:extLst>
      <p:ext uri="{BB962C8B-B14F-4D97-AF65-F5344CB8AC3E}">
        <p14:creationId xmlns:p14="http://schemas.microsoft.com/office/powerpoint/2010/main" val="224338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lan for Product Launch">
    <p:spTree>
      <p:nvGrpSpPr>
        <p:cNvPr id="1" name=""/>
        <p:cNvGrpSpPr/>
        <p:nvPr/>
      </p:nvGrpSpPr>
      <p:grpSpPr>
        <a:xfrm>
          <a:off x="0" y="0"/>
          <a:ext cx="0" cy="0"/>
          <a:chOff x="0" y="0"/>
          <a:chExt cx="0" cy="0"/>
        </a:xfrm>
      </p:grpSpPr>
      <p:sp>
        <p:nvSpPr>
          <p:cNvPr id="45" name="Graphic 43">
            <a:extLst>
              <a:ext uri="{FF2B5EF4-FFF2-40B4-BE49-F238E27FC236}">
                <a16:creationId xmlns:a16="http://schemas.microsoft.com/office/drawing/2014/main" id="{D76CD6FD-D22D-437F-BDAE-7B3ECB0EF581}"/>
              </a:ext>
              <a:ext uri="{C183D7F6-B498-43B3-948B-1728B52AA6E4}">
                <adec:decorative xmlns:adec="http://schemas.microsoft.com/office/drawing/2017/decorative" val="1"/>
              </a:ext>
            </a:extLst>
          </p:cNvPr>
          <p:cNvSpPr/>
          <p:nvPr/>
        </p:nvSpPr>
        <p:spPr>
          <a:xfrm>
            <a:off x="4729937" y="0"/>
            <a:ext cx="7462063" cy="6858000"/>
          </a:xfrm>
          <a:custGeom>
            <a:avLst/>
            <a:gdLst>
              <a:gd name="connsiteX0" fmla="*/ 2766060 w 5591365"/>
              <a:gd name="connsiteY0" fmla="*/ 1566101 h 5138737"/>
              <a:gd name="connsiteX1" fmla="*/ 658749 w 5591365"/>
              <a:gd name="connsiteY1" fmla="*/ 2875979 h 5138737"/>
              <a:gd name="connsiteX2" fmla="*/ 0 w 5591365"/>
              <a:gd name="connsiteY2" fmla="*/ 4702016 h 5138737"/>
              <a:gd name="connsiteX3" fmla="*/ 26670 w 5591365"/>
              <a:gd name="connsiteY3" fmla="*/ 5138738 h 5138737"/>
              <a:gd name="connsiteX4" fmla="*/ 2675763 w 5591365"/>
              <a:gd name="connsiteY4" fmla="*/ 5138738 h 5138737"/>
              <a:gd name="connsiteX5" fmla="*/ 2481072 w 5591365"/>
              <a:gd name="connsiteY5" fmla="*/ 4439984 h 5138737"/>
              <a:gd name="connsiteX6" fmla="*/ 2804636 w 5591365"/>
              <a:gd name="connsiteY6" fmla="*/ 3584734 h 5138737"/>
              <a:gd name="connsiteX7" fmla="*/ 3798570 w 5591365"/>
              <a:gd name="connsiteY7" fmla="*/ 2814257 h 5138737"/>
              <a:gd name="connsiteX8" fmla="*/ 5378101 w 5591365"/>
              <a:gd name="connsiteY8" fmla="*/ 4717352 h 5138737"/>
              <a:gd name="connsiteX9" fmla="*/ 4949381 w 5591365"/>
              <a:gd name="connsiteY9" fmla="*/ 5138642 h 5138737"/>
              <a:gd name="connsiteX10" fmla="*/ 5591366 w 5591365"/>
              <a:gd name="connsiteY10" fmla="*/ 5138642 h 5138737"/>
              <a:gd name="connsiteX11" fmla="*/ 5591366 w 5591365"/>
              <a:gd name="connsiteY11" fmla="*/ 0 h 5138737"/>
              <a:gd name="connsiteX12" fmla="*/ 5397056 w 5591365"/>
              <a:gd name="connsiteY12" fmla="*/ 0 h 5138737"/>
              <a:gd name="connsiteX13" fmla="*/ 4684681 w 5591365"/>
              <a:gd name="connsiteY13" fmla="*/ 595217 h 5138737"/>
              <a:gd name="connsiteX14" fmla="*/ 4254627 w 5591365"/>
              <a:gd name="connsiteY14" fmla="*/ 0 h 5138737"/>
              <a:gd name="connsiteX15" fmla="*/ 1910620 w 5591365"/>
              <a:gd name="connsiteY15" fmla="*/ 0 h 5138737"/>
              <a:gd name="connsiteX16" fmla="*/ 2018633 w 5591365"/>
              <a:gd name="connsiteY16" fmla="*/ 314039 h 5138737"/>
              <a:gd name="connsiteX17" fmla="*/ 2766060 w 5591365"/>
              <a:gd name="connsiteY17" fmla="*/ 1566101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91365" h="5138737">
                <a:moveTo>
                  <a:pt x="2766060" y="1566101"/>
                </a:moveTo>
                <a:cubicBezTo>
                  <a:pt x="1800416" y="1946243"/>
                  <a:pt x="1097947" y="2382869"/>
                  <a:pt x="658749" y="2875979"/>
                </a:cubicBezTo>
                <a:cubicBezTo>
                  <a:pt x="219551" y="3368993"/>
                  <a:pt x="0" y="3977735"/>
                  <a:pt x="0" y="4702016"/>
                </a:cubicBezTo>
                <a:cubicBezTo>
                  <a:pt x="0" y="4853178"/>
                  <a:pt x="9049" y="4998720"/>
                  <a:pt x="26670" y="5138738"/>
                </a:cubicBezTo>
                <a:lnTo>
                  <a:pt x="2675763" y="5138738"/>
                </a:lnTo>
                <a:cubicBezTo>
                  <a:pt x="2546033" y="4937951"/>
                  <a:pt x="2481072" y="4705065"/>
                  <a:pt x="2481072" y="4439984"/>
                </a:cubicBezTo>
                <a:cubicBezTo>
                  <a:pt x="2481072" y="4136898"/>
                  <a:pt x="2588990" y="3851815"/>
                  <a:pt x="2804636" y="3584734"/>
                </a:cubicBezTo>
                <a:cubicBezTo>
                  <a:pt x="3020378" y="3317653"/>
                  <a:pt x="3351657" y="3060764"/>
                  <a:pt x="3798570" y="2814257"/>
                </a:cubicBezTo>
                <a:lnTo>
                  <a:pt x="5378101" y="4717352"/>
                </a:lnTo>
                <a:cubicBezTo>
                  <a:pt x="5225510" y="4879181"/>
                  <a:pt x="5082635" y="5019580"/>
                  <a:pt x="4949381" y="5138642"/>
                </a:cubicBezTo>
                <a:lnTo>
                  <a:pt x="5591366" y="5138642"/>
                </a:lnTo>
                <a:lnTo>
                  <a:pt x="5591366" y="0"/>
                </a:lnTo>
                <a:lnTo>
                  <a:pt x="5397056" y="0"/>
                </a:lnTo>
                <a:cubicBezTo>
                  <a:pt x="5226368" y="200978"/>
                  <a:pt x="4988910" y="399383"/>
                  <a:pt x="4684681" y="595217"/>
                </a:cubicBezTo>
                <a:cubicBezTo>
                  <a:pt x="4507230" y="377000"/>
                  <a:pt x="4364070" y="178689"/>
                  <a:pt x="4254627" y="0"/>
                </a:cubicBezTo>
                <a:lnTo>
                  <a:pt x="1910620" y="0"/>
                </a:lnTo>
                <a:cubicBezTo>
                  <a:pt x="1941005" y="105728"/>
                  <a:pt x="1976914" y="210407"/>
                  <a:pt x="2018633" y="314039"/>
                </a:cubicBezTo>
                <a:cubicBezTo>
                  <a:pt x="2172748" y="696754"/>
                  <a:pt x="2421922" y="1114044"/>
                  <a:pt x="2766060" y="1566101"/>
                </a:cubicBezTo>
                <a:close/>
              </a:path>
            </a:pathLst>
          </a:custGeom>
          <a:solidFill>
            <a:schemeClr val="accent3">
              <a:lumMod val="60000"/>
              <a:lumOff val="40000"/>
              <a:alpha val="10000"/>
            </a:schemeClr>
          </a:solidFill>
          <a:ln w="9525" cap="flat">
            <a:noFill/>
            <a:prstDash val="solid"/>
            <a:miter/>
          </a:ln>
        </p:spPr>
        <p:txBody>
          <a:bodyPr rtlCol="0" anchor="ctr"/>
          <a:lstStyle/>
          <a:p>
            <a:endParaRPr lang="en-US" dirty="0"/>
          </a:p>
        </p:txBody>
      </p:sp>
      <p:sp>
        <p:nvSpPr>
          <p:cNvPr id="7" name="Rectangle 6">
            <a:extLst>
              <a:ext uri="{FF2B5EF4-FFF2-40B4-BE49-F238E27FC236}">
                <a16:creationId xmlns:a16="http://schemas.microsoft.com/office/drawing/2014/main" id="{C008A071-1D5B-4870-BDE1-3D78609407E6}"/>
              </a:ext>
              <a:ext uri="{C183D7F6-B498-43B3-948B-1728B52AA6E4}">
                <adec:decorative xmlns:adec="http://schemas.microsoft.com/office/drawing/2017/decorative" val="1"/>
              </a:ext>
            </a:extLst>
          </p:cNvPr>
          <p:cNvSpPr/>
          <p:nvPr userDrawn="1"/>
        </p:nvSpPr>
        <p:spPr>
          <a:xfrm>
            <a:off x="951982" y="1584731"/>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5C4D3E7-34AF-4BBC-820B-B9D5B5582A03}"/>
              </a:ext>
              <a:ext uri="{C183D7F6-B498-43B3-948B-1728B52AA6E4}">
                <adec:decorative xmlns:adec="http://schemas.microsoft.com/office/drawing/2017/decorative" val="1"/>
              </a:ext>
            </a:extLst>
          </p:cNvPr>
          <p:cNvSpPr/>
          <p:nvPr userDrawn="1"/>
        </p:nvSpPr>
        <p:spPr>
          <a:xfrm>
            <a:off x="951982" y="3058235"/>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F35B180-197F-4655-9DF9-6F97871FDF42}"/>
              </a:ext>
              <a:ext uri="{C183D7F6-B498-43B3-948B-1728B52AA6E4}">
                <adec:decorative xmlns:adec="http://schemas.microsoft.com/office/drawing/2017/decorative" val="1"/>
              </a:ext>
            </a:extLst>
          </p:cNvPr>
          <p:cNvSpPr/>
          <p:nvPr userDrawn="1"/>
        </p:nvSpPr>
        <p:spPr>
          <a:xfrm>
            <a:off x="951982" y="4531739"/>
            <a:ext cx="1435618" cy="12395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0E411CF-DDD5-47E6-AE48-6E78CED74992}"/>
              </a:ext>
              <a:ext uri="{C183D7F6-B498-43B3-948B-1728B52AA6E4}">
                <adec:decorative xmlns:adec="http://schemas.microsoft.com/office/drawing/2017/decorative" val="1"/>
              </a:ext>
            </a:extLst>
          </p:cNvPr>
          <p:cNvSpPr/>
          <p:nvPr userDrawn="1"/>
        </p:nvSpPr>
        <p:spPr>
          <a:xfrm>
            <a:off x="6298164" y="1584731"/>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D1CE1B6-B343-4CB0-8870-8F3029C9402A}"/>
              </a:ext>
              <a:ext uri="{C183D7F6-B498-43B3-948B-1728B52AA6E4}">
                <adec:decorative xmlns:adec="http://schemas.microsoft.com/office/drawing/2017/decorative" val="1"/>
              </a:ext>
            </a:extLst>
          </p:cNvPr>
          <p:cNvSpPr/>
          <p:nvPr userDrawn="1"/>
        </p:nvSpPr>
        <p:spPr>
          <a:xfrm>
            <a:off x="6298164" y="3058235"/>
            <a:ext cx="1435618" cy="12395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4DF789-75CD-4A82-A55E-B3FA178A944C}"/>
              </a:ext>
            </a:extLst>
          </p:cNvPr>
          <p:cNvSpPr>
            <a:spLocks noGrp="1"/>
          </p:cNvSpPr>
          <p:nvPr>
            <p:ph type="title" hasCustomPrompt="1"/>
          </p:nvPr>
        </p:nvSpPr>
        <p:spPr>
          <a:xfrm>
            <a:off x="847531" y="521208"/>
            <a:ext cx="10302551" cy="535197"/>
          </a:xfrm>
          <a:prstGeom prst="rect">
            <a:avLst/>
          </a:prstGeom>
        </p:spPr>
        <p:txBody>
          <a:bodyPr/>
          <a:lstStyle>
            <a:lvl1pPr>
              <a:defRPr sz="3200" cap="all" spc="200" baseline="0">
                <a:solidFill>
                  <a:schemeClr val="bg1"/>
                </a:solidFill>
              </a:defRPr>
            </a:lvl1pPr>
          </a:lstStyle>
          <a:p>
            <a:r>
              <a:rPr lang="en-US" dirty="0"/>
              <a:t>Click to add title</a:t>
            </a:r>
          </a:p>
        </p:txBody>
      </p:sp>
      <p:sp>
        <p:nvSpPr>
          <p:cNvPr id="27" name="Text Placeholder 14">
            <a:extLst>
              <a:ext uri="{FF2B5EF4-FFF2-40B4-BE49-F238E27FC236}">
                <a16:creationId xmlns:a16="http://schemas.microsoft.com/office/drawing/2014/main" id="{8148E7C4-0020-4D4D-98B4-CF74932ABA7B}"/>
              </a:ext>
            </a:extLst>
          </p:cNvPr>
          <p:cNvSpPr>
            <a:spLocks noGrp="1"/>
          </p:cNvSpPr>
          <p:nvPr>
            <p:ph type="body" sz="quarter" idx="25" hasCustomPrompt="1"/>
          </p:nvPr>
        </p:nvSpPr>
        <p:spPr>
          <a:xfrm>
            <a:off x="951983" y="1584731"/>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17" name="Text Placeholder 14">
            <a:extLst>
              <a:ext uri="{FF2B5EF4-FFF2-40B4-BE49-F238E27FC236}">
                <a16:creationId xmlns:a16="http://schemas.microsoft.com/office/drawing/2014/main" id="{B661FBF8-345F-44C0-8E07-2ADA2912EB31}"/>
              </a:ext>
            </a:extLst>
          </p:cNvPr>
          <p:cNvSpPr>
            <a:spLocks noGrp="1"/>
          </p:cNvSpPr>
          <p:nvPr>
            <p:ph type="body" sz="quarter" idx="13" hasCustomPrompt="1"/>
          </p:nvPr>
        </p:nvSpPr>
        <p:spPr>
          <a:xfrm>
            <a:off x="2578239" y="1530267"/>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18" name="Text Placeholder 17">
            <a:extLst>
              <a:ext uri="{FF2B5EF4-FFF2-40B4-BE49-F238E27FC236}">
                <a16:creationId xmlns:a16="http://schemas.microsoft.com/office/drawing/2014/main" id="{F443AAEC-2D13-4AEA-B6F3-64CD19F5371C}"/>
              </a:ext>
            </a:extLst>
          </p:cNvPr>
          <p:cNvSpPr>
            <a:spLocks noGrp="1"/>
          </p:cNvSpPr>
          <p:nvPr>
            <p:ph type="body" sz="quarter" idx="16" hasCustomPrompt="1"/>
          </p:nvPr>
        </p:nvSpPr>
        <p:spPr>
          <a:xfrm>
            <a:off x="2578031" y="1798653"/>
            <a:ext cx="3365018" cy="1025598"/>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3" name="Text Placeholder 14">
            <a:extLst>
              <a:ext uri="{FF2B5EF4-FFF2-40B4-BE49-F238E27FC236}">
                <a16:creationId xmlns:a16="http://schemas.microsoft.com/office/drawing/2014/main" id="{E645377D-2B37-46EC-85C8-CA0175FE7C78}"/>
              </a:ext>
            </a:extLst>
          </p:cNvPr>
          <p:cNvSpPr>
            <a:spLocks noGrp="1"/>
          </p:cNvSpPr>
          <p:nvPr>
            <p:ph type="body" sz="quarter" idx="28" hasCustomPrompt="1"/>
          </p:nvPr>
        </p:nvSpPr>
        <p:spPr>
          <a:xfrm>
            <a:off x="6298439" y="1584731"/>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23" name="Text Placeholder 14">
            <a:extLst>
              <a:ext uri="{FF2B5EF4-FFF2-40B4-BE49-F238E27FC236}">
                <a16:creationId xmlns:a16="http://schemas.microsoft.com/office/drawing/2014/main" id="{2BEF198A-8B55-4495-8E2C-7353D5ECB31F}"/>
              </a:ext>
            </a:extLst>
          </p:cNvPr>
          <p:cNvSpPr>
            <a:spLocks noGrp="1"/>
          </p:cNvSpPr>
          <p:nvPr>
            <p:ph type="body" sz="quarter" idx="21" hasCustomPrompt="1"/>
          </p:nvPr>
        </p:nvSpPr>
        <p:spPr>
          <a:xfrm>
            <a:off x="7922399" y="1530267"/>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24" name="Text Placeholder 17">
            <a:extLst>
              <a:ext uri="{FF2B5EF4-FFF2-40B4-BE49-F238E27FC236}">
                <a16:creationId xmlns:a16="http://schemas.microsoft.com/office/drawing/2014/main" id="{C1789F23-CF61-46B6-8E1F-7AB61D2742D4}"/>
              </a:ext>
            </a:extLst>
          </p:cNvPr>
          <p:cNvSpPr>
            <a:spLocks noGrp="1"/>
          </p:cNvSpPr>
          <p:nvPr>
            <p:ph type="body" sz="quarter" idx="22" hasCustomPrompt="1"/>
          </p:nvPr>
        </p:nvSpPr>
        <p:spPr>
          <a:xfrm>
            <a:off x="7922191" y="1798653"/>
            <a:ext cx="3365018" cy="1025598"/>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1" name="Text Placeholder 14">
            <a:extLst>
              <a:ext uri="{FF2B5EF4-FFF2-40B4-BE49-F238E27FC236}">
                <a16:creationId xmlns:a16="http://schemas.microsoft.com/office/drawing/2014/main" id="{4F3E1A50-0136-4F59-B77E-5F459F00AF31}"/>
              </a:ext>
            </a:extLst>
          </p:cNvPr>
          <p:cNvSpPr>
            <a:spLocks noGrp="1"/>
          </p:cNvSpPr>
          <p:nvPr>
            <p:ph type="body" sz="quarter" idx="26" hasCustomPrompt="1"/>
          </p:nvPr>
        </p:nvSpPr>
        <p:spPr>
          <a:xfrm>
            <a:off x="951982" y="3058235"/>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5" name="Text Placeholder 14">
            <a:extLst>
              <a:ext uri="{FF2B5EF4-FFF2-40B4-BE49-F238E27FC236}">
                <a16:creationId xmlns:a16="http://schemas.microsoft.com/office/drawing/2014/main" id="{0D867EC1-9F32-4507-9D3D-FD5C7065FB99}"/>
              </a:ext>
            </a:extLst>
          </p:cNvPr>
          <p:cNvSpPr>
            <a:spLocks noGrp="1"/>
          </p:cNvSpPr>
          <p:nvPr>
            <p:ph type="body" sz="quarter" idx="30" hasCustomPrompt="1"/>
          </p:nvPr>
        </p:nvSpPr>
        <p:spPr>
          <a:xfrm>
            <a:off x="2568798" y="3025216"/>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36" name="Text Placeholder 17">
            <a:extLst>
              <a:ext uri="{FF2B5EF4-FFF2-40B4-BE49-F238E27FC236}">
                <a16:creationId xmlns:a16="http://schemas.microsoft.com/office/drawing/2014/main" id="{273B4FE0-4DD8-43E5-A806-A3B5C606560B}"/>
              </a:ext>
            </a:extLst>
          </p:cNvPr>
          <p:cNvSpPr>
            <a:spLocks noGrp="1"/>
          </p:cNvSpPr>
          <p:nvPr>
            <p:ph type="body" sz="quarter" idx="31" hasCustomPrompt="1"/>
          </p:nvPr>
        </p:nvSpPr>
        <p:spPr>
          <a:xfrm>
            <a:off x="2568590" y="3293602"/>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4" name="Text Placeholder 14">
            <a:extLst>
              <a:ext uri="{FF2B5EF4-FFF2-40B4-BE49-F238E27FC236}">
                <a16:creationId xmlns:a16="http://schemas.microsoft.com/office/drawing/2014/main" id="{49B6558B-2AB2-4BB0-B77C-1E54894F068A}"/>
              </a:ext>
            </a:extLst>
          </p:cNvPr>
          <p:cNvSpPr>
            <a:spLocks noGrp="1"/>
          </p:cNvSpPr>
          <p:nvPr>
            <p:ph type="body" sz="quarter" idx="29" hasCustomPrompt="1"/>
          </p:nvPr>
        </p:nvSpPr>
        <p:spPr>
          <a:xfrm>
            <a:off x="6298438" y="3058235"/>
            <a:ext cx="1435618" cy="1239520"/>
          </a:xfrm>
          <a:prstGeom prst="rect">
            <a:avLst/>
          </a:prstGeom>
          <a:solidFill>
            <a:schemeClr val="accent3">
              <a:lumMod val="20000"/>
              <a:lumOff val="80000"/>
            </a:schemeClr>
          </a:solidFill>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7" name="Text Placeholder 14">
            <a:extLst>
              <a:ext uri="{FF2B5EF4-FFF2-40B4-BE49-F238E27FC236}">
                <a16:creationId xmlns:a16="http://schemas.microsoft.com/office/drawing/2014/main" id="{0AF68C32-9E9C-41F0-9ACB-81A5B8E0616F}"/>
              </a:ext>
            </a:extLst>
          </p:cNvPr>
          <p:cNvSpPr>
            <a:spLocks noGrp="1"/>
          </p:cNvSpPr>
          <p:nvPr>
            <p:ph type="body" sz="quarter" idx="32" hasCustomPrompt="1"/>
          </p:nvPr>
        </p:nvSpPr>
        <p:spPr>
          <a:xfrm>
            <a:off x="7912958" y="3025216"/>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38" name="Text Placeholder 17">
            <a:extLst>
              <a:ext uri="{FF2B5EF4-FFF2-40B4-BE49-F238E27FC236}">
                <a16:creationId xmlns:a16="http://schemas.microsoft.com/office/drawing/2014/main" id="{B4555F9F-B048-4A3C-B1BD-6092008CEC17}"/>
              </a:ext>
            </a:extLst>
          </p:cNvPr>
          <p:cNvSpPr>
            <a:spLocks noGrp="1"/>
          </p:cNvSpPr>
          <p:nvPr>
            <p:ph type="body" sz="quarter" idx="33" hasCustomPrompt="1"/>
          </p:nvPr>
        </p:nvSpPr>
        <p:spPr>
          <a:xfrm>
            <a:off x="7912750" y="3293602"/>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2" name="Text Placeholder 14">
            <a:extLst>
              <a:ext uri="{FF2B5EF4-FFF2-40B4-BE49-F238E27FC236}">
                <a16:creationId xmlns:a16="http://schemas.microsoft.com/office/drawing/2014/main" id="{F587FCAF-B449-43EB-AE84-1BF56D4ADA99}"/>
              </a:ext>
            </a:extLst>
          </p:cNvPr>
          <p:cNvSpPr>
            <a:spLocks noGrp="1"/>
          </p:cNvSpPr>
          <p:nvPr>
            <p:ph type="body" sz="quarter" idx="27" hasCustomPrompt="1"/>
          </p:nvPr>
        </p:nvSpPr>
        <p:spPr>
          <a:xfrm>
            <a:off x="951982" y="4531739"/>
            <a:ext cx="1435618" cy="1239520"/>
          </a:xfrm>
          <a:prstGeom prst="rect">
            <a:avLst/>
          </a:prstGeom>
          <a:solidFill>
            <a:schemeClr val="accent3">
              <a:lumMod val="20000"/>
              <a:lumOff val="80000"/>
            </a:schemeClr>
          </a:solidFill>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9" name="Text Placeholder 14">
            <a:extLst>
              <a:ext uri="{FF2B5EF4-FFF2-40B4-BE49-F238E27FC236}">
                <a16:creationId xmlns:a16="http://schemas.microsoft.com/office/drawing/2014/main" id="{C2A235B5-899D-4620-B89E-715B10591A8C}"/>
              </a:ext>
            </a:extLst>
          </p:cNvPr>
          <p:cNvSpPr>
            <a:spLocks noGrp="1"/>
          </p:cNvSpPr>
          <p:nvPr>
            <p:ph type="body" sz="quarter" idx="34" hasCustomPrompt="1"/>
          </p:nvPr>
        </p:nvSpPr>
        <p:spPr>
          <a:xfrm>
            <a:off x="2563951" y="4494630"/>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40" name="Text Placeholder 17">
            <a:extLst>
              <a:ext uri="{FF2B5EF4-FFF2-40B4-BE49-F238E27FC236}">
                <a16:creationId xmlns:a16="http://schemas.microsoft.com/office/drawing/2014/main" id="{7EA8C6DF-B88C-428A-90D8-86C317465F22}"/>
              </a:ext>
            </a:extLst>
          </p:cNvPr>
          <p:cNvSpPr>
            <a:spLocks noGrp="1"/>
          </p:cNvSpPr>
          <p:nvPr>
            <p:ph type="body" sz="quarter" idx="35" hasCustomPrompt="1"/>
          </p:nvPr>
        </p:nvSpPr>
        <p:spPr>
          <a:xfrm>
            <a:off x="2563743" y="4763016"/>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6" name="Slide Number Placeholder 5">
            <a:extLst>
              <a:ext uri="{FF2B5EF4-FFF2-40B4-BE49-F238E27FC236}">
                <a16:creationId xmlns:a16="http://schemas.microsoft.com/office/drawing/2014/main" id="{7A3E0C1B-BDF6-473C-82EC-3298F22A65F2}"/>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949F3231-43C6-49F7-B336-0E3A56D6DA26}"/>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4" name="Date Placeholder 3">
            <a:extLst>
              <a:ext uri="{FF2B5EF4-FFF2-40B4-BE49-F238E27FC236}">
                <a16:creationId xmlns:a16="http://schemas.microsoft.com/office/drawing/2014/main" id="{5E41B9FC-FE60-4D5B-A7C5-BE8486B61C9E}"/>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93008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AE419E45-DB97-4DFC-BDE1-B4AD51B0138D}"/>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 y="1503644"/>
            <a:ext cx="12192001" cy="5364865"/>
          </a:xfrm>
          <a:prstGeom prst="rect">
            <a:avLst/>
          </a:prstGeom>
        </p:spPr>
      </p:pic>
      <p:sp>
        <p:nvSpPr>
          <p:cNvPr id="9" name="Title 8">
            <a:extLst>
              <a:ext uri="{FF2B5EF4-FFF2-40B4-BE49-F238E27FC236}">
                <a16:creationId xmlns:a16="http://schemas.microsoft.com/office/drawing/2014/main" id="{281C62C9-FFA2-4AEE-8FC3-A4DAEFE2747A}"/>
              </a:ext>
            </a:extLst>
          </p:cNvPr>
          <p:cNvSpPr>
            <a:spLocks noGrp="1"/>
          </p:cNvSpPr>
          <p:nvPr>
            <p:ph type="title" hasCustomPrompt="1"/>
          </p:nvPr>
        </p:nvSpPr>
        <p:spPr>
          <a:xfrm>
            <a:off x="735562" y="514418"/>
            <a:ext cx="10515600" cy="501852"/>
          </a:xfrm>
          <a:prstGeom prst="rect">
            <a:avLst/>
          </a:prstGeom>
        </p:spPr>
        <p:txBody>
          <a:bodyPr/>
          <a:lstStyle>
            <a:lvl1pPr>
              <a:defRPr sz="3200" cap="all" spc="200" baseline="0">
                <a:solidFill>
                  <a:schemeClr val="accent1"/>
                </a:solidFill>
              </a:defRPr>
            </a:lvl1pPr>
          </a:lstStyle>
          <a:p>
            <a:r>
              <a:rPr lang="en-US" dirty="0"/>
              <a:t>Click to add title</a:t>
            </a:r>
          </a:p>
        </p:txBody>
      </p:sp>
      <p:sp>
        <p:nvSpPr>
          <p:cNvPr id="8" name="Content Placeholder 7">
            <a:extLst>
              <a:ext uri="{FF2B5EF4-FFF2-40B4-BE49-F238E27FC236}">
                <a16:creationId xmlns:a16="http://schemas.microsoft.com/office/drawing/2014/main" id="{E7AA5994-F868-4A06-B33A-66C8B51E9E51}"/>
              </a:ext>
            </a:extLst>
          </p:cNvPr>
          <p:cNvSpPr>
            <a:spLocks noGrp="1"/>
          </p:cNvSpPr>
          <p:nvPr>
            <p:ph sz="quarter" idx="15" hasCustomPrompt="1"/>
          </p:nvPr>
        </p:nvSpPr>
        <p:spPr>
          <a:xfrm>
            <a:off x="838200" y="1495425"/>
            <a:ext cx="10515600" cy="46497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content</a:t>
            </a:r>
          </a:p>
        </p:txBody>
      </p:sp>
      <p:sp>
        <p:nvSpPr>
          <p:cNvPr id="6" name="Slide Number Placeholder 5">
            <a:extLst>
              <a:ext uri="{FF2B5EF4-FFF2-40B4-BE49-F238E27FC236}">
                <a16:creationId xmlns:a16="http://schemas.microsoft.com/office/drawing/2014/main" id="{81A47C33-5A7A-4AED-9A52-3C23B79C6F2E}"/>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455DD258-4C4D-43B4-8A76-71FB3C4FC8C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4" name="Date Placeholder 3">
            <a:extLst>
              <a:ext uri="{FF2B5EF4-FFF2-40B4-BE49-F238E27FC236}">
                <a16:creationId xmlns:a16="http://schemas.microsoft.com/office/drawing/2014/main" id="{C00DB112-1E48-4647-82C7-DB5A1769B585}"/>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4145974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reas of Focus">
    <p:spTree>
      <p:nvGrpSpPr>
        <p:cNvPr id="1" name=""/>
        <p:cNvGrpSpPr/>
        <p:nvPr/>
      </p:nvGrpSpPr>
      <p:grpSpPr>
        <a:xfrm>
          <a:off x="0" y="0"/>
          <a:ext cx="0" cy="0"/>
          <a:chOff x="0" y="0"/>
          <a:chExt cx="0" cy="0"/>
        </a:xfrm>
      </p:grpSpPr>
      <p:sp>
        <p:nvSpPr>
          <p:cNvPr id="13" name="Graphic 11">
            <a:extLst>
              <a:ext uri="{FF2B5EF4-FFF2-40B4-BE49-F238E27FC236}">
                <a16:creationId xmlns:a16="http://schemas.microsoft.com/office/drawing/2014/main" id="{EC3DDEF0-31D2-4F9A-BC90-624839FC6C2E}"/>
              </a:ext>
              <a:ext uri="{C183D7F6-B498-43B3-948B-1728B52AA6E4}">
                <adec:decorative xmlns:adec="http://schemas.microsoft.com/office/drawing/2017/decorative" val="1"/>
              </a:ext>
            </a:extLst>
          </p:cNvPr>
          <p:cNvSpPr/>
          <p:nvPr/>
        </p:nvSpPr>
        <p:spPr>
          <a:xfrm>
            <a:off x="2273204" y="0"/>
            <a:ext cx="7641807" cy="6858000"/>
          </a:xfrm>
          <a:custGeom>
            <a:avLst/>
            <a:gdLst>
              <a:gd name="connsiteX0" fmla="*/ 1545336 w 5726048"/>
              <a:gd name="connsiteY0" fmla="*/ 0 h 5138737"/>
              <a:gd name="connsiteX1" fmla="*/ 0 w 5726048"/>
              <a:gd name="connsiteY1" fmla="*/ 5138738 h 5138737"/>
              <a:gd name="connsiteX2" fmla="*/ 1837754 w 5726048"/>
              <a:gd name="connsiteY2" fmla="*/ 5138738 h 5138737"/>
              <a:gd name="connsiteX3" fmla="*/ 2697385 w 5726048"/>
              <a:gd name="connsiteY3" fmla="*/ 1510760 h 5138737"/>
              <a:gd name="connsiteX4" fmla="*/ 3593211 w 5726048"/>
              <a:gd name="connsiteY4" fmla="*/ 5138738 h 5138737"/>
              <a:gd name="connsiteX5" fmla="*/ 5726049 w 5726048"/>
              <a:gd name="connsiteY5" fmla="*/ 5138738 h 5138737"/>
              <a:gd name="connsiteX6" fmla="*/ 4256056 w 5726048"/>
              <a:gd name="connsiteY6" fmla="*/ 0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6048" h="5138737">
                <a:moveTo>
                  <a:pt x="1545336" y="0"/>
                </a:moveTo>
                <a:lnTo>
                  <a:pt x="0" y="5138738"/>
                </a:lnTo>
                <a:lnTo>
                  <a:pt x="1837754" y="5138738"/>
                </a:lnTo>
                <a:lnTo>
                  <a:pt x="2697385" y="1510760"/>
                </a:lnTo>
                <a:lnTo>
                  <a:pt x="3593211" y="5138738"/>
                </a:lnTo>
                <a:lnTo>
                  <a:pt x="5726049" y="5138738"/>
                </a:lnTo>
                <a:lnTo>
                  <a:pt x="4256056" y="0"/>
                </a:lnTo>
                <a:close/>
              </a:path>
            </a:pathLst>
          </a:custGeom>
          <a:solidFill>
            <a:schemeClr val="accent5">
              <a:alpha val="10000"/>
            </a:schemeClr>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FCD52DBD-FCE3-4200-8796-599AD76DB9FE}"/>
              </a:ext>
            </a:extLst>
          </p:cNvPr>
          <p:cNvSpPr>
            <a:spLocks noGrp="1"/>
          </p:cNvSpPr>
          <p:nvPr>
            <p:ph type="title" hasCustomPrompt="1"/>
          </p:nvPr>
        </p:nvSpPr>
        <p:spPr>
          <a:xfrm>
            <a:off x="856862" y="894716"/>
            <a:ext cx="10515600" cy="495300"/>
          </a:xfrm>
          <a:prstGeom prst="rect">
            <a:avLst/>
          </a:prstGeom>
        </p:spPr>
        <p:txBody>
          <a:bodyPr/>
          <a:lstStyle>
            <a:lvl1pPr algn="ctr">
              <a:defRPr sz="3200" cap="all" spc="200" baseline="0">
                <a:solidFill>
                  <a:schemeClr val="accent5"/>
                </a:solidFill>
              </a:defRPr>
            </a:lvl1pPr>
          </a:lstStyle>
          <a:p>
            <a:r>
              <a:rPr lang="en-US" dirty="0"/>
              <a:t>Click to add title</a:t>
            </a:r>
          </a:p>
        </p:txBody>
      </p:sp>
      <p:sp>
        <p:nvSpPr>
          <p:cNvPr id="6" name="Text Placeholder 14">
            <a:extLst>
              <a:ext uri="{FF2B5EF4-FFF2-40B4-BE49-F238E27FC236}">
                <a16:creationId xmlns:a16="http://schemas.microsoft.com/office/drawing/2014/main" id="{4275A5D8-FFDD-4BA1-A19F-78CC721D9007}"/>
              </a:ext>
            </a:extLst>
          </p:cNvPr>
          <p:cNvSpPr>
            <a:spLocks noGrp="1"/>
          </p:cNvSpPr>
          <p:nvPr>
            <p:ph type="body" sz="quarter" idx="13" hasCustomPrompt="1"/>
          </p:nvPr>
        </p:nvSpPr>
        <p:spPr>
          <a:xfrm>
            <a:off x="1270915" y="2215197"/>
            <a:ext cx="4376935"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8" name="Text Placeholder 17">
            <a:extLst>
              <a:ext uri="{FF2B5EF4-FFF2-40B4-BE49-F238E27FC236}">
                <a16:creationId xmlns:a16="http://schemas.microsoft.com/office/drawing/2014/main" id="{0916AEE1-7FDC-405E-B7F8-C3A7FEBD07AE}"/>
              </a:ext>
            </a:extLst>
          </p:cNvPr>
          <p:cNvSpPr>
            <a:spLocks noGrp="1"/>
          </p:cNvSpPr>
          <p:nvPr>
            <p:ph type="body" sz="quarter" idx="16" hasCustomPrompt="1"/>
          </p:nvPr>
        </p:nvSpPr>
        <p:spPr>
          <a:xfrm>
            <a:off x="1270707" y="2637562"/>
            <a:ext cx="4376489"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7" name="Text Placeholder 14">
            <a:extLst>
              <a:ext uri="{FF2B5EF4-FFF2-40B4-BE49-F238E27FC236}">
                <a16:creationId xmlns:a16="http://schemas.microsoft.com/office/drawing/2014/main" id="{C244466E-4E38-43BC-A275-2E83B5987573}"/>
              </a:ext>
            </a:extLst>
          </p:cNvPr>
          <p:cNvSpPr>
            <a:spLocks noGrp="1"/>
          </p:cNvSpPr>
          <p:nvPr>
            <p:ph type="body" sz="quarter" idx="15" hasCustomPrompt="1"/>
          </p:nvPr>
        </p:nvSpPr>
        <p:spPr>
          <a:xfrm>
            <a:off x="6573464" y="2215196"/>
            <a:ext cx="4376935"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9" name="Text Placeholder 17">
            <a:extLst>
              <a:ext uri="{FF2B5EF4-FFF2-40B4-BE49-F238E27FC236}">
                <a16:creationId xmlns:a16="http://schemas.microsoft.com/office/drawing/2014/main" id="{BDF3609D-E7F8-453C-B1CF-2E48118DEE6D}"/>
              </a:ext>
            </a:extLst>
          </p:cNvPr>
          <p:cNvSpPr>
            <a:spLocks noGrp="1"/>
          </p:cNvSpPr>
          <p:nvPr>
            <p:ph type="body" sz="quarter" idx="17" hasCustomPrompt="1"/>
          </p:nvPr>
        </p:nvSpPr>
        <p:spPr>
          <a:xfrm>
            <a:off x="6573945" y="2637561"/>
            <a:ext cx="4376490"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5" name="Slide Number Placeholder 4">
            <a:extLst>
              <a:ext uri="{FF2B5EF4-FFF2-40B4-BE49-F238E27FC236}">
                <a16:creationId xmlns:a16="http://schemas.microsoft.com/office/drawing/2014/main" id="{4FF8B6E9-9794-42AA-BDE2-2F9DF1839ECD}"/>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3559A997-FE21-4068-BD9C-7510BF6E40C8}"/>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3" name="Date Placeholder 2">
            <a:extLst>
              <a:ext uri="{FF2B5EF4-FFF2-40B4-BE49-F238E27FC236}">
                <a16:creationId xmlns:a16="http://schemas.microsoft.com/office/drawing/2014/main" id="{CD242B91-07C6-4985-8E15-8D98F1A565AD}"/>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1853136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ow We Get There">
    <p:spTree>
      <p:nvGrpSpPr>
        <p:cNvPr id="1" name=""/>
        <p:cNvGrpSpPr/>
        <p:nvPr/>
      </p:nvGrpSpPr>
      <p:grpSpPr>
        <a:xfrm>
          <a:off x="0" y="0"/>
          <a:ext cx="0" cy="0"/>
          <a:chOff x="0" y="0"/>
          <a:chExt cx="0" cy="0"/>
        </a:xfrm>
      </p:grpSpPr>
      <p:sp>
        <p:nvSpPr>
          <p:cNvPr id="7" name="Graphic 11">
            <a:extLst>
              <a:ext uri="{FF2B5EF4-FFF2-40B4-BE49-F238E27FC236}">
                <a16:creationId xmlns:a16="http://schemas.microsoft.com/office/drawing/2014/main" id="{F35C7915-2A65-44A0-8407-F3A9430EA77E}"/>
              </a:ext>
              <a:ext uri="{C183D7F6-B498-43B3-948B-1728B52AA6E4}">
                <adec:decorative xmlns:adec="http://schemas.microsoft.com/office/drawing/2017/decorative" val="1"/>
              </a:ext>
            </a:extLst>
          </p:cNvPr>
          <p:cNvSpPr/>
          <p:nvPr userDrawn="1"/>
        </p:nvSpPr>
        <p:spPr>
          <a:xfrm>
            <a:off x="2273204" y="0"/>
            <a:ext cx="7641807" cy="6858000"/>
          </a:xfrm>
          <a:custGeom>
            <a:avLst/>
            <a:gdLst>
              <a:gd name="connsiteX0" fmla="*/ 1545336 w 5726048"/>
              <a:gd name="connsiteY0" fmla="*/ 0 h 5138737"/>
              <a:gd name="connsiteX1" fmla="*/ 0 w 5726048"/>
              <a:gd name="connsiteY1" fmla="*/ 5138738 h 5138737"/>
              <a:gd name="connsiteX2" fmla="*/ 1837754 w 5726048"/>
              <a:gd name="connsiteY2" fmla="*/ 5138738 h 5138737"/>
              <a:gd name="connsiteX3" fmla="*/ 2697385 w 5726048"/>
              <a:gd name="connsiteY3" fmla="*/ 1510760 h 5138737"/>
              <a:gd name="connsiteX4" fmla="*/ 3593211 w 5726048"/>
              <a:gd name="connsiteY4" fmla="*/ 5138738 h 5138737"/>
              <a:gd name="connsiteX5" fmla="*/ 5726049 w 5726048"/>
              <a:gd name="connsiteY5" fmla="*/ 5138738 h 5138737"/>
              <a:gd name="connsiteX6" fmla="*/ 4256056 w 5726048"/>
              <a:gd name="connsiteY6" fmla="*/ 0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6048" h="5138737">
                <a:moveTo>
                  <a:pt x="1545336" y="0"/>
                </a:moveTo>
                <a:lnTo>
                  <a:pt x="0" y="5138738"/>
                </a:lnTo>
                <a:lnTo>
                  <a:pt x="1837754" y="5138738"/>
                </a:lnTo>
                <a:lnTo>
                  <a:pt x="2697385" y="1510760"/>
                </a:lnTo>
                <a:lnTo>
                  <a:pt x="3593211" y="5138738"/>
                </a:lnTo>
                <a:lnTo>
                  <a:pt x="5726049" y="5138738"/>
                </a:lnTo>
                <a:lnTo>
                  <a:pt x="4256056" y="0"/>
                </a:lnTo>
                <a:close/>
              </a:path>
            </a:pathLst>
          </a:custGeom>
          <a:solidFill>
            <a:schemeClr val="accent5">
              <a:alpha val="10000"/>
            </a:schemeClr>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5F257D4-C810-4CFA-8B86-45EE05E1BC8E}"/>
              </a:ext>
            </a:extLst>
          </p:cNvPr>
          <p:cNvSpPr>
            <a:spLocks noGrp="1"/>
          </p:cNvSpPr>
          <p:nvPr>
            <p:ph type="title" hasCustomPrompt="1"/>
          </p:nvPr>
        </p:nvSpPr>
        <p:spPr>
          <a:xfrm>
            <a:off x="828869" y="893674"/>
            <a:ext cx="10515600" cy="495300"/>
          </a:xfrm>
          <a:prstGeom prst="rect">
            <a:avLst/>
          </a:prstGeom>
        </p:spPr>
        <p:txBody>
          <a:bodyPr/>
          <a:lstStyle>
            <a:lvl1pPr algn="ctr">
              <a:defRPr sz="3200" cap="all" spc="200" baseline="0">
                <a:solidFill>
                  <a:schemeClr val="accent5"/>
                </a:solidFill>
              </a:defRPr>
            </a:lvl1pPr>
          </a:lstStyle>
          <a:p>
            <a:r>
              <a:rPr lang="en-US" dirty="0"/>
              <a:t>Click to add title</a:t>
            </a:r>
          </a:p>
        </p:txBody>
      </p:sp>
      <p:sp>
        <p:nvSpPr>
          <p:cNvPr id="8" name="Text Placeholder 14">
            <a:extLst>
              <a:ext uri="{FF2B5EF4-FFF2-40B4-BE49-F238E27FC236}">
                <a16:creationId xmlns:a16="http://schemas.microsoft.com/office/drawing/2014/main" id="{23C10DEF-E8ED-436F-B228-86D73E3D45F4}"/>
              </a:ext>
            </a:extLst>
          </p:cNvPr>
          <p:cNvSpPr>
            <a:spLocks noGrp="1"/>
          </p:cNvSpPr>
          <p:nvPr>
            <p:ph type="body" sz="quarter" idx="13" hasCustomPrompt="1"/>
          </p:nvPr>
        </p:nvSpPr>
        <p:spPr>
          <a:xfrm>
            <a:off x="505100" y="2216238"/>
            <a:ext cx="3604193"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9" name="Text Placeholder 17">
            <a:extLst>
              <a:ext uri="{FF2B5EF4-FFF2-40B4-BE49-F238E27FC236}">
                <a16:creationId xmlns:a16="http://schemas.microsoft.com/office/drawing/2014/main" id="{4CD509E6-3210-4BEC-B28E-BFF3CBD2189F}"/>
              </a:ext>
            </a:extLst>
          </p:cNvPr>
          <p:cNvSpPr>
            <a:spLocks noGrp="1"/>
          </p:cNvSpPr>
          <p:nvPr>
            <p:ph type="body" sz="quarter" idx="16" hasCustomPrompt="1"/>
          </p:nvPr>
        </p:nvSpPr>
        <p:spPr>
          <a:xfrm>
            <a:off x="504893" y="2638603"/>
            <a:ext cx="3603826"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11" name="Text Placeholder 14">
            <a:extLst>
              <a:ext uri="{FF2B5EF4-FFF2-40B4-BE49-F238E27FC236}">
                <a16:creationId xmlns:a16="http://schemas.microsoft.com/office/drawing/2014/main" id="{98D55AF8-203B-4573-910D-40DAA7E39133}"/>
              </a:ext>
            </a:extLst>
          </p:cNvPr>
          <p:cNvSpPr>
            <a:spLocks noGrp="1"/>
          </p:cNvSpPr>
          <p:nvPr>
            <p:ph type="body" sz="quarter" idx="17" hasCustomPrompt="1"/>
          </p:nvPr>
        </p:nvSpPr>
        <p:spPr>
          <a:xfrm>
            <a:off x="4406540" y="2216238"/>
            <a:ext cx="3604193"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12" name="Text Placeholder 17">
            <a:extLst>
              <a:ext uri="{FF2B5EF4-FFF2-40B4-BE49-F238E27FC236}">
                <a16:creationId xmlns:a16="http://schemas.microsoft.com/office/drawing/2014/main" id="{AD2DFF4B-F817-4BFC-B12F-1E0457EF07BB}"/>
              </a:ext>
            </a:extLst>
          </p:cNvPr>
          <p:cNvSpPr>
            <a:spLocks noGrp="1"/>
          </p:cNvSpPr>
          <p:nvPr>
            <p:ph type="body" sz="quarter" idx="18" hasCustomPrompt="1"/>
          </p:nvPr>
        </p:nvSpPr>
        <p:spPr>
          <a:xfrm>
            <a:off x="4406333" y="2638603"/>
            <a:ext cx="3603826"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15" name="Text Placeholder 14">
            <a:extLst>
              <a:ext uri="{FF2B5EF4-FFF2-40B4-BE49-F238E27FC236}">
                <a16:creationId xmlns:a16="http://schemas.microsoft.com/office/drawing/2014/main" id="{1C8EFF5B-8675-4033-9576-3B84EED6C64C}"/>
              </a:ext>
            </a:extLst>
          </p:cNvPr>
          <p:cNvSpPr>
            <a:spLocks noGrp="1"/>
          </p:cNvSpPr>
          <p:nvPr>
            <p:ph type="body" sz="quarter" idx="19" hasCustomPrompt="1"/>
          </p:nvPr>
        </p:nvSpPr>
        <p:spPr>
          <a:xfrm>
            <a:off x="8307980" y="2216238"/>
            <a:ext cx="3387610"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16" name="Text Placeholder 17">
            <a:extLst>
              <a:ext uri="{FF2B5EF4-FFF2-40B4-BE49-F238E27FC236}">
                <a16:creationId xmlns:a16="http://schemas.microsoft.com/office/drawing/2014/main" id="{B47FAE44-E9F0-4F90-9E79-AFB6CE26F407}"/>
              </a:ext>
            </a:extLst>
          </p:cNvPr>
          <p:cNvSpPr>
            <a:spLocks noGrp="1"/>
          </p:cNvSpPr>
          <p:nvPr>
            <p:ph type="body" sz="quarter" idx="20" hasCustomPrompt="1"/>
          </p:nvPr>
        </p:nvSpPr>
        <p:spPr>
          <a:xfrm>
            <a:off x="8307772" y="2638603"/>
            <a:ext cx="3387265"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5" name="Slide Number Placeholder 4">
            <a:extLst>
              <a:ext uri="{FF2B5EF4-FFF2-40B4-BE49-F238E27FC236}">
                <a16:creationId xmlns:a16="http://schemas.microsoft.com/office/drawing/2014/main" id="{1EEB9BDF-11CB-4EA0-B2E4-1CD82B6EDAB9}"/>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82940558-56C3-4F42-A159-12BF887283E1}"/>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3" name="Date Placeholder 2">
            <a:extLst>
              <a:ext uri="{FF2B5EF4-FFF2-40B4-BE49-F238E27FC236}">
                <a16:creationId xmlns:a16="http://schemas.microsoft.com/office/drawing/2014/main" id="{F8091AB6-67A9-4FEE-98C9-495A1CCB10A7}"/>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924570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5036E8E-72DC-4FB2-BC8F-CA1AD2F3B9B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0" y="0"/>
            <a:ext cx="6095998" cy="6858000"/>
          </a:xfrm>
          <a:prstGeom prst="rect">
            <a:avLst/>
          </a:prstGeom>
        </p:spPr>
      </p:pic>
      <p:sp>
        <p:nvSpPr>
          <p:cNvPr id="2" name="Title 1">
            <a:extLst>
              <a:ext uri="{FF2B5EF4-FFF2-40B4-BE49-F238E27FC236}">
                <a16:creationId xmlns:a16="http://schemas.microsoft.com/office/drawing/2014/main" id="{CF5E96FC-B47B-4DA1-9369-B765A705FA9B}"/>
              </a:ext>
            </a:extLst>
          </p:cNvPr>
          <p:cNvSpPr>
            <a:spLocks noGrp="1"/>
          </p:cNvSpPr>
          <p:nvPr>
            <p:ph type="title" hasCustomPrompt="1"/>
          </p:nvPr>
        </p:nvSpPr>
        <p:spPr>
          <a:xfrm>
            <a:off x="742287" y="2068863"/>
            <a:ext cx="4594823" cy="557552"/>
          </a:xfrm>
          <a:prstGeom prst="rect">
            <a:avLst/>
          </a:prstGeom>
        </p:spPr>
        <p:txBody>
          <a:bodyPr/>
          <a:lstStyle>
            <a:lvl1pPr>
              <a:defRPr sz="3200" cap="all" spc="200" baseline="0">
                <a:solidFill>
                  <a:schemeClr val="bg1"/>
                </a:solidFill>
              </a:defRPr>
            </a:lvl1pPr>
          </a:lstStyle>
          <a:p>
            <a:r>
              <a:rPr lang="en-US" dirty="0"/>
              <a:t>Click to add title</a:t>
            </a:r>
          </a:p>
        </p:txBody>
      </p:sp>
      <p:sp>
        <p:nvSpPr>
          <p:cNvPr id="11" name="Text Placeholder 12">
            <a:extLst>
              <a:ext uri="{FF2B5EF4-FFF2-40B4-BE49-F238E27FC236}">
                <a16:creationId xmlns:a16="http://schemas.microsoft.com/office/drawing/2014/main" id="{8800B990-833E-4C0D-A433-B21CF9A79B1A}"/>
              </a:ext>
            </a:extLst>
          </p:cNvPr>
          <p:cNvSpPr>
            <a:spLocks noGrp="1"/>
          </p:cNvSpPr>
          <p:nvPr>
            <p:ph type="body" sz="quarter" idx="16" hasCustomPrompt="1"/>
          </p:nvPr>
        </p:nvSpPr>
        <p:spPr>
          <a:xfrm>
            <a:off x="742287" y="2626414"/>
            <a:ext cx="4259684" cy="2859991"/>
          </a:xfrm>
          <a:prstGeom prst="rect">
            <a:avLst/>
          </a:prstGeom>
        </p:spPr>
        <p:txBody>
          <a:bodyPr anchor="t"/>
          <a:lstStyle>
            <a:lvl1pPr marL="0" indent="0">
              <a:lnSpc>
                <a:spcPct val="125000"/>
              </a:lnSpc>
              <a:buNone/>
              <a:defRPr sz="1600" cap="none" spc="100" baseline="0">
                <a:solidFill>
                  <a:schemeClr val="bg1"/>
                </a:solidFill>
                <a:latin typeface="+mn-lt"/>
              </a:defRPr>
            </a:lvl1pPr>
          </a:lstStyle>
          <a:p>
            <a:pPr lvl="0"/>
            <a:r>
              <a:rPr lang="en-US" dirty="0"/>
              <a:t>Click to add text</a:t>
            </a:r>
          </a:p>
        </p:txBody>
      </p:sp>
      <p:sp>
        <p:nvSpPr>
          <p:cNvPr id="14" name="Slide Number Placeholder 5">
            <a:extLst>
              <a:ext uri="{FF2B5EF4-FFF2-40B4-BE49-F238E27FC236}">
                <a16:creationId xmlns:a16="http://schemas.microsoft.com/office/drawing/2014/main" id="{87627E8A-9EB4-41E2-8847-B5BDD7FC727E}"/>
              </a:ext>
            </a:extLst>
          </p:cNvPr>
          <p:cNvSpPr>
            <a:spLocks noGrp="1"/>
          </p:cNvSpPr>
          <p:nvPr>
            <p:ph type="sldNum" sz="quarter" idx="12"/>
          </p:nvPr>
        </p:nvSpPr>
        <p:spPr>
          <a:xfrm>
            <a:off x="753862" y="6356350"/>
            <a:ext cx="2743200" cy="365125"/>
          </a:xfrm>
        </p:spPr>
        <p:txBody>
          <a:bodyPr/>
          <a:lstStyle>
            <a:lvl1pPr>
              <a:defRPr>
                <a:solidFill>
                  <a:schemeClr val="bg1"/>
                </a:solidFill>
              </a:defRPr>
            </a:lvl1pPr>
          </a:lstStyle>
          <a:p>
            <a:fld id="{7A9E80BB-C0DF-4F1B-8821-E3FD53412EFF}" type="slidenum">
              <a:rPr lang="en-US" smtClean="0"/>
              <a:pPr/>
              <a:t>‹#›</a:t>
            </a:fld>
            <a:endParaRPr lang="en-US" dirty="0"/>
          </a:p>
        </p:txBody>
      </p:sp>
      <p:sp>
        <p:nvSpPr>
          <p:cNvPr id="7" name="Picture Placeholder 6">
            <a:extLst>
              <a:ext uri="{FF2B5EF4-FFF2-40B4-BE49-F238E27FC236}">
                <a16:creationId xmlns:a16="http://schemas.microsoft.com/office/drawing/2014/main" id="{162D8A98-3508-4B88-A239-BBFF76D51F45}"/>
              </a:ext>
            </a:extLst>
          </p:cNvPr>
          <p:cNvSpPr>
            <a:spLocks noGrp="1"/>
          </p:cNvSpPr>
          <p:nvPr>
            <p:ph type="pic" sz="quarter" idx="13" hasCustomPrompt="1"/>
          </p:nvPr>
        </p:nvSpPr>
        <p:spPr>
          <a:xfrm>
            <a:off x="6096000" y="0"/>
            <a:ext cx="6096000" cy="3429000"/>
          </a:xfrm>
          <a:prstGeom prst="rect">
            <a:avLst/>
          </a:prstGeom>
          <a:solidFill>
            <a:schemeClr val="accent2"/>
          </a:solidFill>
        </p:spPr>
        <p:txBody>
          <a:bodyPr/>
          <a:lstStyle>
            <a:lvl1pPr marL="0" indent="0" algn="ctr">
              <a:buNone/>
              <a:defRPr/>
            </a:lvl1pPr>
          </a:lstStyle>
          <a:p>
            <a:r>
              <a:rPr lang="en-US" dirty="0"/>
              <a:t>Click to add photo</a:t>
            </a:r>
          </a:p>
        </p:txBody>
      </p:sp>
      <p:sp>
        <p:nvSpPr>
          <p:cNvPr id="8" name="Picture Placeholder 6">
            <a:extLst>
              <a:ext uri="{FF2B5EF4-FFF2-40B4-BE49-F238E27FC236}">
                <a16:creationId xmlns:a16="http://schemas.microsoft.com/office/drawing/2014/main" id="{6C103218-0175-45B7-900A-DF77A2CC6BE8}"/>
              </a:ext>
            </a:extLst>
          </p:cNvPr>
          <p:cNvSpPr>
            <a:spLocks noGrp="1"/>
          </p:cNvSpPr>
          <p:nvPr>
            <p:ph type="pic" sz="quarter" idx="14" hasCustomPrompt="1"/>
          </p:nvPr>
        </p:nvSpPr>
        <p:spPr>
          <a:xfrm>
            <a:off x="6095999" y="3429000"/>
            <a:ext cx="6096000" cy="3429000"/>
          </a:xfrm>
          <a:prstGeom prst="rect">
            <a:avLst/>
          </a:prstGeo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8F1478D8-A909-4307-9777-531032CF2943}"/>
              </a:ext>
            </a:extLst>
          </p:cNvPr>
          <p:cNvSpPr>
            <a:spLocks noGrp="1"/>
          </p:cNvSpPr>
          <p:nvPr>
            <p:ph type="ftr" sz="quarter" idx="11"/>
          </p:nvPr>
        </p:nvSpPr>
        <p:spPr>
          <a:xfrm>
            <a:off x="6095998" y="6356350"/>
            <a:ext cx="3249170" cy="501649"/>
          </a:xfrm>
          <a:solidFill>
            <a:schemeClr val="accent1">
              <a:lumMod val="50000"/>
              <a:alpha val="9000"/>
            </a:schemeClr>
          </a:solidFill>
        </p:spPr>
        <p:txBody>
          <a:bodyPr lIns="365760" bIns="182880" anchor="b"/>
          <a:lstStyle>
            <a:lvl1pPr algn="l">
              <a:defRPr>
                <a:solidFill>
                  <a:schemeClr val="bg1"/>
                </a:solidFill>
              </a:defRPr>
            </a:lvl1pPr>
          </a:lstStyle>
          <a:p>
            <a:r>
              <a:rPr lang="en-US" dirty="0"/>
              <a:t>Presentation Title</a:t>
            </a:r>
          </a:p>
        </p:txBody>
      </p:sp>
      <p:sp>
        <p:nvSpPr>
          <p:cNvPr id="12" name="Date Placeholder 3">
            <a:extLst>
              <a:ext uri="{FF2B5EF4-FFF2-40B4-BE49-F238E27FC236}">
                <a16:creationId xmlns:a16="http://schemas.microsoft.com/office/drawing/2014/main" id="{F33DDC16-EF3C-4507-A82A-86B1B82C8670}"/>
              </a:ext>
            </a:extLst>
          </p:cNvPr>
          <p:cNvSpPr>
            <a:spLocks noGrp="1"/>
          </p:cNvSpPr>
          <p:nvPr>
            <p:ph type="dt" sz="half" idx="10"/>
          </p:nvPr>
        </p:nvSpPr>
        <p:spPr>
          <a:xfrm>
            <a:off x="9345167" y="6356350"/>
            <a:ext cx="2846831" cy="501650"/>
          </a:xfrm>
          <a:solidFill>
            <a:schemeClr val="accent1">
              <a:lumMod val="50000"/>
              <a:alpha val="9000"/>
            </a:schemeClr>
          </a:solidFill>
        </p:spPr>
        <p:txBody>
          <a:bodyPr rIns="594360" bIns="182880" anchor="b"/>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052999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61E42000-EF35-469E-8324-0C7BD97EF713}"/>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126FEB11-3B93-4C0A-A820-D5B092929BBB}"/>
              </a:ext>
            </a:extLst>
          </p:cNvPr>
          <p:cNvSpPr>
            <a:spLocks noGrp="1"/>
          </p:cNvSpPr>
          <p:nvPr>
            <p:ph type="title" hasCustomPrompt="1"/>
          </p:nvPr>
        </p:nvSpPr>
        <p:spPr>
          <a:xfrm>
            <a:off x="0" y="0"/>
            <a:ext cx="5575851" cy="4210387"/>
          </a:xfrm>
          <a:prstGeom prst="rect">
            <a:avLst/>
          </a:prstGeom>
          <a:solidFill>
            <a:schemeClr val="accent1">
              <a:lumMod val="50000"/>
              <a:alpha val="9000"/>
            </a:schemeClr>
          </a:solidFill>
        </p:spPr>
        <p:txBody>
          <a:bodyPr lIns="868680" bIns="182880" anchor="b"/>
          <a:lstStyle>
            <a:lvl1pPr>
              <a:defRPr sz="3200" cap="all" spc="200" baseline="0">
                <a:solidFill>
                  <a:schemeClr val="bg1"/>
                </a:solidFill>
              </a:defRPr>
            </a:lvl1pPr>
          </a:lstStyle>
          <a:p>
            <a:r>
              <a:rPr lang="en-US" dirty="0"/>
              <a:t>add title</a:t>
            </a:r>
          </a:p>
        </p:txBody>
      </p:sp>
      <p:sp>
        <p:nvSpPr>
          <p:cNvPr id="8" name="Text Placeholder 12">
            <a:extLst>
              <a:ext uri="{FF2B5EF4-FFF2-40B4-BE49-F238E27FC236}">
                <a16:creationId xmlns:a16="http://schemas.microsoft.com/office/drawing/2014/main" id="{CE695F7E-76BA-4A5F-9C71-C47DD1B567BA}"/>
              </a:ext>
            </a:extLst>
          </p:cNvPr>
          <p:cNvSpPr>
            <a:spLocks noGrp="1"/>
          </p:cNvSpPr>
          <p:nvPr>
            <p:ph type="body" sz="quarter" idx="16" hasCustomPrompt="1"/>
          </p:nvPr>
        </p:nvSpPr>
        <p:spPr>
          <a:xfrm>
            <a:off x="-1" y="4210388"/>
            <a:ext cx="5575849" cy="2118216"/>
          </a:xfrm>
          <a:prstGeom prst="rect">
            <a:avLst/>
          </a:prstGeom>
          <a:solidFill>
            <a:schemeClr val="accent1">
              <a:lumMod val="50000"/>
              <a:alpha val="9000"/>
            </a:schemeClr>
          </a:solidFill>
        </p:spPr>
        <p:txBody>
          <a:bodyPr lIns="822960" anchor="t"/>
          <a:lstStyle>
            <a:lvl1pPr marL="0" indent="0">
              <a:lnSpc>
                <a:spcPct val="125000"/>
              </a:lnSpc>
              <a:buNone/>
              <a:defRPr sz="1600" cap="none" spc="100" baseline="0">
                <a:solidFill>
                  <a:schemeClr val="bg1"/>
                </a:solidFill>
                <a:latin typeface="+mn-lt"/>
              </a:defRPr>
            </a:lvl1pPr>
          </a:lstStyle>
          <a:p>
            <a:pPr lvl="0"/>
            <a:r>
              <a:rPr lang="en-US" dirty="0"/>
              <a:t>Click to add text</a:t>
            </a:r>
          </a:p>
        </p:txBody>
      </p:sp>
      <p:sp>
        <p:nvSpPr>
          <p:cNvPr id="5" name="Slide Number Placeholder 4">
            <a:extLst>
              <a:ext uri="{FF2B5EF4-FFF2-40B4-BE49-F238E27FC236}">
                <a16:creationId xmlns:a16="http://schemas.microsoft.com/office/drawing/2014/main" id="{B466E471-F864-4D68-9682-2E0108374DB7}"/>
              </a:ext>
            </a:extLst>
          </p:cNvPr>
          <p:cNvSpPr>
            <a:spLocks noGrp="1"/>
          </p:cNvSpPr>
          <p:nvPr>
            <p:ph type="sldNum" sz="quarter" idx="12"/>
          </p:nvPr>
        </p:nvSpPr>
        <p:spPr>
          <a:xfrm>
            <a:off x="-1" y="6331226"/>
            <a:ext cx="3497063" cy="526774"/>
          </a:xfrm>
          <a:solidFill>
            <a:schemeClr val="accent1">
              <a:lumMod val="50000"/>
              <a:alpha val="9000"/>
            </a:schemeClr>
          </a:solidFill>
        </p:spPr>
        <p:txBody>
          <a:bodyPr lIns="850392" bIns="137160"/>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D632384D-15A3-4765-AA16-FD8F27E55C21}"/>
              </a:ext>
            </a:extLst>
          </p:cNvPr>
          <p:cNvSpPr>
            <a:spLocks noGrp="1"/>
          </p:cNvSpPr>
          <p:nvPr>
            <p:ph type="ftr" sz="quarter" idx="11"/>
          </p:nvPr>
        </p:nvSpPr>
        <p:spPr>
          <a:xfrm>
            <a:off x="3497062" y="6336472"/>
            <a:ext cx="5197878" cy="529397"/>
          </a:xfrm>
          <a:solidFill>
            <a:schemeClr val="accent1">
              <a:lumMod val="50000"/>
              <a:alpha val="9000"/>
            </a:schemeClr>
          </a:solidFill>
        </p:spPr>
        <p:txBody>
          <a:bodyPr bIns="182880"/>
          <a:lstStyle>
            <a:lvl1pPr>
              <a:defRPr>
                <a:solidFill>
                  <a:schemeClr val="bg1"/>
                </a:solidFill>
              </a:defRPr>
            </a:lvl1pPr>
          </a:lstStyle>
          <a:p>
            <a:r>
              <a:rPr lang="en-US" dirty="0"/>
              <a:t>Presentation Title</a:t>
            </a:r>
          </a:p>
        </p:txBody>
      </p:sp>
      <p:sp>
        <p:nvSpPr>
          <p:cNvPr id="3" name="Date Placeholder 2">
            <a:extLst>
              <a:ext uri="{FF2B5EF4-FFF2-40B4-BE49-F238E27FC236}">
                <a16:creationId xmlns:a16="http://schemas.microsoft.com/office/drawing/2014/main" id="{53BEB306-C51D-4724-AA0E-9EFA95D698D7}"/>
              </a:ext>
            </a:extLst>
          </p:cNvPr>
          <p:cNvSpPr>
            <a:spLocks noGrp="1"/>
          </p:cNvSpPr>
          <p:nvPr>
            <p:ph type="dt" sz="half" idx="10"/>
          </p:nvPr>
        </p:nvSpPr>
        <p:spPr>
          <a:xfrm>
            <a:off x="8694940" y="6328604"/>
            <a:ext cx="3497060" cy="529396"/>
          </a:xfrm>
          <a:solidFill>
            <a:schemeClr val="accent1">
              <a:lumMod val="50000"/>
              <a:alpha val="9000"/>
            </a:schemeClr>
          </a:solidFill>
        </p:spPr>
        <p:txBody>
          <a:bodyPr rIns="585216" bIns="182880"/>
          <a:lstStyle>
            <a:lvl1pPr>
              <a:defRPr>
                <a:solidFill>
                  <a:schemeClr val="bg1"/>
                </a:solidFill>
              </a:defRPr>
            </a:lvl1pPr>
          </a:lstStyle>
          <a:p>
            <a:r>
              <a:rPr lang="en-US" dirty="0"/>
              <a:t>20XX</a:t>
            </a:r>
          </a:p>
        </p:txBody>
      </p:sp>
    </p:spTree>
    <p:extLst>
      <p:ext uri="{BB962C8B-B14F-4D97-AF65-F5344CB8AC3E}">
        <p14:creationId xmlns:p14="http://schemas.microsoft.com/office/powerpoint/2010/main" val="168554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CBA8-B670-42D7-A41A-9EEF34539A81}"/>
              </a:ext>
            </a:extLst>
          </p:cNvPr>
          <p:cNvSpPr>
            <a:spLocks noGrp="1"/>
          </p:cNvSpPr>
          <p:nvPr>
            <p:ph type="title" hasCustomPrompt="1"/>
          </p:nvPr>
        </p:nvSpPr>
        <p:spPr>
          <a:xfrm>
            <a:off x="6559826" y="1209670"/>
            <a:ext cx="5135764" cy="495300"/>
          </a:xfrm>
          <a:prstGeom prst="rect">
            <a:avLst/>
          </a:prstGeom>
        </p:spPr>
        <p:txBody>
          <a:bodyPr/>
          <a:lstStyle>
            <a:lvl1pPr>
              <a:defRPr sz="3200" cap="all" spc="200" baseline="0">
                <a:solidFill>
                  <a:schemeClr val="bg1"/>
                </a:solidFill>
              </a:defRPr>
            </a:lvl1pPr>
          </a:lstStyle>
          <a:p>
            <a:r>
              <a:rPr lang="en-US" dirty="0"/>
              <a:t>Click to add title</a:t>
            </a:r>
          </a:p>
        </p:txBody>
      </p:sp>
      <p:sp>
        <p:nvSpPr>
          <p:cNvPr id="8" name="Picture Placeholder 7">
            <a:extLst>
              <a:ext uri="{FF2B5EF4-FFF2-40B4-BE49-F238E27FC236}">
                <a16:creationId xmlns:a16="http://schemas.microsoft.com/office/drawing/2014/main" id="{4D74CE58-DADF-49AA-ACA2-255E4E0CEFF3}"/>
              </a:ext>
            </a:extLst>
          </p:cNvPr>
          <p:cNvSpPr>
            <a:spLocks noGrp="1"/>
          </p:cNvSpPr>
          <p:nvPr>
            <p:ph type="pic" sz="quarter" idx="13" hasCustomPrompt="1"/>
          </p:nvPr>
        </p:nvSpPr>
        <p:spPr>
          <a:xfrm>
            <a:off x="0" y="0"/>
            <a:ext cx="6096000" cy="6858000"/>
          </a:xfrm>
          <a:prstGeom prst="rect">
            <a:avLst/>
          </a:prstGeom>
        </p:spPr>
        <p:txBody>
          <a:bodyPr/>
          <a:lstStyle>
            <a:lvl1pPr marL="0" indent="0" algn="ctr">
              <a:buNone/>
              <a:defRPr/>
            </a:lvl1pPr>
          </a:lstStyle>
          <a:p>
            <a:r>
              <a:rPr lang="en-US" dirty="0"/>
              <a:t>Click to add photo</a:t>
            </a:r>
          </a:p>
        </p:txBody>
      </p:sp>
      <p:sp>
        <p:nvSpPr>
          <p:cNvPr id="14" name="Text Placeholder 12">
            <a:extLst>
              <a:ext uri="{FF2B5EF4-FFF2-40B4-BE49-F238E27FC236}">
                <a16:creationId xmlns:a16="http://schemas.microsoft.com/office/drawing/2014/main" id="{908065E7-24BC-4E6E-B716-10D3EFBE36B5}"/>
              </a:ext>
            </a:extLst>
          </p:cNvPr>
          <p:cNvSpPr>
            <a:spLocks noGrp="1"/>
          </p:cNvSpPr>
          <p:nvPr>
            <p:ph type="body" sz="quarter" idx="15" hasCustomPrompt="1"/>
          </p:nvPr>
        </p:nvSpPr>
        <p:spPr>
          <a:xfrm>
            <a:off x="6559826" y="1789866"/>
            <a:ext cx="5135764" cy="3577259"/>
          </a:xfrm>
          <a:prstGeom prst="rect">
            <a:avLst/>
          </a:prstGeom>
        </p:spPr>
        <p:txBody>
          <a:bodyPr/>
          <a:lstStyle>
            <a:lvl1pPr marL="0" indent="0">
              <a:lnSpc>
                <a:spcPct val="125000"/>
              </a:lnSpc>
              <a:buNone/>
              <a:defRPr sz="1800" cap="none" spc="100" baseline="0">
                <a:solidFill>
                  <a:schemeClr val="bg1"/>
                </a:solidFill>
                <a:latin typeface="+mn-lt"/>
              </a:defRPr>
            </a:lvl1pPr>
          </a:lstStyle>
          <a:p>
            <a:pPr lvl="0"/>
            <a:r>
              <a:rPr lang="en-US" dirty="0"/>
              <a:t>Click to add text</a:t>
            </a:r>
          </a:p>
        </p:txBody>
      </p:sp>
      <p:sp>
        <p:nvSpPr>
          <p:cNvPr id="6" name="Slide Number Placeholder 5">
            <a:extLst>
              <a:ext uri="{FF2B5EF4-FFF2-40B4-BE49-F238E27FC236}">
                <a16:creationId xmlns:a16="http://schemas.microsoft.com/office/drawing/2014/main" id="{F66810BB-89E8-42E9-835D-08D37EEA1DB7}"/>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1BA8AC4F-C5EE-4991-A325-A93AAFB46579}"/>
              </a:ext>
            </a:extLst>
          </p:cNvPr>
          <p:cNvSpPr>
            <a:spLocks noGrp="1"/>
          </p:cNvSpPr>
          <p:nvPr>
            <p:ph type="ftr" sz="quarter" idx="11"/>
          </p:nvPr>
        </p:nvSpPr>
        <p:spPr>
          <a:xfrm>
            <a:off x="6373368" y="6356350"/>
            <a:ext cx="2971800" cy="365125"/>
          </a:xfrm>
        </p:spPr>
        <p:txBody>
          <a:bodyPr/>
          <a:lstStyle>
            <a:lvl1pPr algn="l">
              <a:defRPr>
                <a:solidFill>
                  <a:schemeClr val="bg1"/>
                </a:solidFill>
              </a:defRPr>
            </a:lvl1pPr>
          </a:lstStyle>
          <a:p>
            <a:r>
              <a:rPr lang="en-US" dirty="0"/>
              <a:t>Presentation Title</a:t>
            </a:r>
          </a:p>
        </p:txBody>
      </p:sp>
      <p:sp>
        <p:nvSpPr>
          <p:cNvPr id="4" name="Date Placeholder 3">
            <a:extLst>
              <a:ext uri="{FF2B5EF4-FFF2-40B4-BE49-F238E27FC236}">
                <a16:creationId xmlns:a16="http://schemas.microsoft.com/office/drawing/2014/main" id="{8E67D8A0-22D0-4A0F-9295-1F6FA4AAC442}"/>
              </a:ext>
            </a:extLst>
          </p:cNvPr>
          <p:cNvSpPr>
            <a:spLocks noGrp="1"/>
          </p:cNvSpPr>
          <p:nvPr>
            <p:ph type="dt" sz="half" idx="10"/>
          </p:nvPr>
        </p:nvSpPr>
        <p:spPr>
          <a:xfrm>
            <a:off x="9939528" y="6356350"/>
            <a:ext cx="1756062"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9194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B531-EB7A-4EBE-8F44-25261902B913}"/>
              </a:ext>
            </a:extLst>
          </p:cNvPr>
          <p:cNvSpPr>
            <a:spLocks noGrp="1"/>
          </p:cNvSpPr>
          <p:nvPr>
            <p:ph type="title" hasCustomPrompt="1"/>
          </p:nvPr>
        </p:nvSpPr>
        <p:spPr>
          <a:xfrm>
            <a:off x="1107463" y="986268"/>
            <a:ext cx="2893813" cy="1034385"/>
          </a:xfrm>
          <a:prstGeom prst="rect">
            <a:avLst/>
          </a:prstGeom>
        </p:spPr>
        <p:txBody>
          <a:bodyPr anchor="ctr"/>
          <a:lstStyle>
            <a:lvl1pPr algn="r">
              <a:defRPr sz="3200" cap="all" spc="200" baseline="0">
                <a:solidFill>
                  <a:schemeClr val="accent1"/>
                </a:solidFill>
              </a:defRPr>
            </a:lvl1pPr>
          </a:lstStyle>
          <a:p>
            <a:r>
              <a:rPr lang="en-US" dirty="0"/>
              <a:t>Click to add title</a:t>
            </a:r>
          </a:p>
        </p:txBody>
      </p:sp>
      <p:sp>
        <p:nvSpPr>
          <p:cNvPr id="9" name="Text Placeholder 12">
            <a:extLst>
              <a:ext uri="{FF2B5EF4-FFF2-40B4-BE49-F238E27FC236}">
                <a16:creationId xmlns:a16="http://schemas.microsoft.com/office/drawing/2014/main" id="{546163CD-B898-4FBF-A465-61F3E3E87054}"/>
              </a:ext>
            </a:extLst>
          </p:cNvPr>
          <p:cNvSpPr>
            <a:spLocks noGrp="1"/>
          </p:cNvSpPr>
          <p:nvPr>
            <p:ph type="body" sz="quarter" idx="15" hasCustomPrompt="1"/>
          </p:nvPr>
        </p:nvSpPr>
        <p:spPr>
          <a:xfrm>
            <a:off x="4541407" y="699461"/>
            <a:ext cx="6547507" cy="1552015"/>
          </a:xfrm>
          <a:prstGeom prst="rect">
            <a:avLst/>
          </a:prstGeom>
        </p:spPr>
        <p:txBody>
          <a:bodyPr anchor="ctr"/>
          <a:lstStyle>
            <a:lvl1pPr marL="0" indent="0">
              <a:lnSpc>
                <a:spcPct val="125000"/>
              </a:lnSpc>
              <a:buNone/>
              <a:defRPr sz="1600" cap="none" spc="100" baseline="0">
                <a:solidFill>
                  <a:schemeClr val="tx1"/>
                </a:solidFill>
                <a:latin typeface="+mn-lt"/>
              </a:defRPr>
            </a:lvl1pPr>
          </a:lstStyle>
          <a:p>
            <a:pPr lvl="0"/>
            <a:r>
              <a:rPr lang="en-US" dirty="0"/>
              <a:t>Click to add text</a:t>
            </a:r>
          </a:p>
        </p:txBody>
      </p:sp>
      <p:sp>
        <p:nvSpPr>
          <p:cNvPr id="7" name="Picture Placeholder 7">
            <a:extLst>
              <a:ext uri="{FF2B5EF4-FFF2-40B4-BE49-F238E27FC236}">
                <a16:creationId xmlns:a16="http://schemas.microsoft.com/office/drawing/2014/main" id="{E661CDF2-6D55-4CB0-89A5-D6E2B7AA8997}"/>
              </a:ext>
            </a:extLst>
          </p:cNvPr>
          <p:cNvSpPr>
            <a:spLocks noGrp="1"/>
          </p:cNvSpPr>
          <p:nvPr>
            <p:ph type="pic" sz="quarter" idx="13" hasCustomPrompt="1"/>
          </p:nvPr>
        </p:nvSpPr>
        <p:spPr>
          <a:xfrm>
            <a:off x="0" y="2993571"/>
            <a:ext cx="12192000" cy="3864429"/>
          </a:xfrm>
          <a:prstGeom prst="rect">
            <a:avLst/>
          </a:prstGeom>
        </p:spPr>
        <p:txBody>
          <a:bodyPr/>
          <a:lstStyle>
            <a:lvl1pPr marL="0" indent="0" algn="ctr">
              <a:buNone/>
              <a:defRPr/>
            </a:lvl1pPr>
          </a:lstStyle>
          <a:p>
            <a:r>
              <a:rPr lang="en-US" dirty="0"/>
              <a:t>Click to add photo</a:t>
            </a:r>
          </a:p>
        </p:txBody>
      </p:sp>
      <p:sp>
        <p:nvSpPr>
          <p:cNvPr id="6" name="Slide Number Placeholder 5">
            <a:extLst>
              <a:ext uri="{FF2B5EF4-FFF2-40B4-BE49-F238E27FC236}">
                <a16:creationId xmlns:a16="http://schemas.microsoft.com/office/drawing/2014/main" id="{32125E9E-378B-4941-AEA1-E4C3CD15110E}"/>
              </a:ext>
            </a:extLst>
          </p:cNvPr>
          <p:cNvSpPr>
            <a:spLocks noGrp="1"/>
          </p:cNvSpPr>
          <p:nvPr>
            <p:ph type="sldNum" sz="quarter" idx="12"/>
          </p:nvPr>
        </p:nvSpPr>
        <p:spPr>
          <a:xfrm>
            <a:off x="0" y="6356350"/>
            <a:ext cx="3497062" cy="501650"/>
          </a:xfrm>
          <a:solidFill>
            <a:schemeClr val="accent6">
              <a:alpha val="7000"/>
            </a:schemeClr>
          </a:solidFill>
        </p:spPr>
        <p:txBody>
          <a:bodyPr lIns="841248" bIns="137160"/>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7F02E291-B9AF-4251-9B9C-431263778138}"/>
              </a:ext>
            </a:extLst>
          </p:cNvPr>
          <p:cNvSpPr>
            <a:spLocks noGrp="1"/>
          </p:cNvSpPr>
          <p:nvPr>
            <p:ph type="ftr" sz="quarter" idx="11"/>
          </p:nvPr>
        </p:nvSpPr>
        <p:spPr>
          <a:xfrm>
            <a:off x="3497062" y="6356350"/>
            <a:ext cx="5197878" cy="501650"/>
          </a:xfrm>
          <a:solidFill>
            <a:schemeClr val="accent6">
              <a:alpha val="7000"/>
            </a:schemeClr>
          </a:solidFill>
        </p:spPr>
        <p:txBody>
          <a:bodyPr bIns="182880"/>
          <a:lstStyle>
            <a:lvl1pPr>
              <a:defRPr>
                <a:solidFill>
                  <a:schemeClr val="bg1"/>
                </a:solidFill>
              </a:defRPr>
            </a:lvl1pPr>
          </a:lstStyle>
          <a:p>
            <a:r>
              <a:rPr lang="en-US" dirty="0"/>
              <a:t>Presentation Title</a:t>
            </a:r>
          </a:p>
        </p:txBody>
      </p:sp>
      <p:sp>
        <p:nvSpPr>
          <p:cNvPr id="4" name="Date Placeholder 3">
            <a:extLst>
              <a:ext uri="{FF2B5EF4-FFF2-40B4-BE49-F238E27FC236}">
                <a16:creationId xmlns:a16="http://schemas.microsoft.com/office/drawing/2014/main" id="{E2657E80-C904-497A-A70B-BB9ADEB338C1}"/>
              </a:ext>
            </a:extLst>
          </p:cNvPr>
          <p:cNvSpPr>
            <a:spLocks noGrp="1"/>
          </p:cNvSpPr>
          <p:nvPr>
            <p:ph type="dt" sz="half" idx="10"/>
          </p:nvPr>
        </p:nvSpPr>
        <p:spPr>
          <a:xfrm>
            <a:off x="8694940" y="6356350"/>
            <a:ext cx="3497060" cy="501650"/>
          </a:xfrm>
          <a:solidFill>
            <a:schemeClr val="accent6">
              <a:alpha val="7000"/>
            </a:schemeClr>
          </a:solidFill>
        </p:spPr>
        <p:txBody>
          <a:bodyPr rIns="576072" bIns="182880"/>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3183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FA64E0E-E550-49C2-B38B-9C648C6A5BB6}"/>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578B791D-4947-41E3-B728-76AB29D7C5A8}"/>
              </a:ext>
            </a:extLst>
          </p:cNvPr>
          <p:cNvSpPr>
            <a:spLocks noGrp="1"/>
          </p:cNvSpPr>
          <p:nvPr>
            <p:ph type="title" hasCustomPrompt="1"/>
          </p:nvPr>
        </p:nvSpPr>
        <p:spPr>
          <a:xfrm>
            <a:off x="8171176" y="0"/>
            <a:ext cx="4020824" cy="2300397"/>
          </a:xfrm>
          <a:prstGeom prst="rect">
            <a:avLst/>
          </a:prstGeom>
          <a:solidFill>
            <a:schemeClr val="accent6">
              <a:lumMod val="60000"/>
              <a:lumOff val="40000"/>
              <a:alpha val="5000"/>
            </a:schemeClr>
          </a:solidFill>
        </p:spPr>
        <p:txBody>
          <a:bodyPr rIns="822960" anchor="b"/>
          <a:lstStyle>
            <a:lvl1pPr>
              <a:lnSpc>
                <a:spcPct val="80000"/>
              </a:lnSpc>
              <a:defRPr sz="4800" cap="all" spc="200" baseline="0">
                <a:solidFill>
                  <a:schemeClr val="accent2"/>
                </a:solidFill>
              </a:defRPr>
            </a:lvl1pPr>
          </a:lstStyle>
          <a:p>
            <a:r>
              <a:rPr lang="en-US" dirty="0"/>
              <a:t>Click to add title</a:t>
            </a:r>
          </a:p>
        </p:txBody>
      </p:sp>
      <p:sp>
        <p:nvSpPr>
          <p:cNvPr id="10" name="Text Placeholder 12">
            <a:extLst>
              <a:ext uri="{FF2B5EF4-FFF2-40B4-BE49-F238E27FC236}">
                <a16:creationId xmlns:a16="http://schemas.microsoft.com/office/drawing/2014/main" id="{3B94FF5B-17D8-4363-BD43-E7FFC770F6AD}"/>
              </a:ext>
            </a:extLst>
          </p:cNvPr>
          <p:cNvSpPr>
            <a:spLocks noGrp="1"/>
          </p:cNvSpPr>
          <p:nvPr>
            <p:ph type="body" sz="quarter" idx="15" hasCustomPrompt="1"/>
          </p:nvPr>
        </p:nvSpPr>
        <p:spPr>
          <a:xfrm>
            <a:off x="8171176" y="2300396"/>
            <a:ext cx="4020824" cy="4557603"/>
          </a:xfrm>
          <a:prstGeom prst="rect">
            <a:avLst/>
          </a:prstGeom>
          <a:solidFill>
            <a:schemeClr val="accent6">
              <a:lumMod val="60000"/>
              <a:lumOff val="40000"/>
              <a:alpha val="5000"/>
            </a:schemeClr>
          </a:solidFill>
        </p:spPr>
        <p:txBody>
          <a:bodyPr tIns="0"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spTree>
    <p:extLst>
      <p:ext uri="{BB962C8B-B14F-4D97-AF65-F5344CB8AC3E}">
        <p14:creationId xmlns:p14="http://schemas.microsoft.com/office/powerpoint/2010/main" val="48409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C985EDE1-FE1A-4043-AB3E-E13190B7877B}"/>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 y="1503644"/>
            <a:ext cx="12192001" cy="5364865"/>
          </a:xfrm>
          <a:prstGeom prst="rect">
            <a:avLst/>
          </a:prstGeom>
        </p:spPr>
      </p:pic>
      <p:sp>
        <p:nvSpPr>
          <p:cNvPr id="4" name="Title 3">
            <a:extLst>
              <a:ext uri="{FF2B5EF4-FFF2-40B4-BE49-F238E27FC236}">
                <a16:creationId xmlns:a16="http://schemas.microsoft.com/office/drawing/2014/main" id="{CF8FCAF0-1279-48CD-BFE0-EFED8A6779B5}"/>
              </a:ext>
            </a:extLst>
          </p:cNvPr>
          <p:cNvSpPr>
            <a:spLocks noGrp="1"/>
          </p:cNvSpPr>
          <p:nvPr>
            <p:ph type="title" hasCustomPrompt="1"/>
          </p:nvPr>
        </p:nvSpPr>
        <p:spPr>
          <a:xfrm>
            <a:off x="735562" y="522081"/>
            <a:ext cx="10515600" cy="495300"/>
          </a:xfrm>
          <a:prstGeom prst="rect">
            <a:avLst/>
          </a:prstGeom>
        </p:spPr>
        <p:txBody>
          <a:bodyPr anchor="ctr"/>
          <a:lstStyle>
            <a:lvl1pPr>
              <a:defRPr sz="3200" cap="all" spc="200"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74EAAD25-9222-493C-B78E-39CBE372C976}"/>
              </a:ext>
            </a:extLst>
          </p:cNvPr>
          <p:cNvSpPr>
            <a:spLocks noGrp="1"/>
          </p:cNvSpPr>
          <p:nvPr>
            <p:ph sz="quarter" idx="15" hasCustomPrompt="1"/>
          </p:nvPr>
        </p:nvSpPr>
        <p:spPr>
          <a:xfrm>
            <a:off x="753862" y="2025650"/>
            <a:ext cx="10580888" cy="4005263"/>
          </a:xfrm>
          <a:prstGeom prst="rect">
            <a:avLst/>
          </a:prstGeom>
        </p:spPr>
        <p:txBody>
          <a:bodyPr/>
          <a:lstStyle>
            <a:lvl1pPr marL="0" indent="0">
              <a:buNone/>
              <a:defRPr sz="2000"/>
            </a:lvl1pPr>
          </a:lstStyle>
          <a:p>
            <a:pPr lvl="0"/>
            <a:r>
              <a:rPr lang="en-US" dirty="0"/>
              <a:t>Click to add content</a:t>
            </a:r>
          </a:p>
        </p:txBody>
      </p:sp>
      <p:sp>
        <p:nvSpPr>
          <p:cNvPr id="9" name="Slide Number Placeholder 8">
            <a:extLst>
              <a:ext uri="{FF2B5EF4-FFF2-40B4-BE49-F238E27FC236}">
                <a16:creationId xmlns:a16="http://schemas.microsoft.com/office/drawing/2014/main" id="{2FBDEB8E-59E0-4561-A350-0EDC248A14AB}"/>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8" name="Footer Placeholder 7">
            <a:extLst>
              <a:ext uri="{FF2B5EF4-FFF2-40B4-BE49-F238E27FC236}">
                <a16:creationId xmlns:a16="http://schemas.microsoft.com/office/drawing/2014/main" id="{9A9F8B16-6E70-48F1-ABCB-F2148C86D8E0}"/>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7" name="Date Placeholder 6">
            <a:extLst>
              <a:ext uri="{FF2B5EF4-FFF2-40B4-BE49-F238E27FC236}">
                <a16:creationId xmlns:a16="http://schemas.microsoft.com/office/drawing/2014/main" id="{4BEE72C9-BAB9-4BA3-B9CD-76AF01FEE23F}"/>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132601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reas of Growth">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13D239-DB55-46D9-B88F-C809680A292B}"/>
              </a:ext>
              <a:ext uri="{C183D7F6-B498-43B3-948B-1728B52AA6E4}">
                <adec:decorative xmlns:adec="http://schemas.microsoft.com/office/drawing/2017/decorative" val="1"/>
              </a:ext>
            </a:extLst>
          </p:cNvPr>
          <p:cNvSpPr/>
          <p:nvPr userDrawn="1"/>
        </p:nvSpPr>
        <p:spPr>
          <a:xfrm>
            <a:off x="0" y="0"/>
            <a:ext cx="8153398" cy="6858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2">
            <a:extLst>
              <a:ext uri="{FF2B5EF4-FFF2-40B4-BE49-F238E27FC236}">
                <a16:creationId xmlns:a16="http://schemas.microsoft.com/office/drawing/2014/main" id="{19D5FC72-7358-4D0F-9641-569FD46E3CE0}"/>
              </a:ext>
            </a:extLst>
          </p:cNvPr>
          <p:cNvSpPr>
            <a:spLocks noGrp="1"/>
          </p:cNvSpPr>
          <p:nvPr>
            <p:ph type="title" hasCustomPrompt="1"/>
          </p:nvPr>
        </p:nvSpPr>
        <p:spPr>
          <a:xfrm>
            <a:off x="763193" y="546310"/>
            <a:ext cx="7121174" cy="495301"/>
          </a:xfrm>
          <a:prstGeom prst="rect">
            <a:avLst/>
          </a:prstGeom>
        </p:spPr>
        <p:txBody>
          <a:bodyPr/>
          <a:lstStyle>
            <a:lvl1pPr>
              <a:defRPr sz="3200" cap="all" spc="200" baseline="0">
                <a:solidFill>
                  <a:schemeClr val="bg1"/>
                </a:solidFill>
              </a:defRPr>
            </a:lvl1pPr>
          </a:lstStyle>
          <a:p>
            <a:r>
              <a:rPr lang="en-US" dirty="0"/>
              <a:t>Click to add title</a:t>
            </a:r>
          </a:p>
        </p:txBody>
      </p:sp>
      <p:sp>
        <p:nvSpPr>
          <p:cNvPr id="12" name="Content Placeholder 11">
            <a:extLst>
              <a:ext uri="{FF2B5EF4-FFF2-40B4-BE49-F238E27FC236}">
                <a16:creationId xmlns:a16="http://schemas.microsoft.com/office/drawing/2014/main" id="{F33C1F73-10F3-4E1E-9979-32DF285843BC}"/>
              </a:ext>
            </a:extLst>
          </p:cNvPr>
          <p:cNvSpPr>
            <a:spLocks noGrp="1"/>
          </p:cNvSpPr>
          <p:nvPr>
            <p:ph sz="quarter" idx="15" hasCustomPrompt="1"/>
          </p:nvPr>
        </p:nvSpPr>
        <p:spPr>
          <a:xfrm>
            <a:off x="847725" y="1528474"/>
            <a:ext cx="6450013" cy="4128733"/>
          </a:xfrm>
          <a:prstGeom prst="rect">
            <a:avLst/>
          </a:prstGeom>
        </p:spPr>
        <p:txBody>
          <a:bodyPr/>
          <a:lstStyle>
            <a:lvl1pPr marL="0" indent="0">
              <a:buNone/>
              <a:defRPr sz="2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content</a:t>
            </a:r>
          </a:p>
        </p:txBody>
      </p:sp>
      <p:sp>
        <p:nvSpPr>
          <p:cNvPr id="5" name="Slide Number Placeholder 4">
            <a:extLst>
              <a:ext uri="{FF2B5EF4-FFF2-40B4-BE49-F238E27FC236}">
                <a16:creationId xmlns:a16="http://schemas.microsoft.com/office/drawing/2014/main" id="{C7EB65BE-7BDE-4397-B2E2-054F84A86646}"/>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CBED511C-2385-406C-93EF-6DBAA0E30764}"/>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7" name="Picture Placeholder 7">
            <a:extLst>
              <a:ext uri="{FF2B5EF4-FFF2-40B4-BE49-F238E27FC236}">
                <a16:creationId xmlns:a16="http://schemas.microsoft.com/office/drawing/2014/main" id="{52731805-E2BE-413D-92F8-D2E87559B22B}"/>
              </a:ext>
            </a:extLst>
          </p:cNvPr>
          <p:cNvSpPr>
            <a:spLocks noGrp="1"/>
          </p:cNvSpPr>
          <p:nvPr>
            <p:ph type="pic" sz="quarter" idx="13" hasCustomPrompt="1"/>
          </p:nvPr>
        </p:nvSpPr>
        <p:spPr>
          <a:xfrm>
            <a:off x="8153398" y="0"/>
            <a:ext cx="4038602" cy="6858000"/>
          </a:xfrm>
          <a:prstGeom prst="rect">
            <a:avLst/>
          </a:prstGeom>
        </p:spPr>
        <p:txBody>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859D6116-4671-4C7B-A118-E31B1369C016}"/>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286038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650337A3-2F47-4D9A-B240-572DD3AE3F14}"/>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8" name="Title 7">
            <a:extLst>
              <a:ext uri="{FF2B5EF4-FFF2-40B4-BE49-F238E27FC236}">
                <a16:creationId xmlns:a16="http://schemas.microsoft.com/office/drawing/2014/main" id="{83DDD687-62AC-4FD3-A6C3-9857FD318759}"/>
              </a:ext>
            </a:extLst>
          </p:cNvPr>
          <p:cNvSpPr>
            <a:spLocks noGrp="1"/>
          </p:cNvSpPr>
          <p:nvPr>
            <p:ph type="title" hasCustomPrompt="1"/>
          </p:nvPr>
        </p:nvSpPr>
        <p:spPr>
          <a:xfrm>
            <a:off x="0" y="0"/>
            <a:ext cx="5970123" cy="4684719"/>
          </a:xfrm>
          <a:prstGeom prst="rect">
            <a:avLst/>
          </a:prstGeom>
          <a:solidFill>
            <a:schemeClr val="accent1">
              <a:lumMod val="50000"/>
              <a:alpha val="9000"/>
            </a:schemeClr>
          </a:solidFill>
        </p:spPr>
        <p:txBody>
          <a:bodyPr lIns="822960" anchor="b"/>
          <a:lstStyle>
            <a:lvl1pPr>
              <a:lnSpc>
                <a:spcPct val="80000"/>
              </a:lnSpc>
              <a:spcBef>
                <a:spcPts val="1000"/>
              </a:spcBef>
              <a:defRPr sz="4000" cap="all" spc="200" baseline="0">
                <a:solidFill>
                  <a:schemeClr val="accent2"/>
                </a:solidFill>
              </a:defRPr>
            </a:lvl1pPr>
          </a:lstStyle>
          <a:p>
            <a:r>
              <a:rPr lang="en-US" dirty="0"/>
              <a:t>Click to add title</a:t>
            </a:r>
          </a:p>
        </p:txBody>
      </p:sp>
      <p:sp>
        <p:nvSpPr>
          <p:cNvPr id="7" name="Text Placeholder 12">
            <a:extLst>
              <a:ext uri="{FF2B5EF4-FFF2-40B4-BE49-F238E27FC236}">
                <a16:creationId xmlns:a16="http://schemas.microsoft.com/office/drawing/2014/main" id="{72DB0EA3-58EE-48BD-8592-2D27FEC19C6F}"/>
              </a:ext>
            </a:extLst>
          </p:cNvPr>
          <p:cNvSpPr>
            <a:spLocks noGrp="1"/>
          </p:cNvSpPr>
          <p:nvPr>
            <p:ph type="body" sz="quarter" idx="15" hasCustomPrompt="1"/>
          </p:nvPr>
        </p:nvSpPr>
        <p:spPr>
          <a:xfrm>
            <a:off x="0" y="4684719"/>
            <a:ext cx="5970123" cy="2173281"/>
          </a:xfrm>
          <a:prstGeom prst="rect">
            <a:avLst/>
          </a:prstGeom>
          <a:solidFill>
            <a:schemeClr val="accent1">
              <a:lumMod val="50000"/>
              <a:alpha val="9000"/>
            </a:schemeClr>
          </a:solidFill>
        </p:spPr>
        <p:txBody>
          <a:bodyPr lIns="822960" tIns="182880"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sp>
        <p:nvSpPr>
          <p:cNvPr id="4" name="Slide Number Placeholder 3">
            <a:extLst>
              <a:ext uri="{FF2B5EF4-FFF2-40B4-BE49-F238E27FC236}">
                <a16:creationId xmlns:a16="http://schemas.microsoft.com/office/drawing/2014/main" id="{22D3E4EC-869C-4BBF-B0EC-C2DCA31439FC}"/>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3" name="Footer Placeholder 2">
            <a:extLst>
              <a:ext uri="{FF2B5EF4-FFF2-40B4-BE49-F238E27FC236}">
                <a16:creationId xmlns:a16="http://schemas.microsoft.com/office/drawing/2014/main" id="{5D793A8E-14B8-4534-832A-F3787F7352F0}"/>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2" name="Date Placeholder 1">
            <a:extLst>
              <a:ext uri="{FF2B5EF4-FFF2-40B4-BE49-F238E27FC236}">
                <a16:creationId xmlns:a16="http://schemas.microsoft.com/office/drawing/2014/main" id="{AA466EFA-EBB1-46E4-BC21-6BD36CBA4E5C}"/>
              </a:ext>
            </a:extLst>
          </p:cNvPr>
          <p:cNvSpPr>
            <a:spLocks noGrp="1"/>
          </p:cNvSpPr>
          <p:nvPr>
            <p:ph type="dt" sz="half" idx="10"/>
          </p:nvPr>
        </p:nvSpPr>
        <p:spPr/>
        <p:txBody>
          <a:bodyPr/>
          <a:lstStyle>
            <a:lvl1pPr>
              <a:defRPr>
                <a:solidFill>
                  <a:schemeClr val="bg1"/>
                </a:solidFill>
              </a:defRPr>
            </a:lvl1pPr>
          </a:lstStyle>
          <a:p>
            <a:r>
              <a:rPr lang="en-US" dirty="0"/>
              <a:t>20XX</a:t>
            </a:r>
          </a:p>
        </p:txBody>
      </p:sp>
      <p:pic>
        <p:nvPicPr>
          <p:cNvPr id="9" name="Graphic 8">
            <a:extLst>
              <a:ext uri="{FF2B5EF4-FFF2-40B4-BE49-F238E27FC236}">
                <a16:creationId xmlns:a16="http://schemas.microsoft.com/office/drawing/2014/main" id="{EE2DC116-1C4B-4BAE-B1C8-8EA04BBB8331}"/>
              </a:ext>
              <a:ext uri="{C183D7F6-B498-43B3-948B-1728B52AA6E4}">
                <adec:decorative xmlns:adec="http://schemas.microsoft.com/office/drawing/2017/decorative" val="1"/>
              </a:ext>
            </a:extLst>
          </p:cNvPr>
          <p:cNvPicPr>
            <a:picLocks noChangeAspect="1"/>
          </p:cNvPicPr>
          <p:nvPr userDrawn="1"/>
        </p:nvPicPr>
        <p:blipFill>
          <a:blip r:embed="rId2">
            <a:alphaModFix amt="54000"/>
            <a:extLst>
              <a:ext uri="{96DAC541-7B7A-43D3-8B79-37D633B846F1}">
                <asvg:svgBlip xmlns:asvg="http://schemas.microsoft.com/office/drawing/2016/SVG/main" r:embed="rId3"/>
              </a:ext>
            </a:extLst>
          </a:blip>
          <a:stretch>
            <a:fillRect/>
          </a:stretch>
        </p:blipFill>
        <p:spPr>
          <a:xfrm>
            <a:off x="5970122" y="0"/>
            <a:ext cx="6221877" cy="6858000"/>
          </a:xfrm>
          <a:prstGeom prst="rect">
            <a:avLst/>
          </a:prstGeom>
        </p:spPr>
      </p:pic>
    </p:spTree>
    <p:extLst>
      <p:ext uri="{BB962C8B-B14F-4D97-AF65-F5344CB8AC3E}">
        <p14:creationId xmlns:p14="http://schemas.microsoft.com/office/powerpoint/2010/main" val="243480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et Our Team_4-Up">
    <p:spTree>
      <p:nvGrpSpPr>
        <p:cNvPr id="1" name=""/>
        <p:cNvGrpSpPr/>
        <p:nvPr/>
      </p:nvGrpSpPr>
      <p:grpSpPr>
        <a:xfrm>
          <a:off x="0" y="0"/>
          <a:ext cx="0" cy="0"/>
          <a:chOff x="0" y="0"/>
          <a:chExt cx="0" cy="0"/>
        </a:xfrm>
      </p:grpSpPr>
      <p:grpSp>
        <p:nvGrpSpPr>
          <p:cNvPr id="33" name="Graphic 31">
            <a:extLst>
              <a:ext uri="{FF2B5EF4-FFF2-40B4-BE49-F238E27FC236}">
                <a16:creationId xmlns:a16="http://schemas.microsoft.com/office/drawing/2014/main" id="{CF0790E0-1B60-43FC-9885-BE17713C5134}"/>
              </a:ext>
              <a:ext uri="{C183D7F6-B498-43B3-948B-1728B52AA6E4}">
                <adec:decorative xmlns:adec="http://schemas.microsoft.com/office/drawing/2017/decorative" val="1"/>
              </a:ext>
            </a:extLst>
          </p:cNvPr>
          <p:cNvGrpSpPr/>
          <p:nvPr userDrawn="1"/>
        </p:nvGrpSpPr>
        <p:grpSpPr>
          <a:xfrm>
            <a:off x="-3" y="0"/>
            <a:ext cx="12203044" cy="6857999"/>
            <a:chOff x="1524000" y="857250"/>
            <a:chExt cx="9143809" cy="5138737"/>
          </a:xfrm>
          <a:solidFill>
            <a:schemeClr val="accent2">
              <a:lumMod val="20000"/>
              <a:lumOff val="80000"/>
              <a:alpha val="10000"/>
            </a:schemeClr>
          </a:solidFill>
        </p:grpSpPr>
        <p:sp>
          <p:nvSpPr>
            <p:cNvPr id="34" name="Graphic 31">
              <a:extLst>
                <a:ext uri="{FF2B5EF4-FFF2-40B4-BE49-F238E27FC236}">
                  <a16:creationId xmlns:a16="http://schemas.microsoft.com/office/drawing/2014/main" id="{34F66DF3-E60A-4AA6-B3DB-F4D6D7BB0CA2}"/>
                </a:ext>
              </a:extLst>
            </p:cNvPr>
            <p:cNvSpPr/>
            <p:nvPr/>
          </p:nvSpPr>
          <p:spPr>
            <a:xfrm>
              <a:off x="1524000" y="857250"/>
              <a:ext cx="2959036" cy="5138737"/>
            </a:xfrm>
            <a:custGeom>
              <a:avLst/>
              <a:gdLst>
                <a:gd name="connsiteX0" fmla="*/ 0 w 2959036"/>
                <a:gd name="connsiteY0" fmla="*/ 0 h 5138737"/>
                <a:gd name="connsiteX1" fmla="*/ 0 w 2959036"/>
                <a:gd name="connsiteY1" fmla="*/ 5138738 h 5138737"/>
                <a:gd name="connsiteX2" fmla="*/ 2959037 w 2959036"/>
                <a:gd name="connsiteY2" fmla="*/ 5138738 h 5138737"/>
                <a:gd name="connsiteX3" fmla="*/ 926306 w 2959036"/>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9036" h="5138737">
                  <a:moveTo>
                    <a:pt x="0" y="0"/>
                  </a:moveTo>
                  <a:lnTo>
                    <a:pt x="0" y="5138738"/>
                  </a:lnTo>
                  <a:lnTo>
                    <a:pt x="2959037" y="5138738"/>
                  </a:lnTo>
                  <a:lnTo>
                    <a:pt x="926306" y="0"/>
                  </a:lnTo>
                  <a:close/>
                </a:path>
              </a:pathLst>
            </a:custGeom>
            <a:grpFill/>
            <a:ln w="9525" cap="flat">
              <a:noFill/>
              <a:prstDash val="solid"/>
              <a:miter/>
            </a:ln>
          </p:spPr>
          <p:txBody>
            <a:bodyPr rtlCol="0" anchor="ctr"/>
            <a:lstStyle/>
            <a:p>
              <a:endParaRPr lang="en-US" dirty="0"/>
            </a:p>
          </p:txBody>
        </p:sp>
        <p:sp>
          <p:nvSpPr>
            <p:cNvPr id="35" name="Graphic 31">
              <a:extLst>
                <a:ext uri="{FF2B5EF4-FFF2-40B4-BE49-F238E27FC236}">
                  <a16:creationId xmlns:a16="http://schemas.microsoft.com/office/drawing/2014/main" id="{EE7F6774-879D-4323-A44D-99E0E5F5A719}"/>
                </a:ext>
              </a:extLst>
            </p:cNvPr>
            <p:cNvSpPr/>
            <p:nvPr/>
          </p:nvSpPr>
          <p:spPr>
            <a:xfrm>
              <a:off x="7712011" y="857250"/>
              <a:ext cx="2955798" cy="5138737"/>
            </a:xfrm>
            <a:custGeom>
              <a:avLst/>
              <a:gdLst>
                <a:gd name="connsiteX0" fmla="*/ 2032731 w 2955798"/>
                <a:gd name="connsiteY0" fmla="*/ 0 h 5138737"/>
                <a:gd name="connsiteX1" fmla="*/ 0 w 2955798"/>
                <a:gd name="connsiteY1" fmla="*/ 5138738 h 5138737"/>
                <a:gd name="connsiteX2" fmla="*/ 2955798 w 2955798"/>
                <a:gd name="connsiteY2" fmla="*/ 5138738 h 5138737"/>
                <a:gd name="connsiteX3" fmla="*/ 2955798 w 2955798"/>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5798" h="5138737">
                  <a:moveTo>
                    <a:pt x="2032731" y="0"/>
                  </a:moveTo>
                  <a:lnTo>
                    <a:pt x="0" y="5138738"/>
                  </a:lnTo>
                  <a:lnTo>
                    <a:pt x="2955798" y="5138738"/>
                  </a:lnTo>
                  <a:lnTo>
                    <a:pt x="2955798" y="0"/>
                  </a:ln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8030753C-2041-4585-A2AE-13937CA09007}"/>
              </a:ext>
            </a:extLst>
          </p:cNvPr>
          <p:cNvSpPr>
            <a:spLocks noGrp="1"/>
          </p:cNvSpPr>
          <p:nvPr>
            <p:ph type="title" hasCustomPrompt="1"/>
          </p:nvPr>
        </p:nvSpPr>
        <p:spPr>
          <a:xfrm>
            <a:off x="753862" y="524565"/>
            <a:ext cx="10941728" cy="576447"/>
          </a:xfrm>
          <a:prstGeom prst="rect">
            <a:avLst/>
          </a:prstGeom>
        </p:spPr>
        <p:txBody>
          <a:bodyPr/>
          <a:lstStyle>
            <a:lvl1pPr algn="ctr">
              <a:defRPr sz="3200" cap="all" spc="200" baseline="0">
                <a:solidFill>
                  <a:schemeClr val="bg1"/>
                </a:solidFill>
              </a:defRPr>
            </a:lvl1pPr>
          </a:lstStyle>
          <a:p>
            <a:r>
              <a:rPr lang="en-US" dirty="0"/>
              <a:t>Click to add title</a:t>
            </a:r>
          </a:p>
        </p:txBody>
      </p:sp>
      <p:sp>
        <p:nvSpPr>
          <p:cNvPr id="10" name="Picture Placeholder 9">
            <a:extLst>
              <a:ext uri="{FF2B5EF4-FFF2-40B4-BE49-F238E27FC236}">
                <a16:creationId xmlns:a16="http://schemas.microsoft.com/office/drawing/2014/main" id="{F5EA5C7E-24B9-4B88-95BD-424B41B48946}"/>
              </a:ext>
            </a:extLst>
          </p:cNvPr>
          <p:cNvSpPr>
            <a:spLocks noGrp="1"/>
          </p:cNvSpPr>
          <p:nvPr>
            <p:ph type="pic" sz="quarter" idx="23" hasCustomPrompt="1"/>
          </p:nvPr>
        </p:nvSpPr>
        <p:spPr>
          <a:xfrm>
            <a:off x="944172" y="2121764"/>
            <a:ext cx="2357652" cy="2002576"/>
          </a:xfrm>
          <a:prstGeom prst="rect">
            <a:avLst/>
          </a:prstGeom>
        </p:spPr>
        <p:txBody>
          <a:bodyPr/>
          <a:lstStyle>
            <a:lvl1pPr marL="0" indent="0" algn="ctr">
              <a:buNone/>
              <a:defRPr/>
            </a:lvl1pPr>
          </a:lstStyle>
          <a:p>
            <a:r>
              <a:rPr lang="en-US" dirty="0"/>
              <a:t>Click to add photo</a:t>
            </a:r>
          </a:p>
        </p:txBody>
      </p:sp>
      <p:sp>
        <p:nvSpPr>
          <p:cNvPr id="11" name="Text Placeholder 17">
            <a:extLst>
              <a:ext uri="{FF2B5EF4-FFF2-40B4-BE49-F238E27FC236}">
                <a16:creationId xmlns:a16="http://schemas.microsoft.com/office/drawing/2014/main" id="{A4C2DF15-CF4F-4138-B50F-1BF33309B447}"/>
              </a:ext>
            </a:extLst>
          </p:cNvPr>
          <p:cNvSpPr>
            <a:spLocks noGrp="1"/>
          </p:cNvSpPr>
          <p:nvPr>
            <p:ph type="body" sz="quarter" idx="24" hasCustomPrompt="1"/>
          </p:nvPr>
        </p:nvSpPr>
        <p:spPr>
          <a:xfrm>
            <a:off x="944170"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2" name="Text Placeholder 17">
            <a:extLst>
              <a:ext uri="{FF2B5EF4-FFF2-40B4-BE49-F238E27FC236}">
                <a16:creationId xmlns:a16="http://schemas.microsoft.com/office/drawing/2014/main" id="{F76B399A-F991-43E9-ACD8-BEE6C345D7FC}"/>
              </a:ext>
            </a:extLst>
          </p:cNvPr>
          <p:cNvSpPr>
            <a:spLocks noGrp="1"/>
          </p:cNvSpPr>
          <p:nvPr>
            <p:ph type="body" sz="quarter" idx="25" hasCustomPrompt="1"/>
          </p:nvPr>
        </p:nvSpPr>
        <p:spPr>
          <a:xfrm>
            <a:off x="944170"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3" name="Picture Placeholder 9">
            <a:extLst>
              <a:ext uri="{FF2B5EF4-FFF2-40B4-BE49-F238E27FC236}">
                <a16:creationId xmlns:a16="http://schemas.microsoft.com/office/drawing/2014/main" id="{B1EB9900-27EA-4146-A3BC-990DAA7362EE}"/>
              </a:ext>
            </a:extLst>
          </p:cNvPr>
          <p:cNvSpPr>
            <a:spLocks noGrp="1"/>
          </p:cNvSpPr>
          <p:nvPr>
            <p:ph type="pic" sz="quarter" idx="26" hasCustomPrompt="1"/>
          </p:nvPr>
        </p:nvSpPr>
        <p:spPr>
          <a:xfrm>
            <a:off x="3582316" y="2121764"/>
            <a:ext cx="2357652" cy="2002576"/>
          </a:xfrm>
          <a:prstGeom prst="rect">
            <a:avLst/>
          </a:prstGeom>
        </p:spPr>
        <p:txBody>
          <a:bodyPr/>
          <a:lstStyle>
            <a:lvl1pPr marL="0" indent="0" algn="ctr">
              <a:buNone/>
              <a:defRPr/>
            </a:lvl1pPr>
          </a:lstStyle>
          <a:p>
            <a:r>
              <a:rPr lang="en-US" dirty="0"/>
              <a:t>Click to add photo</a:t>
            </a:r>
          </a:p>
        </p:txBody>
      </p:sp>
      <p:sp>
        <p:nvSpPr>
          <p:cNvPr id="14" name="Text Placeholder 17">
            <a:extLst>
              <a:ext uri="{FF2B5EF4-FFF2-40B4-BE49-F238E27FC236}">
                <a16:creationId xmlns:a16="http://schemas.microsoft.com/office/drawing/2014/main" id="{F295B36C-312A-4F68-8785-926AF39DEC4E}"/>
              </a:ext>
            </a:extLst>
          </p:cNvPr>
          <p:cNvSpPr>
            <a:spLocks noGrp="1"/>
          </p:cNvSpPr>
          <p:nvPr>
            <p:ph type="body" sz="quarter" idx="27" hasCustomPrompt="1"/>
          </p:nvPr>
        </p:nvSpPr>
        <p:spPr>
          <a:xfrm>
            <a:off x="3582314"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5" name="Text Placeholder 17">
            <a:extLst>
              <a:ext uri="{FF2B5EF4-FFF2-40B4-BE49-F238E27FC236}">
                <a16:creationId xmlns:a16="http://schemas.microsoft.com/office/drawing/2014/main" id="{5A69567D-C005-4D58-8A97-3779831CA02E}"/>
              </a:ext>
            </a:extLst>
          </p:cNvPr>
          <p:cNvSpPr>
            <a:spLocks noGrp="1"/>
          </p:cNvSpPr>
          <p:nvPr>
            <p:ph type="body" sz="quarter" idx="28" hasCustomPrompt="1"/>
          </p:nvPr>
        </p:nvSpPr>
        <p:spPr>
          <a:xfrm>
            <a:off x="3582314"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6" name="Picture Placeholder 9">
            <a:extLst>
              <a:ext uri="{FF2B5EF4-FFF2-40B4-BE49-F238E27FC236}">
                <a16:creationId xmlns:a16="http://schemas.microsoft.com/office/drawing/2014/main" id="{64FE9303-BBC0-4C8D-B7AB-5CD3E76A9816}"/>
              </a:ext>
            </a:extLst>
          </p:cNvPr>
          <p:cNvSpPr>
            <a:spLocks noGrp="1"/>
          </p:cNvSpPr>
          <p:nvPr>
            <p:ph type="pic" sz="quarter" idx="32" hasCustomPrompt="1"/>
          </p:nvPr>
        </p:nvSpPr>
        <p:spPr>
          <a:xfrm>
            <a:off x="6220462" y="2121764"/>
            <a:ext cx="2357652" cy="2002576"/>
          </a:xfrm>
          <a:prstGeom prst="rect">
            <a:avLst/>
          </a:prstGeom>
        </p:spPr>
        <p:txBody>
          <a:bodyPr/>
          <a:lstStyle>
            <a:lvl1pPr marL="0" indent="0" algn="ctr">
              <a:buNone/>
              <a:defRPr/>
            </a:lvl1pPr>
          </a:lstStyle>
          <a:p>
            <a:r>
              <a:rPr lang="en-US" dirty="0"/>
              <a:t>Click to add photo</a:t>
            </a:r>
          </a:p>
        </p:txBody>
      </p:sp>
      <p:sp>
        <p:nvSpPr>
          <p:cNvPr id="17" name="Text Placeholder 17">
            <a:extLst>
              <a:ext uri="{FF2B5EF4-FFF2-40B4-BE49-F238E27FC236}">
                <a16:creationId xmlns:a16="http://schemas.microsoft.com/office/drawing/2014/main" id="{CA8A35E4-E339-4851-8E87-ADD5A47D8B78}"/>
              </a:ext>
            </a:extLst>
          </p:cNvPr>
          <p:cNvSpPr>
            <a:spLocks noGrp="1"/>
          </p:cNvSpPr>
          <p:nvPr>
            <p:ph type="body" sz="quarter" idx="33" hasCustomPrompt="1"/>
          </p:nvPr>
        </p:nvSpPr>
        <p:spPr>
          <a:xfrm>
            <a:off x="6220460"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8" name="Text Placeholder 17">
            <a:extLst>
              <a:ext uri="{FF2B5EF4-FFF2-40B4-BE49-F238E27FC236}">
                <a16:creationId xmlns:a16="http://schemas.microsoft.com/office/drawing/2014/main" id="{C46C1B6D-3302-4939-ABCB-D64D49E0C0B6}"/>
              </a:ext>
            </a:extLst>
          </p:cNvPr>
          <p:cNvSpPr>
            <a:spLocks noGrp="1"/>
          </p:cNvSpPr>
          <p:nvPr>
            <p:ph type="body" sz="quarter" idx="34" hasCustomPrompt="1"/>
          </p:nvPr>
        </p:nvSpPr>
        <p:spPr>
          <a:xfrm>
            <a:off x="6220460"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9" name="Picture Placeholder 9">
            <a:extLst>
              <a:ext uri="{FF2B5EF4-FFF2-40B4-BE49-F238E27FC236}">
                <a16:creationId xmlns:a16="http://schemas.microsoft.com/office/drawing/2014/main" id="{3BE0235D-B66F-4F0B-A4C1-5F7D63C93E9D}"/>
              </a:ext>
            </a:extLst>
          </p:cNvPr>
          <p:cNvSpPr>
            <a:spLocks noGrp="1"/>
          </p:cNvSpPr>
          <p:nvPr>
            <p:ph type="pic" sz="quarter" idx="35" hasCustomPrompt="1"/>
          </p:nvPr>
        </p:nvSpPr>
        <p:spPr>
          <a:xfrm>
            <a:off x="8858606" y="2121764"/>
            <a:ext cx="2357652" cy="2002576"/>
          </a:xfrm>
          <a:prstGeom prst="rect">
            <a:avLst/>
          </a:prstGeom>
        </p:spPr>
        <p:txBody>
          <a:bodyPr/>
          <a:lstStyle>
            <a:lvl1pPr marL="0" indent="0" algn="ctr">
              <a:buNone/>
              <a:defRPr/>
            </a:lvl1pPr>
          </a:lstStyle>
          <a:p>
            <a:r>
              <a:rPr lang="en-US" dirty="0"/>
              <a:t>Click to add photo</a:t>
            </a:r>
          </a:p>
        </p:txBody>
      </p:sp>
      <p:sp>
        <p:nvSpPr>
          <p:cNvPr id="20" name="Text Placeholder 17">
            <a:extLst>
              <a:ext uri="{FF2B5EF4-FFF2-40B4-BE49-F238E27FC236}">
                <a16:creationId xmlns:a16="http://schemas.microsoft.com/office/drawing/2014/main" id="{DB1DD411-2914-4927-88D8-49C5F77DBF75}"/>
              </a:ext>
            </a:extLst>
          </p:cNvPr>
          <p:cNvSpPr>
            <a:spLocks noGrp="1"/>
          </p:cNvSpPr>
          <p:nvPr>
            <p:ph type="body" sz="quarter" idx="36" hasCustomPrompt="1"/>
          </p:nvPr>
        </p:nvSpPr>
        <p:spPr>
          <a:xfrm>
            <a:off x="8858604"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21" name="Text Placeholder 17">
            <a:extLst>
              <a:ext uri="{FF2B5EF4-FFF2-40B4-BE49-F238E27FC236}">
                <a16:creationId xmlns:a16="http://schemas.microsoft.com/office/drawing/2014/main" id="{D913D89D-8800-41B2-9284-538E008D4497}"/>
              </a:ext>
            </a:extLst>
          </p:cNvPr>
          <p:cNvSpPr>
            <a:spLocks noGrp="1"/>
          </p:cNvSpPr>
          <p:nvPr>
            <p:ph type="body" sz="quarter" idx="37" hasCustomPrompt="1"/>
          </p:nvPr>
        </p:nvSpPr>
        <p:spPr>
          <a:xfrm>
            <a:off x="8858604"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7" name="Slide Number Placeholder 6">
            <a:extLst>
              <a:ext uri="{FF2B5EF4-FFF2-40B4-BE49-F238E27FC236}">
                <a16:creationId xmlns:a16="http://schemas.microsoft.com/office/drawing/2014/main" id="{4A6B141C-4594-45E3-A576-83731131CA86}"/>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6" name="Footer Placeholder 5">
            <a:extLst>
              <a:ext uri="{FF2B5EF4-FFF2-40B4-BE49-F238E27FC236}">
                <a16:creationId xmlns:a16="http://schemas.microsoft.com/office/drawing/2014/main" id="{2D524755-F827-42EA-8E6C-044C8D7B53EB}"/>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5" name="Date Placeholder 4">
            <a:extLst>
              <a:ext uri="{FF2B5EF4-FFF2-40B4-BE49-F238E27FC236}">
                <a16:creationId xmlns:a16="http://schemas.microsoft.com/office/drawing/2014/main" id="{115C860E-9305-4F6A-96A9-2F014B27B2D6}"/>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249376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et The Team_8-Up">
    <p:spTree>
      <p:nvGrpSpPr>
        <p:cNvPr id="1" name=""/>
        <p:cNvGrpSpPr/>
        <p:nvPr/>
      </p:nvGrpSpPr>
      <p:grpSpPr>
        <a:xfrm>
          <a:off x="0" y="0"/>
          <a:ext cx="0" cy="0"/>
          <a:chOff x="0" y="0"/>
          <a:chExt cx="0" cy="0"/>
        </a:xfrm>
      </p:grpSpPr>
      <p:grpSp>
        <p:nvGrpSpPr>
          <p:cNvPr id="19" name="Graphic 31">
            <a:extLst>
              <a:ext uri="{FF2B5EF4-FFF2-40B4-BE49-F238E27FC236}">
                <a16:creationId xmlns:a16="http://schemas.microsoft.com/office/drawing/2014/main" id="{1E04AE1B-EA25-4B01-8936-C5A4E253B4AA}"/>
              </a:ext>
              <a:ext uri="{C183D7F6-B498-43B3-948B-1728B52AA6E4}">
                <adec:decorative xmlns:adec="http://schemas.microsoft.com/office/drawing/2017/decorative" val="1"/>
              </a:ext>
            </a:extLst>
          </p:cNvPr>
          <p:cNvGrpSpPr/>
          <p:nvPr userDrawn="1"/>
        </p:nvGrpSpPr>
        <p:grpSpPr>
          <a:xfrm>
            <a:off x="-3" y="0"/>
            <a:ext cx="12203044" cy="6857999"/>
            <a:chOff x="1524000" y="857250"/>
            <a:chExt cx="9143809" cy="5138737"/>
          </a:xfrm>
          <a:solidFill>
            <a:schemeClr val="accent2">
              <a:lumMod val="20000"/>
              <a:lumOff val="80000"/>
              <a:alpha val="10000"/>
            </a:schemeClr>
          </a:solidFill>
        </p:grpSpPr>
        <p:sp>
          <p:nvSpPr>
            <p:cNvPr id="20" name="Graphic 31">
              <a:extLst>
                <a:ext uri="{FF2B5EF4-FFF2-40B4-BE49-F238E27FC236}">
                  <a16:creationId xmlns:a16="http://schemas.microsoft.com/office/drawing/2014/main" id="{22105375-AFBE-4CFC-B01F-D4EDF8518F26}"/>
                </a:ext>
              </a:extLst>
            </p:cNvPr>
            <p:cNvSpPr/>
            <p:nvPr/>
          </p:nvSpPr>
          <p:spPr>
            <a:xfrm>
              <a:off x="1524000" y="857250"/>
              <a:ext cx="2959036" cy="5138737"/>
            </a:xfrm>
            <a:custGeom>
              <a:avLst/>
              <a:gdLst>
                <a:gd name="connsiteX0" fmla="*/ 0 w 2959036"/>
                <a:gd name="connsiteY0" fmla="*/ 0 h 5138737"/>
                <a:gd name="connsiteX1" fmla="*/ 0 w 2959036"/>
                <a:gd name="connsiteY1" fmla="*/ 5138738 h 5138737"/>
                <a:gd name="connsiteX2" fmla="*/ 2959037 w 2959036"/>
                <a:gd name="connsiteY2" fmla="*/ 5138738 h 5138737"/>
                <a:gd name="connsiteX3" fmla="*/ 926306 w 2959036"/>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9036" h="5138737">
                  <a:moveTo>
                    <a:pt x="0" y="0"/>
                  </a:moveTo>
                  <a:lnTo>
                    <a:pt x="0" y="5138738"/>
                  </a:lnTo>
                  <a:lnTo>
                    <a:pt x="2959037" y="5138738"/>
                  </a:lnTo>
                  <a:lnTo>
                    <a:pt x="926306" y="0"/>
                  </a:lnTo>
                  <a:close/>
                </a:path>
              </a:pathLst>
            </a:custGeom>
            <a:grpFill/>
            <a:ln w="9525" cap="flat">
              <a:noFill/>
              <a:prstDash val="solid"/>
              <a:miter/>
            </a:ln>
          </p:spPr>
          <p:txBody>
            <a:bodyPr rtlCol="0" anchor="ctr"/>
            <a:lstStyle/>
            <a:p>
              <a:endParaRPr lang="en-US" dirty="0"/>
            </a:p>
          </p:txBody>
        </p:sp>
        <p:sp>
          <p:nvSpPr>
            <p:cNvPr id="21" name="Graphic 31">
              <a:extLst>
                <a:ext uri="{FF2B5EF4-FFF2-40B4-BE49-F238E27FC236}">
                  <a16:creationId xmlns:a16="http://schemas.microsoft.com/office/drawing/2014/main" id="{0E3207F4-D40C-44E6-8726-1386115F5870}"/>
                </a:ext>
              </a:extLst>
            </p:cNvPr>
            <p:cNvSpPr/>
            <p:nvPr/>
          </p:nvSpPr>
          <p:spPr>
            <a:xfrm>
              <a:off x="7712011" y="857250"/>
              <a:ext cx="2955798" cy="5138737"/>
            </a:xfrm>
            <a:custGeom>
              <a:avLst/>
              <a:gdLst>
                <a:gd name="connsiteX0" fmla="*/ 2032731 w 2955798"/>
                <a:gd name="connsiteY0" fmla="*/ 0 h 5138737"/>
                <a:gd name="connsiteX1" fmla="*/ 0 w 2955798"/>
                <a:gd name="connsiteY1" fmla="*/ 5138738 h 5138737"/>
                <a:gd name="connsiteX2" fmla="*/ 2955798 w 2955798"/>
                <a:gd name="connsiteY2" fmla="*/ 5138738 h 5138737"/>
                <a:gd name="connsiteX3" fmla="*/ 2955798 w 2955798"/>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5798" h="5138737">
                  <a:moveTo>
                    <a:pt x="2032731" y="0"/>
                  </a:moveTo>
                  <a:lnTo>
                    <a:pt x="0" y="5138738"/>
                  </a:lnTo>
                  <a:lnTo>
                    <a:pt x="2955798" y="5138738"/>
                  </a:lnTo>
                  <a:lnTo>
                    <a:pt x="2955798" y="0"/>
                  </a:ln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E1C1735E-0205-42E3-A5CB-FC6DF991AC34}"/>
              </a:ext>
            </a:extLst>
          </p:cNvPr>
          <p:cNvSpPr>
            <a:spLocks noGrp="1"/>
          </p:cNvSpPr>
          <p:nvPr>
            <p:ph type="title" hasCustomPrompt="1"/>
          </p:nvPr>
        </p:nvSpPr>
        <p:spPr>
          <a:xfrm>
            <a:off x="968829" y="523748"/>
            <a:ext cx="10515600" cy="556795"/>
          </a:xfrm>
          <a:prstGeom prst="rect">
            <a:avLst/>
          </a:prstGeom>
        </p:spPr>
        <p:txBody>
          <a:bodyPr/>
          <a:lstStyle>
            <a:lvl1pPr algn="ctr">
              <a:defRPr sz="3200" cap="all" spc="200" baseline="0">
                <a:solidFill>
                  <a:schemeClr val="bg1"/>
                </a:solidFill>
              </a:defRPr>
            </a:lvl1pPr>
          </a:lstStyle>
          <a:p>
            <a:r>
              <a:rPr lang="en-US" dirty="0"/>
              <a:t>Click to add title</a:t>
            </a:r>
          </a:p>
        </p:txBody>
      </p:sp>
      <p:sp>
        <p:nvSpPr>
          <p:cNvPr id="58" name="Picture Placeholder 9">
            <a:extLst>
              <a:ext uri="{FF2B5EF4-FFF2-40B4-BE49-F238E27FC236}">
                <a16:creationId xmlns:a16="http://schemas.microsoft.com/office/drawing/2014/main" id="{92A77282-5267-4F71-A0BF-DF82ED909EC1}"/>
              </a:ext>
            </a:extLst>
          </p:cNvPr>
          <p:cNvSpPr>
            <a:spLocks noGrp="1"/>
          </p:cNvSpPr>
          <p:nvPr>
            <p:ph type="pic" sz="quarter" idx="57" hasCustomPrompt="1"/>
          </p:nvPr>
        </p:nvSpPr>
        <p:spPr>
          <a:xfrm>
            <a:off x="1620451" y="1520596"/>
            <a:ext cx="1412050" cy="1147276"/>
          </a:xfrm>
          <a:prstGeom prst="rect">
            <a:avLst/>
          </a:prstGeom>
        </p:spPr>
        <p:txBody>
          <a:bodyPr/>
          <a:lstStyle>
            <a:lvl1pPr marL="0" indent="0" algn="ctr">
              <a:buNone/>
              <a:defRPr/>
            </a:lvl1pPr>
          </a:lstStyle>
          <a:p>
            <a:r>
              <a:rPr lang="en-US" dirty="0"/>
              <a:t>Click to add photo</a:t>
            </a:r>
          </a:p>
        </p:txBody>
      </p:sp>
      <p:sp>
        <p:nvSpPr>
          <p:cNvPr id="56" name="Text Placeholder 17">
            <a:extLst>
              <a:ext uri="{FF2B5EF4-FFF2-40B4-BE49-F238E27FC236}">
                <a16:creationId xmlns:a16="http://schemas.microsoft.com/office/drawing/2014/main" id="{3EA4E6FE-F090-4542-81C0-C6D241E74689}"/>
              </a:ext>
            </a:extLst>
          </p:cNvPr>
          <p:cNvSpPr>
            <a:spLocks noGrp="1"/>
          </p:cNvSpPr>
          <p:nvPr>
            <p:ph type="body" sz="quarter" idx="55" hasCustomPrompt="1"/>
          </p:nvPr>
        </p:nvSpPr>
        <p:spPr>
          <a:xfrm>
            <a:off x="1291631" y="267305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7" name="Text Placeholder 17">
            <a:extLst>
              <a:ext uri="{FF2B5EF4-FFF2-40B4-BE49-F238E27FC236}">
                <a16:creationId xmlns:a16="http://schemas.microsoft.com/office/drawing/2014/main" id="{E99767A9-AC54-4743-BBA3-FB9452700C74}"/>
              </a:ext>
            </a:extLst>
          </p:cNvPr>
          <p:cNvSpPr>
            <a:spLocks noGrp="1"/>
          </p:cNvSpPr>
          <p:nvPr>
            <p:ph type="body" sz="quarter" idx="56" hasCustomPrompt="1"/>
          </p:nvPr>
        </p:nvSpPr>
        <p:spPr>
          <a:xfrm>
            <a:off x="1291631" y="3148500"/>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59" name="Picture Placeholder 9">
            <a:extLst>
              <a:ext uri="{FF2B5EF4-FFF2-40B4-BE49-F238E27FC236}">
                <a16:creationId xmlns:a16="http://schemas.microsoft.com/office/drawing/2014/main" id="{E8AE39FE-294D-4DF3-8C81-E1072C748094}"/>
              </a:ext>
            </a:extLst>
          </p:cNvPr>
          <p:cNvSpPr>
            <a:spLocks noGrp="1"/>
          </p:cNvSpPr>
          <p:nvPr>
            <p:ph type="pic" sz="quarter" idx="58" hasCustomPrompt="1"/>
          </p:nvPr>
        </p:nvSpPr>
        <p:spPr>
          <a:xfrm>
            <a:off x="4119392" y="1520596"/>
            <a:ext cx="1412050" cy="1147276"/>
          </a:xfrm>
          <a:prstGeom prst="rect">
            <a:avLst/>
          </a:prstGeom>
        </p:spPr>
        <p:txBody>
          <a:bodyPr/>
          <a:lstStyle>
            <a:lvl1pPr marL="0" indent="0" algn="ctr">
              <a:buNone/>
              <a:defRPr/>
            </a:lvl1pPr>
          </a:lstStyle>
          <a:p>
            <a:r>
              <a:rPr lang="en-US" dirty="0"/>
              <a:t>Click to add photo</a:t>
            </a:r>
          </a:p>
        </p:txBody>
      </p:sp>
      <p:sp>
        <p:nvSpPr>
          <p:cNvPr id="62" name="Text Placeholder 17">
            <a:extLst>
              <a:ext uri="{FF2B5EF4-FFF2-40B4-BE49-F238E27FC236}">
                <a16:creationId xmlns:a16="http://schemas.microsoft.com/office/drawing/2014/main" id="{1707D82F-527A-4E2B-A75C-1AAA60F6634B}"/>
              </a:ext>
            </a:extLst>
          </p:cNvPr>
          <p:cNvSpPr>
            <a:spLocks noGrp="1"/>
          </p:cNvSpPr>
          <p:nvPr>
            <p:ph type="body" sz="quarter" idx="61" hasCustomPrompt="1"/>
          </p:nvPr>
        </p:nvSpPr>
        <p:spPr>
          <a:xfrm>
            <a:off x="3791533" y="267414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3" name="Text Placeholder 17">
            <a:extLst>
              <a:ext uri="{FF2B5EF4-FFF2-40B4-BE49-F238E27FC236}">
                <a16:creationId xmlns:a16="http://schemas.microsoft.com/office/drawing/2014/main" id="{5BBF407E-9CF1-4FD6-B672-644EDFEDD639}"/>
              </a:ext>
            </a:extLst>
          </p:cNvPr>
          <p:cNvSpPr>
            <a:spLocks noGrp="1"/>
          </p:cNvSpPr>
          <p:nvPr>
            <p:ph type="body" sz="quarter" idx="62" hasCustomPrompt="1"/>
          </p:nvPr>
        </p:nvSpPr>
        <p:spPr>
          <a:xfrm>
            <a:off x="3791533" y="3149590"/>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60" name="Picture Placeholder 9">
            <a:extLst>
              <a:ext uri="{FF2B5EF4-FFF2-40B4-BE49-F238E27FC236}">
                <a16:creationId xmlns:a16="http://schemas.microsoft.com/office/drawing/2014/main" id="{1A3ECF3D-730A-4424-B01D-D8F4C0DA9491}"/>
              </a:ext>
            </a:extLst>
          </p:cNvPr>
          <p:cNvSpPr>
            <a:spLocks noGrp="1"/>
          </p:cNvSpPr>
          <p:nvPr>
            <p:ph type="pic" sz="quarter" idx="59" hasCustomPrompt="1"/>
          </p:nvPr>
        </p:nvSpPr>
        <p:spPr>
          <a:xfrm>
            <a:off x="6549002" y="1520596"/>
            <a:ext cx="1412049" cy="1147276"/>
          </a:xfrm>
          <a:prstGeom prst="rect">
            <a:avLst/>
          </a:prstGeom>
        </p:spPr>
        <p:txBody>
          <a:bodyPr/>
          <a:lstStyle>
            <a:lvl1pPr marL="0" indent="0" algn="ctr">
              <a:buNone/>
              <a:defRPr/>
            </a:lvl1pPr>
          </a:lstStyle>
          <a:p>
            <a:r>
              <a:rPr lang="en-US" dirty="0"/>
              <a:t>Click to add photo</a:t>
            </a:r>
          </a:p>
        </p:txBody>
      </p:sp>
      <p:sp>
        <p:nvSpPr>
          <p:cNvPr id="64" name="Text Placeholder 17">
            <a:extLst>
              <a:ext uri="{FF2B5EF4-FFF2-40B4-BE49-F238E27FC236}">
                <a16:creationId xmlns:a16="http://schemas.microsoft.com/office/drawing/2014/main" id="{225B5D42-F20D-409F-8623-A64142EC2C45}"/>
              </a:ext>
            </a:extLst>
          </p:cNvPr>
          <p:cNvSpPr>
            <a:spLocks noGrp="1"/>
          </p:cNvSpPr>
          <p:nvPr>
            <p:ph type="body" sz="quarter" idx="63" hasCustomPrompt="1"/>
          </p:nvPr>
        </p:nvSpPr>
        <p:spPr>
          <a:xfrm>
            <a:off x="6323796" y="266787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5" name="Text Placeholder 17">
            <a:extLst>
              <a:ext uri="{FF2B5EF4-FFF2-40B4-BE49-F238E27FC236}">
                <a16:creationId xmlns:a16="http://schemas.microsoft.com/office/drawing/2014/main" id="{D20F4DBB-A572-46A8-A5B4-3BA6B7FC2B46}"/>
              </a:ext>
            </a:extLst>
          </p:cNvPr>
          <p:cNvSpPr>
            <a:spLocks noGrp="1"/>
          </p:cNvSpPr>
          <p:nvPr>
            <p:ph type="body" sz="quarter" idx="64" hasCustomPrompt="1"/>
          </p:nvPr>
        </p:nvSpPr>
        <p:spPr>
          <a:xfrm>
            <a:off x="6323796" y="3143315"/>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61" name="Picture Placeholder 9">
            <a:extLst>
              <a:ext uri="{FF2B5EF4-FFF2-40B4-BE49-F238E27FC236}">
                <a16:creationId xmlns:a16="http://schemas.microsoft.com/office/drawing/2014/main" id="{91595987-3A61-4A00-9863-883E32AD8340}"/>
              </a:ext>
            </a:extLst>
          </p:cNvPr>
          <p:cNvSpPr>
            <a:spLocks noGrp="1"/>
          </p:cNvSpPr>
          <p:nvPr>
            <p:ph type="pic" sz="quarter" idx="60" hasCustomPrompt="1"/>
          </p:nvPr>
        </p:nvSpPr>
        <p:spPr>
          <a:xfrm>
            <a:off x="9174860" y="1520596"/>
            <a:ext cx="1412049" cy="1147276"/>
          </a:xfrm>
          <a:prstGeom prst="rect">
            <a:avLst/>
          </a:prstGeom>
        </p:spPr>
        <p:txBody>
          <a:bodyPr/>
          <a:lstStyle>
            <a:lvl1pPr marL="0" indent="0" algn="ctr">
              <a:buNone/>
              <a:defRPr/>
            </a:lvl1pPr>
          </a:lstStyle>
          <a:p>
            <a:r>
              <a:rPr lang="en-US" dirty="0"/>
              <a:t>Click to add photo</a:t>
            </a:r>
          </a:p>
        </p:txBody>
      </p:sp>
      <p:sp>
        <p:nvSpPr>
          <p:cNvPr id="66" name="Text Placeholder 17">
            <a:extLst>
              <a:ext uri="{FF2B5EF4-FFF2-40B4-BE49-F238E27FC236}">
                <a16:creationId xmlns:a16="http://schemas.microsoft.com/office/drawing/2014/main" id="{B38C024F-59AC-4BC0-9508-BEBF057E1A91}"/>
              </a:ext>
            </a:extLst>
          </p:cNvPr>
          <p:cNvSpPr>
            <a:spLocks noGrp="1"/>
          </p:cNvSpPr>
          <p:nvPr>
            <p:ph type="body" sz="quarter" idx="65" hasCustomPrompt="1"/>
          </p:nvPr>
        </p:nvSpPr>
        <p:spPr>
          <a:xfrm>
            <a:off x="8846039" y="266691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7" name="Text Placeholder 17">
            <a:extLst>
              <a:ext uri="{FF2B5EF4-FFF2-40B4-BE49-F238E27FC236}">
                <a16:creationId xmlns:a16="http://schemas.microsoft.com/office/drawing/2014/main" id="{BDB9CAD8-A37F-40F0-9C11-F79C660A79D7}"/>
              </a:ext>
            </a:extLst>
          </p:cNvPr>
          <p:cNvSpPr>
            <a:spLocks noGrp="1"/>
          </p:cNvSpPr>
          <p:nvPr>
            <p:ph type="body" sz="quarter" idx="66" hasCustomPrompt="1"/>
          </p:nvPr>
        </p:nvSpPr>
        <p:spPr>
          <a:xfrm>
            <a:off x="8846039" y="3142355"/>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38" name="Picture Placeholder 9">
            <a:extLst>
              <a:ext uri="{FF2B5EF4-FFF2-40B4-BE49-F238E27FC236}">
                <a16:creationId xmlns:a16="http://schemas.microsoft.com/office/drawing/2014/main" id="{4CC2980B-7671-4F8C-BADD-CF2C88294E85}"/>
              </a:ext>
            </a:extLst>
          </p:cNvPr>
          <p:cNvSpPr>
            <a:spLocks noGrp="1"/>
          </p:cNvSpPr>
          <p:nvPr>
            <p:ph type="pic" sz="quarter" idx="40" hasCustomPrompt="1"/>
          </p:nvPr>
        </p:nvSpPr>
        <p:spPr>
          <a:xfrm>
            <a:off x="1620451" y="3853061"/>
            <a:ext cx="1412050" cy="1147276"/>
          </a:xfrm>
          <a:prstGeom prst="rect">
            <a:avLst/>
          </a:prstGeom>
        </p:spPr>
        <p:txBody>
          <a:bodyPr/>
          <a:lstStyle>
            <a:lvl1pPr marL="0" indent="0" algn="ctr">
              <a:buNone/>
              <a:defRPr/>
            </a:lvl1pPr>
          </a:lstStyle>
          <a:p>
            <a:r>
              <a:rPr lang="en-US" dirty="0"/>
              <a:t>Click to add photo</a:t>
            </a:r>
          </a:p>
        </p:txBody>
      </p:sp>
      <p:sp>
        <p:nvSpPr>
          <p:cNvPr id="30" name="Text Placeholder 17">
            <a:extLst>
              <a:ext uri="{FF2B5EF4-FFF2-40B4-BE49-F238E27FC236}">
                <a16:creationId xmlns:a16="http://schemas.microsoft.com/office/drawing/2014/main" id="{E962E00C-0CE9-4ED2-8C51-91478F777607}"/>
              </a:ext>
            </a:extLst>
          </p:cNvPr>
          <p:cNvSpPr>
            <a:spLocks noGrp="1"/>
          </p:cNvSpPr>
          <p:nvPr>
            <p:ph type="body" sz="quarter" idx="30" hasCustomPrompt="1"/>
          </p:nvPr>
        </p:nvSpPr>
        <p:spPr>
          <a:xfrm>
            <a:off x="1291631" y="500552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31" name="Text Placeholder 17">
            <a:extLst>
              <a:ext uri="{FF2B5EF4-FFF2-40B4-BE49-F238E27FC236}">
                <a16:creationId xmlns:a16="http://schemas.microsoft.com/office/drawing/2014/main" id="{285E7C77-6013-467F-AA0B-DB65984B251D}"/>
              </a:ext>
            </a:extLst>
          </p:cNvPr>
          <p:cNvSpPr>
            <a:spLocks noGrp="1"/>
          </p:cNvSpPr>
          <p:nvPr>
            <p:ph type="body" sz="quarter" idx="31" hasCustomPrompt="1"/>
          </p:nvPr>
        </p:nvSpPr>
        <p:spPr>
          <a:xfrm>
            <a:off x="1291631" y="5480965"/>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39" name="Picture Placeholder 9">
            <a:extLst>
              <a:ext uri="{FF2B5EF4-FFF2-40B4-BE49-F238E27FC236}">
                <a16:creationId xmlns:a16="http://schemas.microsoft.com/office/drawing/2014/main" id="{7D6F633A-FD80-4D2C-8476-8100D39C6B64}"/>
              </a:ext>
            </a:extLst>
          </p:cNvPr>
          <p:cNvSpPr>
            <a:spLocks noGrp="1"/>
          </p:cNvSpPr>
          <p:nvPr>
            <p:ph type="pic" sz="quarter" idx="41" hasCustomPrompt="1"/>
          </p:nvPr>
        </p:nvSpPr>
        <p:spPr>
          <a:xfrm>
            <a:off x="4119392" y="3853061"/>
            <a:ext cx="1412050" cy="1147276"/>
          </a:xfrm>
          <a:prstGeom prst="rect">
            <a:avLst/>
          </a:prstGeom>
        </p:spPr>
        <p:txBody>
          <a:bodyPr/>
          <a:lstStyle>
            <a:lvl1pPr marL="0" indent="0" algn="ctr">
              <a:buNone/>
              <a:defRPr/>
            </a:lvl1pPr>
          </a:lstStyle>
          <a:p>
            <a:r>
              <a:rPr lang="en-US" dirty="0"/>
              <a:t>Click to add photo</a:t>
            </a:r>
          </a:p>
        </p:txBody>
      </p:sp>
      <p:sp>
        <p:nvSpPr>
          <p:cNvPr id="50" name="Text Placeholder 17">
            <a:extLst>
              <a:ext uri="{FF2B5EF4-FFF2-40B4-BE49-F238E27FC236}">
                <a16:creationId xmlns:a16="http://schemas.microsoft.com/office/drawing/2014/main" id="{534B036E-ECDB-4305-8A01-66F6D547169A}"/>
              </a:ext>
            </a:extLst>
          </p:cNvPr>
          <p:cNvSpPr>
            <a:spLocks noGrp="1"/>
          </p:cNvSpPr>
          <p:nvPr>
            <p:ph type="body" sz="quarter" idx="49" hasCustomPrompt="1"/>
          </p:nvPr>
        </p:nvSpPr>
        <p:spPr>
          <a:xfrm>
            <a:off x="3791533" y="500661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1" name="Text Placeholder 17">
            <a:extLst>
              <a:ext uri="{FF2B5EF4-FFF2-40B4-BE49-F238E27FC236}">
                <a16:creationId xmlns:a16="http://schemas.microsoft.com/office/drawing/2014/main" id="{F074C60B-FADB-4F44-B718-C0687D1D4367}"/>
              </a:ext>
            </a:extLst>
          </p:cNvPr>
          <p:cNvSpPr>
            <a:spLocks noGrp="1"/>
          </p:cNvSpPr>
          <p:nvPr>
            <p:ph type="body" sz="quarter" idx="50" hasCustomPrompt="1"/>
          </p:nvPr>
        </p:nvSpPr>
        <p:spPr>
          <a:xfrm>
            <a:off x="3791533" y="5482055"/>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40" name="Picture Placeholder 9">
            <a:extLst>
              <a:ext uri="{FF2B5EF4-FFF2-40B4-BE49-F238E27FC236}">
                <a16:creationId xmlns:a16="http://schemas.microsoft.com/office/drawing/2014/main" id="{A34BA53B-3CF1-462B-979A-000E74575C14}"/>
              </a:ext>
            </a:extLst>
          </p:cNvPr>
          <p:cNvSpPr>
            <a:spLocks noGrp="1"/>
          </p:cNvSpPr>
          <p:nvPr>
            <p:ph type="pic" sz="quarter" idx="42" hasCustomPrompt="1"/>
          </p:nvPr>
        </p:nvSpPr>
        <p:spPr>
          <a:xfrm>
            <a:off x="6549002" y="3853061"/>
            <a:ext cx="1412049" cy="1147276"/>
          </a:xfrm>
          <a:prstGeom prst="rect">
            <a:avLst/>
          </a:prstGeom>
        </p:spPr>
        <p:txBody>
          <a:bodyPr/>
          <a:lstStyle>
            <a:lvl1pPr marL="0" indent="0" algn="ctr">
              <a:buNone/>
              <a:defRPr/>
            </a:lvl1pPr>
          </a:lstStyle>
          <a:p>
            <a:r>
              <a:rPr lang="en-US" dirty="0"/>
              <a:t>Click to add photo</a:t>
            </a:r>
          </a:p>
        </p:txBody>
      </p:sp>
      <p:sp>
        <p:nvSpPr>
          <p:cNvPr id="52" name="Text Placeholder 17">
            <a:extLst>
              <a:ext uri="{FF2B5EF4-FFF2-40B4-BE49-F238E27FC236}">
                <a16:creationId xmlns:a16="http://schemas.microsoft.com/office/drawing/2014/main" id="{B1AAC15F-0501-4CB6-BA46-F9C01D493E97}"/>
              </a:ext>
            </a:extLst>
          </p:cNvPr>
          <p:cNvSpPr>
            <a:spLocks noGrp="1"/>
          </p:cNvSpPr>
          <p:nvPr>
            <p:ph type="body" sz="quarter" idx="51" hasCustomPrompt="1"/>
          </p:nvPr>
        </p:nvSpPr>
        <p:spPr>
          <a:xfrm>
            <a:off x="6323796" y="500033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3" name="Text Placeholder 17">
            <a:extLst>
              <a:ext uri="{FF2B5EF4-FFF2-40B4-BE49-F238E27FC236}">
                <a16:creationId xmlns:a16="http://schemas.microsoft.com/office/drawing/2014/main" id="{2C0B84A3-071D-46B3-B912-276ED1F152E9}"/>
              </a:ext>
            </a:extLst>
          </p:cNvPr>
          <p:cNvSpPr>
            <a:spLocks noGrp="1"/>
          </p:cNvSpPr>
          <p:nvPr>
            <p:ph type="body" sz="quarter" idx="52" hasCustomPrompt="1"/>
          </p:nvPr>
        </p:nvSpPr>
        <p:spPr>
          <a:xfrm>
            <a:off x="6323796" y="5475780"/>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46" name="Picture Placeholder 9">
            <a:extLst>
              <a:ext uri="{FF2B5EF4-FFF2-40B4-BE49-F238E27FC236}">
                <a16:creationId xmlns:a16="http://schemas.microsoft.com/office/drawing/2014/main" id="{447CE363-8048-45D8-BC95-4E89354EF492}"/>
              </a:ext>
            </a:extLst>
          </p:cNvPr>
          <p:cNvSpPr>
            <a:spLocks noGrp="1"/>
          </p:cNvSpPr>
          <p:nvPr>
            <p:ph type="pic" sz="quarter" idx="48" hasCustomPrompt="1"/>
          </p:nvPr>
        </p:nvSpPr>
        <p:spPr>
          <a:xfrm>
            <a:off x="9174860" y="3853061"/>
            <a:ext cx="1412049" cy="1147276"/>
          </a:xfrm>
          <a:prstGeom prst="rect">
            <a:avLst/>
          </a:prstGeom>
        </p:spPr>
        <p:txBody>
          <a:bodyPr/>
          <a:lstStyle>
            <a:lvl1pPr marL="0" indent="0" algn="ctr">
              <a:buNone/>
              <a:defRPr/>
            </a:lvl1pPr>
          </a:lstStyle>
          <a:p>
            <a:r>
              <a:rPr lang="en-US" dirty="0"/>
              <a:t>Click to add photo</a:t>
            </a:r>
          </a:p>
        </p:txBody>
      </p:sp>
      <p:sp>
        <p:nvSpPr>
          <p:cNvPr id="54" name="Text Placeholder 17">
            <a:extLst>
              <a:ext uri="{FF2B5EF4-FFF2-40B4-BE49-F238E27FC236}">
                <a16:creationId xmlns:a16="http://schemas.microsoft.com/office/drawing/2014/main" id="{EEB77DBC-08C4-4B28-9828-330891407619}"/>
              </a:ext>
            </a:extLst>
          </p:cNvPr>
          <p:cNvSpPr>
            <a:spLocks noGrp="1"/>
          </p:cNvSpPr>
          <p:nvPr>
            <p:ph type="body" sz="quarter" idx="53" hasCustomPrompt="1"/>
          </p:nvPr>
        </p:nvSpPr>
        <p:spPr>
          <a:xfrm>
            <a:off x="8846039" y="499937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5" name="Text Placeholder 17">
            <a:extLst>
              <a:ext uri="{FF2B5EF4-FFF2-40B4-BE49-F238E27FC236}">
                <a16:creationId xmlns:a16="http://schemas.microsoft.com/office/drawing/2014/main" id="{C4D2FA18-AB3C-482C-AA57-12C2463265A6}"/>
              </a:ext>
            </a:extLst>
          </p:cNvPr>
          <p:cNvSpPr>
            <a:spLocks noGrp="1"/>
          </p:cNvSpPr>
          <p:nvPr>
            <p:ph type="body" sz="quarter" idx="54" hasCustomPrompt="1"/>
          </p:nvPr>
        </p:nvSpPr>
        <p:spPr>
          <a:xfrm>
            <a:off x="8846039" y="5474820"/>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7" name="Slide Number Placeholder 6">
            <a:extLst>
              <a:ext uri="{FF2B5EF4-FFF2-40B4-BE49-F238E27FC236}">
                <a16:creationId xmlns:a16="http://schemas.microsoft.com/office/drawing/2014/main" id="{485FF793-7D5A-4D82-9EB0-6D4ED7DE952A}"/>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6" name="Footer Placeholder 5">
            <a:extLst>
              <a:ext uri="{FF2B5EF4-FFF2-40B4-BE49-F238E27FC236}">
                <a16:creationId xmlns:a16="http://schemas.microsoft.com/office/drawing/2014/main" id="{489EE964-1EA4-4134-AB68-1D151221340E}"/>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5" name="Date Placeholder 4">
            <a:extLst>
              <a:ext uri="{FF2B5EF4-FFF2-40B4-BE49-F238E27FC236}">
                <a16:creationId xmlns:a16="http://schemas.microsoft.com/office/drawing/2014/main" id="{F8DAF8D0-8415-4A9D-B4F5-92650ECA219C}"/>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211278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rgbClr val="00B0F0"/>
          </a:fgClr>
          <a:bgClr>
            <a:schemeClr val="tx2">
              <a:lumMod val="50000"/>
            </a:schemeClr>
          </a:bgClr>
        </a:patt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242C545-ABF3-4111-9C70-0C513622F8E9}"/>
              </a:ext>
            </a:extLst>
          </p:cNvPr>
          <p:cNvSpPr>
            <a:spLocks noGrp="1"/>
          </p:cNvSpPr>
          <p:nvPr>
            <p:ph type="dt" sz="half" idx="2"/>
          </p:nvPr>
        </p:nvSpPr>
        <p:spPr>
          <a:xfrm>
            <a:off x="8952390" y="6356350"/>
            <a:ext cx="2743200" cy="365125"/>
          </a:xfrm>
          <a:prstGeom prst="rect">
            <a:avLst/>
          </a:prstGeom>
        </p:spPr>
        <p:txBody>
          <a:bodyPr vert="horz" lIns="91440" tIns="45720" rIns="91440" bIns="45720" rtlCol="0" anchor="ctr"/>
          <a:lstStyle>
            <a:lvl1pPr algn="r">
              <a:defRPr sz="1000" cap="all" spc="200" baseline="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C2EA851B-24D4-40F7-88DA-C06AE17096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200" baseline="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2B107E50-40B2-4772-B85C-0CC91BEBC202}"/>
              </a:ext>
            </a:extLst>
          </p:cNvPr>
          <p:cNvSpPr>
            <a:spLocks noGrp="1"/>
          </p:cNvSpPr>
          <p:nvPr>
            <p:ph type="sldNum" sz="quarter" idx="4"/>
          </p:nvPr>
        </p:nvSpPr>
        <p:spPr>
          <a:xfrm>
            <a:off x="753862" y="6356350"/>
            <a:ext cx="2743200" cy="365125"/>
          </a:xfrm>
          <a:prstGeom prst="rect">
            <a:avLst/>
          </a:prstGeom>
        </p:spPr>
        <p:txBody>
          <a:bodyPr vert="horz" lIns="91440" tIns="45720" rIns="91440" bIns="45720" rtlCol="0" anchor="ctr"/>
          <a:lstStyle>
            <a:lvl1pPr algn="l">
              <a:defRPr sz="1000" b="0" spc="200" baseline="0">
                <a:solidFill>
                  <a:schemeClr val="tx1"/>
                </a:solidFill>
                <a:latin typeface="+mj-lt"/>
              </a:defRPr>
            </a:lvl1pPr>
          </a:lstStyle>
          <a:p>
            <a:fld id="{7A9E80BB-C0DF-4F1B-8821-E3FD53412EFF}" type="slidenum">
              <a:rPr lang="en-US" smtClean="0"/>
              <a:pPr/>
              <a:t>‹#›</a:t>
            </a:fld>
            <a:endParaRPr lang="en-US" dirty="0"/>
          </a:p>
        </p:txBody>
      </p:sp>
    </p:spTree>
    <p:extLst>
      <p:ext uri="{BB962C8B-B14F-4D97-AF65-F5344CB8AC3E}">
        <p14:creationId xmlns:p14="http://schemas.microsoft.com/office/powerpoint/2010/main" val="1100496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15.xml"/><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5111A1F-8D46-3456-0670-8C4B169071A0}"/>
              </a:ext>
            </a:extLst>
          </p:cNvPr>
          <p:cNvSpPr>
            <a:spLocks noGrp="1"/>
          </p:cNvSpPr>
          <p:nvPr>
            <p:ph type="pic" sz="quarter" idx="10"/>
          </p:nvPr>
        </p:nvSpPr>
        <p:spPr/>
      </p:sp>
      <p:sp>
        <p:nvSpPr>
          <p:cNvPr id="18" name="Title 17">
            <a:extLst>
              <a:ext uri="{FF2B5EF4-FFF2-40B4-BE49-F238E27FC236}">
                <a16:creationId xmlns:a16="http://schemas.microsoft.com/office/drawing/2014/main" id="{40701852-AE6C-4783-8DBD-B0CBAC1662D1}"/>
              </a:ext>
            </a:extLst>
          </p:cNvPr>
          <p:cNvSpPr>
            <a:spLocks noGrp="1"/>
          </p:cNvSpPr>
          <p:nvPr>
            <p:ph type="title"/>
          </p:nvPr>
        </p:nvSpPr>
        <p:spPr>
          <a:xfrm>
            <a:off x="6433925" y="0"/>
            <a:ext cx="5758075" cy="5391215"/>
          </a:xfrm>
        </p:spPr>
        <p:txBody>
          <a:bodyPr/>
          <a:lstStyle/>
          <a:p>
            <a:r>
              <a:rPr lang="en-US" noProof="0" dirty="0"/>
              <a:t>Presentation title</a:t>
            </a:r>
            <a:endParaRPr lang="en-US" dirty="0"/>
          </a:p>
        </p:txBody>
      </p:sp>
      <p:sp>
        <p:nvSpPr>
          <p:cNvPr id="22" name="Text Placeholder 21">
            <a:extLst>
              <a:ext uri="{FF2B5EF4-FFF2-40B4-BE49-F238E27FC236}">
                <a16:creationId xmlns:a16="http://schemas.microsoft.com/office/drawing/2014/main" id="{749F6AF1-A89E-415F-93B2-6E9E72D0DD21}"/>
              </a:ext>
            </a:extLst>
          </p:cNvPr>
          <p:cNvSpPr>
            <a:spLocks noGrp="1"/>
          </p:cNvSpPr>
          <p:nvPr>
            <p:ph type="body" sz="quarter" idx="15"/>
          </p:nvPr>
        </p:nvSpPr>
        <p:spPr>
          <a:xfrm>
            <a:off x="6433926" y="5391215"/>
            <a:ext cx="5758074" cy="1466785"/>
          </a:xfrm>
        </p:spPr>
        <p:txBody>
          <a:bodyPr/>
          <a:lstStyle/>
          <a:p>
            <a:r>
              <a:rPr lang="en-US" dirty="0"/>
              <a:t>M Nilsson</a:t>
            </a:r>
          </a:p>
        </p:txBody>
      </p:sp>
      <p:pic>
        <p:nvPicPr>
          <p:cNvPr id="36" name="Graphic 35">
            <a:extLst>
              <a:ext uri="{FF2B5EF4-FFF2-40B4-BE49-F238E27FC236}">
                <a16:creationId xmlns:a16="http://schemas.microsoft.com/office/drawing/2014/main" id="{3CD0F96C-C036-4A88-B85A-765408F6F20F}"/>
              </a:ext>
              <a:ext uri="{C183D7F6-B498-43B3-948B-1728B52AA6E4}">
                <adec:decorative xmlns:adec="http://schemas.microsoft.com/office/drawing/2017/decorative" val="1"/>
              </a:ext>
            </a:extLst>
          </p:cNvPr>
          <p:cNvPicPr>
            <a:picLocks noChangeAspect="1"/>
          </p:cNvPicPr>
          <p:nvPr/>
        </p:nvPicPr>
        <p:blipFill>
          <a:blip r:embed="rId2">
            <a:alphaModFix amt="54000"/>
            <a:extLst>
              <a:ext uri="{96DAC541-7B7A-43D3-8B79-37D633B846F1}">
                <asvg:svgBlip xmlns:asvg="http://schemas.microsoft.com/office/drawing/2016/SVG/main" r:embed="rId3"/>
              </a:ext>
            </a:extLst>
          </a:blip>
          <a:stretch>
            <a:fillRect/>
          </a:stretch>
        </p:blipFill>
        <p:spPr>
          <a:xfrm>
            <a:off x="-1371600" y="0"/>
            <a:ext cx="6434138" cy="6858000"/>
          </a:xfrm>
          <a:prstGeom prst="rect">
            <a:avLst/>
          </a:prstGeom>
        </p:spPr>
      </p:pic>
      <p:pic>
        <p:nvPicPr>
          <p:cNvPr id="10" name="Graphic 9">
            <a:extLst>
              <a:ext uri="{FF2B5EF4-FFF2-40B4-BE49-F238E27FC236}">
                <a16:creationId xmlns:a16="http://schemas.microsoft.com/office/drawing/2014/main" id="{B224A1F6-21F4-4A67-8DDD-53AC739DF5BA}"/>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0"/>
            <a:ext cx="5981700" cy="6858000"/>
          </a:xfrm>
          <a:prstGeom prst="rect">
            <a:avLst/>
          </a:prstGeom>
        </p:spPr>
      </p:pic>
    </p:spTree>
    <p:extLst>
      <p:ext uri="{BB962C8B-B14F-4D97-AF65-F5344CB8AC3E}">
        <p14:creationId xmlns:p14="http://schemas.microsoft.com/office/powerpoint/2010/main" val="171394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95">
            <a:extLst>
              <a:ext uri="{FF2B5EF4-FFF2-40B4-BE49-F238E27FC236}">
                <a16:creationId xmlns:a16="http://schemas.microsoft.com/office/drawing/2014/main" id="{C04FF0B6-BBBC-42F6-A65B-1BF7AB76E868}"/>
              </a:ext>
            </a:extLst>
          </p:cNvPr>
          <p:cNvSpPr>
            <a:spLocks noGrp="1"/>
          </p:cNvSpPr>
          <p:nvPr>
            <p:ph type="title"/>
          </p:nvPr>
        </p:nvSpPr>
        <p:spPr>
          <a:xfrm>
            <a:off x="847531" y="521208"/>
            <a:ext cx="10302551" cy="535197"/>
          </a:xfrm>
        </p:spPr>
        <p:txBody>
          <a:bodyPr/>
          <a:lstStyle/>
          <a:p>
            <a:r>
              <a:rPr lang="en-US" noProof="0" dirty="0"/>
              <a:t>Plan for product launch</a:t>
            </a:r>
            <a:br>
              <a:rPr lang="en-US" dirty="0"/>
            </a:br>
            <a:endParaRPr lang="en-US" dirty="0"/>
          </a:p>
        </p:txBody>
      </p:sp>
      <p:sp>
        <p:nvSpPr>
          <p:cNvPr id="78" name="Text Placeholder 77">
            <a:extLst>
              <a:ext uri="{FF2B5EF4-FFF2-40B4-BE49-F238E27FC236}">
                <a16:creationId xmlns:a16="http://schemas.microsoft.com/office/drawing/2014/main" id="{CFCF63D9-E2D6-403F-94C3-E0434C3FFA45}"/>
              </a:ext>
            </a:extLst>
          </p:cNvPr>
          <p:cNvSpPr>
            <a:spLocks noGrp="1"/>
          </p:cNvSpPr>
          <p:nvPr>
            <p:ph type="body" sz="quarter" idx="25"/>
          </p:nvPr>
        </p:nvSpPr>
        <p:spPr>
          <a:xfrm>
            <a:off x="951983" y="1584731"/>
            <a:ext cx="1435618" cy="1239520"/>
          </a:xfrm>
        </p:spPr>
        <p:txBody>
          <a:bodyPr/>
          <a:lstStyle/>
          <a:p>
            <a:r>
              <a:rPr lang="en-US" dirty="0"/>
              <a:t>1</a:t>
            </a:r>
          </a:p>
        </p:txBody>
      </p:sp>
      <p:sp>
        <p:nvSpPr>
          <p:cNvPr id="15" name="Text Placeholder 14">
            <a:extLst>
              <a:ext uri="{FF2B5EF4-FFF2-40B4-BE49-F238E27FC236}">
                <a16:creationId xmlns:a16="http://schemas.microsoft.com/office/drawing/2014/main" id="{629891ED-ABD1-4AF8-A87F-4E666B63F9CD}"/>
              </a:ext>
            </a:extLst>
          </p:cNvPr>
          <p:cNvSpPr>
            <a:spLocks noGrp="1"/>
          </p:cNvSpPr>
          <p:nvPr>
            <p:ph type="body" sz="quarter" idx="13"/>
          </p:nvPr>
        </p:nvSpPr>
        <p:spPr>
          <a:xfrm>
            <a:off x="2578239" y="1530267"/>
            <a:ext cx="3365361" cy="365126"/>
          </a:xfrm>
        </p:spPr>
        <p:txBody>
          <a:bodyPr>
            <a:normAutofit lnSpcReduction="10000"/>
          </a:bodyPr>
          <a:lstStyle/>
          <a:p>
            <a:r>
              <a:rPr lang="en-US" dirty="0"/>
              <a:t>Planning</a:t>
            </a:r>
          </a:p>
        </p:txBody>
      </p:sp>
      <p:sp>
        <p:nvSpPr>
          <p:cNvPr id="16" name="Text Placeholder 15">
            <a:extLst>
              <a:ext uri="{FF2B5EF4-FFF2-40B4-BE49-F238E27FC236}">
                <a16:creationId xmlns:a16="http://schemas.microsoft.com/office/drawing/2014/main" id="{9D819B13-7A74-4D66-BBD4-FC7C292B8544}"/>
              </a:ext>
            </a:extLst>
          </p:cNvPr>
          <p:cNvSpPr>
            <a:spLocks noGrp="1"/>
          </p:cNvSpPr>
          <p:nvPr>
            <p:ph type="body" sz="quarter" idx="16"/>
          </p:nvPr>
        </p:nvSpPr>
        <p:spPr>
          <a:xfrm>
            <a:off x="2578031" y="1798653"/>
            <a:ext cx="3365018" cy="1025598"/>
          </a:xfrm>
        </p:spPr>
        <p:txBody>
          <a:bodyPr/>
          <a:lstStyle/>
          <a:p>
            <a:r>
              <a:rPr lang="en-US" dirty="0"/>
              <a:t>Synergize scalable e-commerce</a:t>
            </a:r>
          </a:p>
        </p:txBody>
      </p:sp>
      <p:sp>
        <p:nvSpPr>
          <p:cNvPr id="81" name="Text Placeholder 80">
            <a:extLst>
              <a:ext uri="{FF2B5EF4-FFF2-40B4-BE49-F238E27FC236}">
                <a16:creationId xmlns:a16="http://schemas.microsoft.com/office/drawing/2014/main" id="{11D25DA7-A8FF-4963-ADF1-4D6DFE4BE1B6}"/>
              </a:ext>
            </a:extLst>
          </p:cNvPr>
          <p:cNvSpPr>
            <a:spLocks noGrp="1"/>
          </p:cNvSpPr>
          <p:nvPr>
            <p:ph type="body" sz="quarter" idx="28"/>
          </p:nvPr>
        </p:nvSpPr>
        <p:spPr>
          <a:xfrm>
            <a:off x="6298439" y="1584731"/>
            <a:ext cx="1435618" cy="1239520"/>
          </a:xfrm>
        </p:spPr>
        <p:txBody>
          <a:bodyPr/>
          <a:lstStyle/>
          <a:p>
            <a:r>
              <a:rPr lang="en-US" dirty="0"/>
              <a:t>4</a:t>
            </a:r>
          </a:p>
        </p:txBody>
      </p:sp>
      <p:sp>
        <p:nvSpPr>
          <p:cNvPr id="51" name="Text Placeholder 50">
            <a:extLst>
              <a:ext uri="{FF2B5EF4-FFF2-40B4-BE49-F238E27FC236}">
                <a16:creationId xmlns:a16="http://schemas.microsoft.com/office/drawing/2014/main" id="{845A49F5-92D0-49F1-BA2B-AE16F684D7C0}"/>
              </a:ext>
            </a:extLst>
          </p:cNvPr>
          <p:cNvSpPr>
            <a:spLocks noGrp="1"/>
          </p:cNvSpPr>
          <p:nvPr>
            <p:ph type="body" sz="quarter" idx="21"/>
          </p:nvPr>
        </p:nvSpPr>
        <p:spPr>
          <a:xfrm>
            <a:off x="7922399" y="1530267"/>
            <a:ext cx="3365361" cy="365126"/>
          </a:xfrm>
        </p:spPr>
        <p:txBody>
          <a:bodyPr>
            <a:normAutofit lnSpcReduction="10000"/>
          </a:bodyPr>
          <a:lstStyle/>
          <a:p>
            <a:r>
              <a:rPr lang="en-US" dirty="0"/>
              <a:t>Strategy</a:t>
            </a:r>
          </a:p>
        </p:txBody>
      </p:sp>
      <p:sp>
        <p:nvSpPr>
          <p:cNvPr id="52" name="Text Placeholder 51">
            <a:extLst>
              <a:ext uri="{FF2B5EF4-FFF2-40B4-BE49-F238E27FC236}">
                <a16:creationId xmlns:a16="http://schemas.microsoft.com/office/drawing/2014/main" id="{328C163D-AB24-436E-81B4-026AB928B2CC}"/>
              </a:ext>
            </a:extLst>
          </p:cNvPr>
          <p:cNvSpPr>
            <a:spLocks noGrp="1"/>
          </p:cNvSpPr>
          <p:nvPr>
            <p:ph type="body" sz="quarter" idx="22"/>
          </p:nvPr>
        </p:nvSpPr>
        <p:spPr>
          <a:xfrm>
            <a:off x="7922191" y="1798653"/>
            <a:ext cx="3365018" cy="1025598"/>
          </a:xfrm>
        </p:spPr>
        <p:txBody>
          <a:bodyPr/>
          <a:lstStyle/>
          <a:p>
            <a:r>
              <a:rPr lang="en-US" dirty="0"/>
              <a:t>Foster holistically superior methodologies</a:t>
            </a:r>
          </a:p>
        </p:txBody>
      </p:sp>
      <p:sp>
        <p:nvSpPr>
          <p:cNvPr id="79" name="Text Placeholder 78">
            <a:extLst>
              <a:ext uri="{FF2B5EF4-FFF2-40B4-BE49-F238E27FC236}">
                <a16:creationId xmlns:a16="http://schemas.microsoft.com/office/drawing/2014/main" id="{0F98A4B2-BF99-408D-8724-045FF697BE65}"/>
              </a:ext>
            </a:extLst>
          </p:cNvPr>
          <p:cNvSpPr>
            <a:spLocks noGrp="1"/>
          </p:cNvSpPr>
          <p:nvPr>
            <p:ph type="body" sz="quarter" idx="26"/>
          </p:nvPr>
        </p:nvSpPr>
        <p:spPr>
          <a:xfrm>
            <a:off x="951982" y="3058235"/>
            <a:ext cx="1435618" cy="1239520"/>
          </a:xfrm>
        </p:spPr>
        <p:txBody>
          <a:bodyPr/>
          <a:lstStyle/>
          <a:p>
            <a:r>
              <a:rPr lang="en-US" dirty="0"/>
              <a:t>2</a:t>
            </a:r>
          </a:p>
        </p:txBody>
      </p:sp>
      <p:sp>
        <p:nvSpPr>
          <p:cNvPr id="47" name="Text Placeholder 46">
            <a:extLst>
              <a:ext uri="{FF2B5EF4-FFF2-40B4-BE49-F238E27FC236}">
                <a16:creationId xmlns:a16="http://schemas.microsoft.com/office/drawing/2014/main" id="{9C5A6699-1851-44A6-9BA8-A7363260905B}"/>
              </a:ext>
            </a:extLst>
          </p:cNvPr>
          <p:cNvSpPr>
            <a:spLocks noGrp="1"/>
          </p:cNvSpPr>
          <p:nvPr>
            <p:ph type="body" sz="quarter" idx="30"/>
          </p:nvPr>
        </p:nvSpPr>
        <p:spPr>
          <a:xfrm>
            <a:off x="2568798" y="3025216"/>
            <a:ext cx="3365361" cy="365126"/>
          </a:xfrm>
        </p:spPr>
        <p:txBody>
          <a:bodyPr>
            <a:normAutofit lnSpcReduction="10000"/>
          </a:bodyPr>
          <a:lstStyle/>
          <a:p>
            <a:r>
              <a:rPr lang="en-US" dirty="0"/>
              <a:t>Marketing</a:t>
            </a:r>
          </a:p>
        </p:txBody>
      </p:sp>
      <p:sp>
        <p:nvSpPr>
          <p:cNvPr id="48" name="Text Placeholder 47">
            <a:extLst>
              <a:ext uri="{FF2B5EF4-FFF2-40B4-BE49-F238E27FC236}">
                <a16:creationId xmlns:a16="http://schemas.microsoft.com/office/drawing/2014/main" id="{7BFFDA6C-D53B-44FD-87E5-9C72FAE40985}"/>
              </a:ext>
            </a:extLst>
          </p:cNvPr>
          <p:cNvSpPr>
            <a:spLocks noGrp="1"/>
          </p:cNvSpPr>
          <p:nvPr>
            <p:ph type="body" sz="quarter" idx="31"/>
          </p:nvPr>
        </p:nvSpPr>
        <p:spPr>
          <a:xfrm>
            <a:off x="2568590" y="3293602"/>
            <a:ext cx="3365018" cy="1003171"/>
          </a:xfrm>
        </p:spPr>
        <p:txBody>
          <a:bodyPr/>
          <a:lstStyle/>
          <a:p>
            <a:r>
              <a:rPr lang="en-US" dirty="0"/>
              <a:t>Disseminate standardized metrics</a:t>
            </a:r>
          </a:p>
        </p:txBody>
      </p:sp>
      <p:sp>
        <p:nvSpPr>
          <p:cNvPr id="82" name="Text Placeholder 81">
            <a:extLst>
              <a:ext uri="{FF2B5EF4-FFF2-40B4-BE49-F238E27FC236}">
                <a16:creationId xmlns:a16="http://schemas.microsoft.com/office/drawing/2014/main" id="{33ED7FFD-161A-404B-9C4A-C649608C833B}"/>
              </a:ext>
            </a:extLst>
          </p:cNvPr>
          <p:cNvSpPr>
            <a:spLocks noGrp="1"/>
          </p:cNvSpPr>
          <p:nvPr>
            <p:ph type="body" sz="quarter" idx="29"/>
          </p:nvPr>
        </p:nvSpPr>
        <p:spPr>
          <a:xfrm>
            <a:off x="6298438" y="3058235"/>
            <a:ext cx="1435618" cy="1239520"/>
          </a:xfrm>
        </p:spPr>
        <p:txBody>
          <a:bodyPr/>
          <a:lstStyle/>
          <a:p>
            <a:r>
              <a:rPr lang="en-US" dirty="0"/>
              <a:t>5</a:t>
            </a:r>
          </a:p>
        </p:txBody>
      </p:sp>
      <p:sp>
        <p:nvSpPr>
          <p:cNvPr id="49" name="Text Placeholder 48">
            <a:extLst>
              <a:ext uri="{FF2B5EF4-FFF2-40B4-BE49-F238E27FC236}">
                <a16:creationId xmlns:a16="http://schemas.microsoft.com/office/drawing/2014/main" id="{5DD2DD05-250F-44B5-8E8E-7C1FDC9360D5}"/>
              </a:ext>
            </a:extLst>
          </p:cNvPr>
          <p:cNvSpPr>
            <a:spLocks noGrp="1"/>
          </p:cNvSpPr>
          <p:nvPr>
            <p:ph type="body" sz="quarter" idx="32"/>
          </p:nvPr>
        </p:nvSpPr>
        <p:spPr>
          <a:xfrm>
            <a:off x="7912958" y="3025216"/>
            <a:ext cx="3365361" cy="365126"/>
          </a:xfrm>
        </p:spPr>
        <p:txBody>
          <a:bodyPr>
            <a:normAutofit lnSpcReduction="10000"/>
          </a:bodyPr>
          <a:lstStyle/>
          <a:p>
            <a:r>
              <a:rPr lang="en-US" dirty="0"/>
              <a:t>Design</a:t>
            </a:r>
          </a:p>
        </p:txBody>
      </p:sp>
      <p:sp>
        <p:nvSpPr>
          <p:cNvPr id="50" name="Text Placeholder 49">
            <a:extLst>
              <a:ext uri="{FF2B5EF4-FFF2-40B4-BE49-F238E27FC236}">
                <a16:creationId xmlns:a16="http://schemas.microsoft.com/office/drawing/2014/main" id="{94F58DEC-39A6-43C5-B4FA-24D93AEBF1EE}"/>
              </a:ext>
            </a:extLst>
          </p:cNvPr>
          <p:cNvSpPr>
            <a:spLocks noGrp="1"/>
          </p:cNvSpPr>
          <p:nvPr>
            <p:ph type="body" sz="quarter" idx="33"/>
          </p:nvPr>
        </p:nvSpPr>
        <p:spPr>
          <a:xfrm>
            <a:off x="7912750" y="3293602"/>
            <a:ext cx="3365018" cy="1003171"/>
          </a:xfrm>
        </p:spPr>
        <p:txBody>
          <a:bodyPr/>
          <a:lstStyle/>
          <a:p>
            <a:r>
              <a:rPr lang="en-US" dirty="0"/>
              <a:t>Coordinate e-business applications</a:t>
            </a:r>
          </a:p>
        </p:txBody>
      </p:sp>
      <p:sp>
        <p:nvSpPr>
          <p:cNvPr id="80" name="Text Placeholder 79">
            <a:extLst>
              <a:ext uri="{FF2B5EF4-FFF2-40B4-BE49-F238E27FC236}">
                <a16:creationId xmlns:a16="http://schemas.microsoft.com/office/drawing/2014/main" id="{EC96CDFD-2FE3-4F20-BC12-9659E3288A6F}"/>
              </a:ext>
            </a:extLst>
          </p:cNvPr>
          <p:cNvSpPr>
            <a:spLocks noGrp="1"/>
          </p:cNvSpPr>
          <p:nvPr>
            <p:ph type="body" sz="quarter" idx="27"/>
          </p:nvPr>
        </p:nvSpPr>
        <p:spPr>
          <a:xfrm>
            <a:off x="951982" y="4531739"/>
            <a:ext cx="1435618" cy="1239520"/>
          </a:xfrm>
        </p:spPr>
        <p:txBody>
          <a:bodyPr/>
          <a:lstStyle/>
          <a:p>
            <a:r>
              <a:rPr lang="en-US" dirty="0"/>
              <a:t>3</a:t>
            </a:r>
          </a:p>
        </p:txBody>
      </p:sp>
      <p:sp>
        <p:nvSpPr>
          <p:cNvPr id="53" name="Text Placeholder 52">
            <a:extLst>
              <a:ext uri="{FF2B5EF4-FFF2-40B4-BE49-F238E27FC236}">
                <a16:creationId xmlns:a16="http://schemas.microsoft.com/office/drawing/2014/main" id="{A88CE919-8BCA-4A21-836B-591CD2CAB9B5}"/>
              </a:ext>
            </a:extLst>
          </p:cNvPr>
          <p:cNvSpPr>
            <a:spLocks noGrp="1"/>
          </p:cNvSpPr>
          <p:nvPr>
            <p:ph type="body" sz="quarter" idx="34"/>
          </p:nvPr>
        </p:nvSpPr>
        <p:spPr>
          <a:xfrm>
            <a:off x="2563951" y="4494630"/>
            <a:ext cx="3365361" cy="365126"/>
          </a:xfrm>
        </p:spPr>
        <p:txBody>
          <a:bodyPr>
            <a:normAutofit lnSpcReduction="10000"/>
          </a:bodyPr>
          <a:lstStyle/>
          <a:p>
            <a:r>
              <a:rPr lang="en-US" dirty="0"/>
              <a:t>Launch</a:t>
            </a:r>
          </a:p>
        </p:txBody>
      </p:sp>
      <p:sp>
        <p:nvSpPr>
          <p:cNvPr id="54" name="Text Placeholder 53">
            <a:extLst>
              <a:ext uri="{FF2B5EF4-FFF2-40B4-BE49-F238E27FC236}">
                <a16:creationId xmlns:a16="http://schemas.microsoft.com/office/drawing/2014/main" id="{689C4963-281E-43A5-B4B6-649CE13DE568}"/>
              </a:ext>
            </a:extLst>
          </p:cNvPr>
          <p:cNvSpPr>
            <a:spLocks noGrp="1"/>
          </p:cNvSpPr>
          <p:nvPr>
            <p:ph type="body" sz="quarter" idx="35"/>
          </p:nvPr>
        </p:nvSpPr>
        <p:spPr>
          <a:xfrm>
            <a:off x="2563743" y="4763016"/>
            <a:ext cx="3365018" cy="1003171"/>
          </a:xfrm>
        </p:spPr>
        <p:txBody>
          <a:bodyPr/>
          <a:lstStyle/>
          <a:p>
            <a:r>
              <a:rPr lang="en-US" dirty="0"/>
              <a:t>Deploy strategic networks with compelling e-business needs</a:t>
            </a:r>
          </a:p>
        </p:txBody>
      </p:sp>
      <p:sp>
        <p:nvSpPr>
          <p:cNvPr id="4" name="Slide Number Placeholder 3">
            <a:extLst>
              <a:ext uri="{FF2B5EF4-FFF2-40B4-BE49-F238E27FC236}">
                <a16:creationId xmlns:a16="http://schemas.microsoft.com/office/drawing/2014/main" id="{BB31B1B8-7FB6-4FF8-9597-B9C6BFB14508}"/>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10</a:t>
            </a:fld>
            <a:endParaRPr lang="en-US" dirty="0"/>
          </a:p>
        </p:txBody>
      </p:sp>
      <p:sp>
        <p:nvSpPr>
          <p:cNvPr id="3" name="Footer Placeholder 2">
            <a:extLst>
              <a:ext uri="{FF2B5EF4-FFF2-40B4-BE49-F238E27FC236}">
                <a16:creationId xmlns:a16="http://schemas.microsoft.com/office/drawing/2014/main" id="{C141D1E3-C362-4A6D-B1EA-76F36384E6C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 name="Date Placeholder 1">
            <a:extLst>
              <a:ext uri="{FF2B5EF4-FFF2-40B4-BE49-F238E27FC236}">
                <a16:creationId xmlns:a16="http://schemas.microsoft.com/office/drawing/2014/main" id="{961DF32D-AFA3-4570-A204-588DB8421F02}"/>
              </a:ext>
            </a:extLst>
          </p:cNvPr>
          <p:cNvSpPr>
            <a:spLocks noGrp="1"/>
          </p:cNvSpPr>
          <p:nvPr>
            <p:ph type="dt" sz="half" idx="10"/>
          </p:nvPr>
        </p:nvSpPr>
        <p:spPr>
          <a:xfrm>
            <a:off x="8952390" y="6356350"/>
            <a:ext cx="2743200" cy="365125"/>
          </a:xfrm>
        </p:spPr>
        <p:txBody>
          <a:bodyPr/>
          <a:lstStyle/>
          <a:p>
            <a:r>
              <a:rPr lang="en-US" dirty="0"/>
              <a:t>20XX</a:t>
            </a:r>
          </a:p>
        </p:txBody>
      </p:sp>
    </p:spTree>
    <p:extLst>
      <p:ext uri="{BB962C8B-B14F-4D97-AF65-F5344CB8AC3E}">
        <p14:creationId xmlns:p14="http://schemas.microsoft.com/office/powerpoint/2010/main" val="4223430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A6B93859-6CC9-460B-B8B1-418AD8A8FF00}"/>
              </a:ext>
            </a:extLst>
          </p:cNvPr>
          <p:cNvSpPr>
            <a:spLocks noGrp="1"/>
          </p:cNvSpPr>
          <p:nvPr>
            <p:ph type="title"/>
          </p:nvPr>
        </p:nvSpPr>
        <p:spPr>
          <a:xfrm>
            <a:off x="735562" y="514418"/>
            <a:ext cx="10515600" cy="501852"/>
          </a:xfrm>
        </p:spPr>
        <p:txBody>
          <a:bodyPr/>
          <a:lstStyle/>
          <a:p>
            <a:r>
              <a:rPr lang="en-US" noProof="0" dirty="0"/>
              <a:t>Timeline</a:t>
            </a:r>
            <a:endParaRPr lang="en-US" dirty="0"/>
          </a:p>
        </p:txBody>
      </p:sp>
      <p:graphicFrame>
        <p:nvGraphicFramePr>
          <p:cNvPr id="20" name="Content Placeholder 6">
            <a:extLst>
              <a:ext uri="{FF2B5EF4-FFF2-40B4-BE49-F238E27FC236}">
                <a16:creationId xmlns:a16="http://schemas.microsoft.com/office/drawing/2014/main" id="{8975F31C-03AB-4E9E-A587-C62299315044}"/>
              </a:ext>
              <a:ext uri="{C183D7F6-B498-43B3-948B-1728B52AA6E4}">
                <adec:decorative xmlns:adec="http://schemas.microsoft.com/office/drawing/2017/decorative" val="1"/>
              </a:ext>
            </a:extLst>
          </p:cNvPr>
          <p:cNvGraphicFramePr>
            <a:graphicFrameLocks noGrp="1"/>
          </p:cNvGraphicFramePr>
          <p:nvPr>
            <p:ph sz="quarter" idx="15"/>
            <p:extLst>
              <p:ext uri="{D42A27DB-BD31-4B8C-83A1-F6EECF244321}">
                <p14:modId xmlns:p14="http://schemas.microsoft.com/office/powerpoint/2010/main" val="3567469392"/>
              </p:ext>
            </p:extLst>
          </p:nvPr>
        </p:nvGraphicFramePr>
        <p:xfrm>
          <a:off x="838200" y="1495425"/>
          <a:ext cx="10515600" cy="4649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E82D2F98-0CDA-431A-810A-FD67B3952042}"/>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11</a:t>
            </a:fld>
            <a:endParaRPr lang="en-US" dirty="0"/>
          </a:p>
        </p:txBody>
      </p:sp>
      <p:sp>
        <p:nvSpPr>
          <p:cNvPr id="3" name="Footer Placeholder 2">
            <a:extLst>
              <a:ext uri="{FF2B5EF4-FFF2-40B4-BE49-F238E27FC236}">
                <a16:creationId xmlns:a16="http://schemas.microsoft.com/office/drawing/2014/main" id="{28BDE209-C6C2-47F7-90FF-57BA5CD558C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 name="Date Placeholder 1">
            <a:extLst>
              <a:ext uri="{FF2B5EF4-FFF2-40B4-BE49-F238E27FC236}">
                <a16:creationId xmlns:a16="http://schemas.microsoft.com/office/drawing/2014/main" id="{2BC4CC15-5675-4EC8-AF7F-905D46CC17D3}"/>
              </a:ext>
            </a:extLst>
          </p:cNvPr>
          <p:cNvSpPr>
            <a:spLocks noGrp="1"/>
          </p:cNvSpPr>
          <p:nvPr>
            <p:ph type="dt" sz="half" idx="10"/>
          </p:nvPr>
        </p:nvSpPr>
        <p:spPr>
          <a:xfrm>
            <a:off x="8952390" y="6356350"/>
            <a:ext cx="2743200" cy="365125"/>
          </a:xfrm>
        </p:spPr>
        <p:txBody>
          <a:bodyPr/>
          <a:lstStyle/>
          <a:p>
            <a:r>
              <a:rPr lang="en-US" dirty="0"/>
              <a:t>20XX</a:t>
            </a:r>
          </a:p>
        </p:txBody>
      </p:sp>
    </p:spTree>
    <p:extLst>
      <p:ext uri="{BB962C8B-B14F-4D97-AF65-F5344CB8AC3E}">
        <p14:creationId xmlns:p14="http://schemas.microsoft.com/office/powerpoint/2010/main" val="330088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FF872A7D-E6CA-4BD5-B88B-0498D0B7515A}"/>
              </a:ext>
            </a:extLst>
          </p:cNvPr>
          <p:cNvSpPr>
            <a:spLocks noGrp="1"/>
          </p:cNvSpPr>
          <p:nvPr>
            <p:ph type="title"/>
          </p:nvPr>
        </p:nvSpPr>
        <p:spPr>
          <a:xfrm>
            <a:off x="856862" y="894716"/>
            <a:ext cx="10515600" cy="495300"/>
          </a:xfrm>
        </p:spPr>
        <p:txBody>
          <a:bodyPr/>
          <a:lstStyle/>
          <a:p>
            <a:r>
              <a:rPr lang="en-US" noProof="0" dirty="0"/>
              <a:t>Areas of focus</a:t>
            </a:r>
            <a:endParaRPr lang="en-US" dirty="0"/>
          </a:p>
        </p:txBody>
      </p:sp>
      <p:sp>
        <p:nvSpPr>
          <p:cNvPr id="8" name="Text Placeholder 7">
            <a:extLst>
              <a:ext uri="{FF2B5EF4-FFF2-40B4-BE49-F238E27FC236}">
                <a16:creationId xmlns:a16="http://schemas.microsoft.com/office/drawing/2014/main" id="{D9FC41A5-6D3B-4D54-8B6D-00B49FDE21BB}"/>
              </a:ext>
            </a:extLst>
          </p:cNvPr>
          <p:cNvSpPr>
            <a:spLocks noGrp="1"/>
          </p:cNvSpPr>
          <p:nvPr>
            <p:ph type="body" sz="quarter" idx="13"/>
          </p:nvPr>
        </p:nvSpPr>
        <p:spPr>
          <a:xfrm>
            <a:off x="1270915" y="2215197"/>
            <a:ext cx="4376935" cy="422365"/>
          </a:xfrm>
        </p:spPr>
        <p:txBody>
          <a:bodyPr/>
          <a:lstStyle/>
          <a:p>
            <a:r>
              <a:rPr lang="en-US" dirty="0"/>
              <a:t>B2B market scenarios​</a:t>
            </a:r>
          </a:p>
        </p:txBody>
      </p:sp>
      <p:sp>
        <p:nvSpPr>
          <p:cNvPr id="11" name="Text Placeholder 10">
            <a:extLst>
              <a:ext uri="{FF2B5EF4-FFF2-40B4-BE49-F238E27FC236}">
                <a16:creationId xmlns:a16="http://schemas.microsoft.com/office/drawing/2014/main" id="{956112D0-BBBB-4761-B916-CEA43C08D470}"/>
              </a:ext>
            </a:extLst>
          </p:cNvPr>
          <p:cNvSpPr>
            <a:spLocks noGrp="1"/>
          </p:cNvSpPr>
          <p:nvPr>
            <p:ph type="body" sz="quarter" idx="16"/>
          </p:nvPr>
        </p:nvSpPr>
        <p:spPr>
          <a:xfrm>
            <a:off x="1270707" y="2637562"/>
            <a:ext cx="4376489" cy="3325723"/>
          </a:xfrm>
        </p:spPr>
        <p:txBody>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10" name="Text Placeholder 9">
            <a:extLst>
              <a:ext uri="{FF2B5EF4-FFF2-40B4-BE49-F238E27FC236}">
                <a16:creationId xmlns:a16="http://schemas.microsoft.com/office/drawing/2014/main" id="{A9B987E6-40EA-4DAD-817D-CF8573D44BC7}"/>
              </a:ext>
            </a:extLst>
          </p:cNvPr>
          <p:cNvSpPr>
            <a:spLocks noGrp="1"/>
          </p:cNvSpPr>
          <p:nvPr>
            <p:ph type="body" sz="quarter" idx="15"/>
          </p:nvPr>
        </p:nvSpPr>
        <p:spPr>
          <a:xfrm>
            <a:off x="6573464" y="2215196"/>
            <a:ext cx="4376935" cy="422365"/>
          </a:xfrm>
        </p:spPr>
        <p:txBody>
          <a:bodyPr/>
          <a:lstStyle/>
          <a:p>
            <a:r>
              <a:rPr lang="en-US" dirty="0"/>
              <a:t>Cloud-based opportunities​</a:t>
            </a:r>
          </a:p>
        </p:txBody>
      </p:sp>
      <p:sp>
        <p:nvSpPr>
          <p:cNvPr id="12" name="Text Placeholder 11">
            <a:extLst>
              <a:ext uri="{FF2B5EF4-FFF2-40B4-BE49-F238E27FC236}">
                <a16:creationId xmlns:a16="http://schemas.microsoft.com/office/drawing/2014/main" id="{4B0C446C-77D9-4469-AAF2-69CF65C0BA19}"/>
              </a:ext>
            </a:extLst>
          </p:cNvPr>
          <p:cNvSpPr>
            <a:spLocks noGrp="1"/>
          </p:cNvSpPr>
          <p:nvPr>
            <p:ph type="body" sz="quarter" idx="17"/>
          </p:nvPr>
        </p:nvSpPr>
        <p:spPr>
          <a:xfrm>
            <a:off x="6573945" y="2637561"/>
            <a:ext cx="4376490" cy="3325723"/>
          </a:xfrm>
        </p:spPr>
        <p:txBody>
          <a:bodyPr/>
          <a:lstStyle/>
          <a:p>
            <a:r>
              <a:rPr lang="en-US" dirty="0"/>
              <a:t>Iterative approaches to corporate strategy​</a:t>
            </a:r>
          </a:p>
          <a:p>
            <a:r>
              <a:rPr lang="en-US" dirty="0"/>
              <a:t>Establish a management framework from the inside​</a:t>
            </a:r>
          </a:p>
        </p:txBody>
      </p:sp>
      <p:sp>
        <p:nvSpPr>
          <p:cNvPr id="4" name="Slide Number Placeholder 3">
            <a:extLst>
              <a:ext uri="{FF2B5EF4-FFF2-40B4-BE49-F238E27FC236}">
                <a16:creationId xmlns:a16="http://schemas.microsoft.com/office/drawing/2014/main" id="{8B585B73-7A1C-4790-86F0-401CF7417BA9}"/>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12</a:t>
            </a:fld>
            <a:endParaRPr lang="en-US" dirty="0"/>
          </a:p>
        </p:txBody>
      </p:sp>
      <p:sp>
        <p:nvSpPr>
          <p:cNvPr id="3" name="Footer Placeholder 2">
            <a:extLst>
              <a:ext uri="{FF2B5EF4-FFF2-40B4-BE49-F238E27FC236}">
                <a16:creationId xmlns:a16="http://schemas.microsoft.com/office/drawing/2014/main" id="{0AE8AC66-7A3E-4F83-9C65-F437FD59AF9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 name="Date Placeholder 1">
            <a:extLst>
              <a:ext uri="{FF2B5EF4-FFF2-40B4-BE49-F238E27FC236}">
                <a16:creationId xmlns:a16="http://schemas.microsoft.com/office/drawing/2014/main" id="{AEDE879D-70D2-44BA-84FA-A456D837A636}"/>
              </a:ext>
            </a:extLst>
          </p:cNvPr>
          <p:cNvSpPr>
            <a:spLocks noGrp="1"/>
          </p:cNvSpPr>
          <p:nvPr>
            <p:ph type="dt" sz="half" idx="10"/>
          </p:nvPr>
        </p:nvSpPr>
        <p:spPr>
          <a:xfrm>
            <a:off x="8952390" y="6356350"/>
            <a:ext cx="2743200" cy="365125"/>
          </a:xfrm>
        </p:spPr>
        <p:txBody>
          <a:bodyPr/>
          <a:lstStyle/>
          <a:p>
            <a:r>
              <a:rPr lang="en-US" dirty="0"/>
              <a:t>20XX</a:t>
            </a:r>
          </a:p>
        </p:txBody>
      </p:sp>
    </p:spTree>
    <p:extLst>
      <p:ext uri="{BB962C8B-B14F-4D97-AF65-F5344CB8AC3E}">
        <p14:creationId xmlns:p14="http://schemas.microsoft.com/office/powerpoint/2010/main" val="2626334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a:extLst>
              <a:ext uri="{FF2B5EF4-FFF2-40B4-BE49-F238E27FC236}">
                <a16:creationId xmlns:a16="http://schemas.microsoft.com/office/drawing/2014/main" id="{321B8428-BD78-4FC4-BEAE-596AB2DC5733}"/>
              </a:ext>
            </a:extLst>
          </p:cNvPr>
          <p:cNvSpPr>
            <a:spLocks noGrp="1"/>
          </p:cNvSpPr>
          <p:nvPr>
            <p:ph type="title"/>
          </p:nvPr>
        </p:nvSpPr>
        <p:spPr>
          <a:xfrm>
            <a:off x="828869" y="893674"/>
            <a:ext cx="10515600" cy="495300"/>
          </a:xfrm>
        </p:spPr>
        <p:txBody>
          <a:bodyPr/>
          <a:lstStyle/>
          <a:p>
            <a:r>
              <a:rPr lang="en-US" noProof="0" dirty="0"/>
              <a:t>How we get there</a:t>
            </a:r>
            <a:endParaRPr lang="en-US" dirty="0"/>
          </a:p>
        </p:txBody>
      </p:sp>
      <p:sp>
        <p:nvSpPr>
          <p:cNvPr id="8" name="Text Placeholder 7">
            <a:extLst>
              <a:ext uri="{FF2B5EF4-FFF2-40B4-BE49-F238E27FC236}">
                <a16:creationId xmlns:a16="http://schemas.microsoft.com/office/drawing/2014/main" id="{60EC01CC-BDB2-4B49-9150-62F71FB5BA00}"/>
              </a:ext>
            </a:extLst>
          </p:cNvPr>
          <p:cNvSpPr>
            <a:spLocks noGrp="1"/>
          </p:cNvSpPr>
          <p:nvPr>
            <p:ph type="body" sz="quarter" idx="13"/>
          </p:nvPr>
        </p:nvSpPr>
        <p:spPr>
          <a:xfrm>
            <a:off x="505100" y="2216238"/>
            <a:ext cx="3604193" cy="422365"/>
          </a:xfrm>
        </p:spPr>
        <p:txBody>
          <a:bodyPr/>
          <a:lstStyle/>
          <a:p>
            <a:r>
              <a:rPr lang="en-US" dirty="0"/>
              <a:t>ROI</a:t>
            </a:r>
          </a:p>
        </p:txBody>
      </p:sp>
      <p:sp>
        <p:nvSpPr>
          <p:cNvPr id="10" name="Text Placeholder 9">
            <a:extLst>
              <a:ext uri="{FF2B5EF4-FFF2-40B4-BE49-F238E27FC236}">
                <a16:creationId xmlns:a16="http://schemas.microsoft.com/office/drawing/2014/main" id="{9693BC51-0015-426C-B454-8FE219279BD0}"/>
              </a:ext>
            </a:extLst>
          </p:cNvPr>
          <p:cNvSpPr>
            <a:spLocks noGrp="1"/>
          </p:cNvSpPr>
          <p:nvPr>
            <p:ph type="body" sz="quarter" idx="16"/>
          </p:nvPr>
        </p:nvSpPr>
        <p:spPr>
          <a:xfrm>
            <a:off x="504893" y="2638603"/>
            <a:ext cx="3603826" cy="3325723"/>
          </a:xfrm>
        </p:spPr>
        <p:txBody>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p:txBody>
      </p:sp>
      <p:sp>
        <p:nvSpPr>
          <p:cNvPr id="11" name="Text Placeholder 10">
            <a:extLst>
              <a:ext uri="{FF2B5EF4-FFF2-40B4-BE49-F238E27FC236}">
                <a16:creationId xmlns:a16="http://schemas.microsoft.com/office/drawing/2014/main" id="{F1E1E5D2-27DA-46E0-A610-17882170556A}"/>
              </a:ext>
            </a:extLst>
          </p:cNvPr>
          <p:cNvSpPr>
            <a:spLocks noGrp="1"/>
          </p:cNvSpPr>
          <p:nvPr>
            <p:ph type="body" sz="quarter" idx="17"/>
          </p:nvPr>
        </p:nvSpPr>
        <p:spPr>
          <a:xfrm>
            <a:off x="4406540" y="2216238"/>
            <a:ext cx="3604193" cy="422365"/>
          </a:xfrm>
        </p:spPr>
        <p:txBody>
          <a:bodyPr/>
          <a:lstStyle/>
          <a:p>
            <a:r>
              <a:rPr lang="en-US" dirty="0"/>
              <a:t>Niche markets​</a:t>
            </a:r>
          </a:p>
        </p:txBody>
      </p:sp>
      <p:sp>
        <p:nvSpPr>
          <p:cNvPr id="12" name="Text Placeholder 11">
            <a:extLst>
              <a:ext uri="{FF2B5EF4-FFF2-40B4-BE49-F238E27FC236}">
                <a16:creationId xmlns:a16="http://schemas.microsoft.com/office/drawing/2014/main" id="{8A8DD9AB-3A66-4584-96A7-CEB27FC80FEF}"/>
              </a:ext>
            </a:extLst>
          </p:cNvPr>
          <p:cNvSpPr>
            <a:spLocks noGrp="1"/>
          </p:cNvSpPr>
          <p:nvPr>
            <p:ph type="body" sz="quarter" idx="18"/>
          </p:nvPr>
        </p:nvSpPr>
        <p:spPr>
          <a:xfrm>
            <a:off x="4406333" y="2638603"/>
            <a:ext cx="3603826" cy="3325723"/>
          </a:xfrm>
        </p:spPr>
        <p:txBody>
          <a:bodyPr/>
          <a:lstStyle/>
          <a:p>
            <a:r>
              <a:rPr lang="en-US" dirty="0"/>
              <a:t>Pursue scalable customer service through sustainable strategies​</a:t>
            </a:r>
          </a:p>
          <a:p>
            <a:r>
              <a:rPr lang="en-US" dirty="0"/>
              <a:t>Engage top-line web services with cutting-edge deliverables​</a:t>
            </a:r>
          </a:p>
        </p:txBody>
      </p:sp>
      <p:sp>
        <p:nvSpPr>
          <p:cNvPr id="13" name="Text Placeholder 12">
            <a:extLst>
              <a:ext uri="{FF2B5EF4-FFF2-40B4-BE49-F238E27FC236}">
                <a16:creationId xmlns:a16="http://schemas.microsoft.com/office/drawing/2014/main" id="{ACF0A168-0337-4144-ABFC-E4E9B9F9D479}"/>
              </a:ext>
            </a:extLst>
          </p:cNvPr>
          <p:cNvSpPr>
            <a:spLocks noGrp="1"/>
          </p:cNvSpPr>
          <p:nvPr>
            <p:ph type="body" sz="quarter" idx="19"/>
          </p:nvPr>
        </p:nvSpPr>
        <p:spPr>
          <a:xfrm>
            <a:off x="8307980" y="2216238"/>
            <a:ext cx="3387610" cy="422365"/>
          </a:xfrm>
        </p:spPr>
        <p:txBody>
          <a:bodyPr/>
          <a:lstStyle/>
          <a:p>
            <a:r>
              <a:rPr lang="en-US" dirty="0"/>
              <a:t>Supply Chains</a:t>
            </a:r>
          </a:p>
        </p:txBody>
      </p:sp>
      <p:sp>
        <p:nvSpPr>
          <p:cNvPr id="14" name="Text Placeholder 13">
            <a:extLst>
              <a:ext uri="{FF2B5EF4-FFF2-40B4-BE49-F238E27FC236}">
                <a16:creationId xmlns:a16="http://schemas.microsoft.com/office/drawing/2014/main" id="{BBE8F214-43D4-4084-AA5E-191C202D83E9}"/>
              </a:ext>
            </a:extLst>
          </p:cNvPr>
          <p:cNvSpPr>
            <a:spLocks noGrp="1"/>
          </p:cNvSpPr>
          <p:nvPr>
            <p:ph type="body" sz="quarter" idx="20"/>
          </p:nvPr>
        </p:nvSpPr>
        <p:spPr>
          <a:xfrm>
            <a:off x="8307772" y="2638603"/>
            <a:ext cx="3387265" cy="3325723"/>
          </a:xfrm>
        </p:spPr>
        <p:txBody>
          <a:bodyPr/>
          <a:lstStyle/>
          <a:p>
            <a:r>
              <a:rPr lang="en-US" dirty="0"/>
              <a:t>Cultivate one-to-one customer service with robust ideas​</a:t>
            </a:r>
          </a:p>
          <a:p>
            <a:r>
              <a:rPr lang="en-US" dirty="0"/>
              <a:t>Maximize timely deliverables for real-time schemas​</a:t>
            </a:r>
          </a:p>
        </p:txBody>
      </p:sp>
      <p:sp>
        <p:nvSpPr>
          <p:cNvPr id="4" name="Slide Number Placeholder 3">
            <a:extLst>
              <a:ext uri="{FF2B5EF4-FFF2-40B4-BE49-F238E27FC236}">
                <a16:creationId xmlns:a16="http://schemas.microsoft.com/office/drawing/2014/main" id="{6ED9FEDE-21F6-49AC-9079-4A0E154FFF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13</a:t>
            </a:fld>
            <a:endParaRPr lang="en-US" dirty="0"/>
          </a:p>
        </p:txBody>
      </p:sp>
      <p:sp>
        <p:nvSpPr>
          <p:cNvPr id="3" name="Footer Placeholder 2">
            <a:extLst>
              <a:ext uri="{FF2B5EF4-FFF2-40B4-BE49-F238E27FC236}">
                <a16:creationId xmlns:a16="http://schemas.microsoft.com/office/drawing/2014/main" id="{C5219309-A8E7-49FC-A769-AFEF4A12D33E}"/>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 name="Date Placeholder 1">
            <a:extLst>
              <a:ext uri="{FF2B5EF4-FFF2-40B4-BE49-F238E27FC236}">
                <a16:creationId xmlns:a16="http://schemas.microsoft.com/office/drawing/2014/main" id="{BEE64BC5-3EE9-44BC-B171-EB09E80F2477}"/>
              </a:ext>
            </a:extLst>
          </p:cNvPr>
          <p:cNvSpPr>
            <a:spLocks noGrp="1"/>
          </p:cNvSpPr>
          <p:nvPr>
            <p:ph type="dt" sz="half" idx="10"/>
          </p:nvPr>
        </p:nvSpPr>
        <p:spPr>
          <a:xfrm>
            <a:off x="8952390" y="6356350"/>
            <a:ext cx="2743200" cy="365125"/>
          </a:xfrm>
        </p:spPr>
        <p:txBody>
          <a:bodyPr/>
          <a:lstStyle/>
          <a:p>
            <a:r>
              <a:rPr lang="en-US" dirty="0"/>
              <a:t>20XX</a:t>
            </a:r>
          </a:p>
        </p:txBody>
      </p:sp>
    </p:spTree>
    <p:extLst>
      <p:ext uri="{BB962C8B-B14F-4D97-AF65-F5344CB8AC3E}">
        <p14:creationId xmlns:p14="http://schemas.microsoft.com/office/powerpoint/2010/main" val="4044148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C0982996-A1AC-4484-BA1F-92D9D8100EC2}"/>
              </a:ext>
            </a:extLst>
          </p:cNvPr>
          <p:cNvSpPr>
            <a:spLocks noGrp="1"/>
          </p:cNvSpPr>
          <p:nvPr>
            <p:ph type="title"/>
          </p:nvPr>
        </p:nvSpPr>
        <p:spPr>
          <a:xfrm>
            <a:off x="742287" y="2068863"/>
            <a:ext cx="4594823" cy="557552"/>
          </a:xfrm>
        </p:spPr>
        <p:txBody>
          <a:bodyPr/>
          <a:lstStyle/>
          <a:p>
            <a:r>
              <a:rPr lang="en-US" dirty="0"/>
              <a:t>Summary</a:t>
            </a:r>
          </a:p>
        </p:txBody>
      </p:sp>
      <p:sp>
        <p:nvSpPr>
          <p:cNvPr id="29" name="Text Placeholder 28">
            <a:extLst>
              <a:ext uri="{FF2B5EF4-FFF2-40B4-BE49-F238E27FC236}">
                <a16:creationId xmlns:a16="http://schemas.microsoft.com/office/drawing/2014/main" id="{CA793C47-D157-471A-9E0C-E14D53BAD149}"/>
              </a:ext>
            </a:extLst>
          </p:cNvPr>
          <p:cNvSpPr>
            <a:spLocks noGrp="1"/>
          </p:cNvSpPr>
          <p:nvPr>
            <p:ph type="body" sz="quarter" idx="16"/>
          </p:nvPr>
        </p:nvSpPr>
        <p:spPr>
          <a:xfrm>
            <a:off x="742287" y="2626414"/>
            <a:ext cx="4259684" cy="2859991"/>
          </a:xfrm>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Slide Number Placeholder 3">
            <a:extLst>
              <a:ext uri="{FF2B5EF4-FFF2-40B4-BE49-F238E27FC236}">
                <a16:creationId xmlns:a16="http://schemas.microsoft.com/office/drawing/2014/main" id="{472F91BA-BDFB-418F-9EC0-4A13DF4DB16B}"/>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14</a:t>
            </a:fld>
            <a:endParaRPr lang="en-US" dirty="0"/>
          </a:p>
        </p:txBody>
      </p:sp>
      <p:sp>
        <p:nvSpPr>
          <p:cNvPr id="90" name="Footer Placeholder 89">
            <a:extLst>
              <a:ext uri="{FF2B5EF4-FFF2-40B4-BE49-F238E27FC236}">
                <a16:creationId xmlns:a16="http://schemas.microsoft.com/office/drawing/2014/main" id="{97A8CAD8-86CB-41BE-94C8-0A11213F6E60}"/>
              </a:ext>
            </a:extLst>
          </p:cNvPr>
          <p:cNvSpPr>
            <a:spLocks noGrp="1"/>
          </p:cNvSpPr>
          <p:nvPr>
            <p:ph type="ftr" sz="quarter" idx="11"/>
          </p:nvPr>
        </p:nvSpPr>
        <p:spPr>
          <a:xfrm>
            <a:off x="6095998" y="6356350"/>
            <a:ext cx="3249170" cy="501649"/>
          </a:xfrm>
        </p:spPr>
        <p:txBody>
          <a:bodyPr/>
          <a:lstStyle/>
          <a:p>
            <a:r>
              <a:rPr lang="en-US" dirty="0"/>
              <a:t>Presentation Title</a:t>
            </a:r>
          </a:p>
        </p:txBody>
      </p:sp>
      <p:sp>
        <p:nvSpPr>
          <p:cNvPr id="89" name="Date Placeholder 88">
            <a:extLst>
              <a:ext uri="{FF2B5EF4-FFF2-40B4-BE49-F238E27FC236}">
                <a16:creationId xmlns:a16="http://schemas.microsoft.com/office/drawing/2014/main" id="{A3735A71-CA90-4FA9-B491-E5A58C5D0ECF}"/>
              </a:ext>
            </a:extLst>
          </p:cNvPr>
          <p:cNvSpPr>
            <a:spLocks noGrp="1"/>
          </p:cNvSpPr>
          <p:nvPr>
            <p:ph type="dt" sz="half" idx="10"/>
          </p:nvPr>
        </p:nvSpPr>
        <p:spPr>
          <a:xfrm>
            <a:off x="9345167" y="6356350"/>
            <a:ext cx="2846831" cy="501650"/>
          </a:xfrm>
        </p:spPr>
        <p:txBody>
          <a:bodyPr/>
          <a:lstStyle/>
          <a:p>
            <a:r>
              <a:rPr lang="en-US" dirty="0"/>
              <a:t>20XX</a:t>
            </a:r>
          </a:p>
        </p:txBody>
      </p:sp>
      <p:sp>
        <p:nvSpPr>
          <p:cNvPr id="3" name="Picture Placeholder 2">
            <a:extLst>
              <a:ext uri="{FF2B5EF4-FFF2-40B4-BE49-F238E27FC236}">
                <a16:creationId xmlns:a16="http://schemas.microsoft.com/office/drawing/2014/main" id="{8AB51ECE-8190-463F-4631-F0BDF28ABA89}"/>
              </a:ext>
            </a:extLst>
          </p:cNvPr>
          <p:cNvSpPr>
            <a:spLocks noGrp="1"/>
          </p:cNvSpPr>
          <p:nvPr>
            <p:ph type="pic" sz="quarter" idx="13"/>
          </p:nvPr>
        </p:nvSpPr>
        <p:spPr/>
      </p:sp>
      <p:sp>
        <p:nvSpPr>
          <p:cNvPr id="6" name="Picture Placeholder 5">
            <a:extLst>
              <a:ext uri="{FF2B5EF4-FFF2-40B4-BE49-F238E27FC236}">
                <a16:creationId xmlns:a16="http://schemas.microsoft.com/office/drawing/2014/main" id="{B4DEC849-06C6-C285-3BFC-1B29F65B6120}"/>
              </a:ext>
            </a:extLst>
          </p:cNvPr>
          <p:cNvSpPr>
            <a:spLocks noGrp="1"/>
          </p:cNvSpPr>
          <p:nvPr>
            <p:ph type="pic" sz="quarter" idx="14"/>
          </p:nvPr>
        </p:nvSpPr>
        <p:spPr/>
      </p:sp>
    </p:spTree>
    <p:extLst>
      <p:ext uri="{BB962C8B-B14F-4D97-AF65-F5344CB8AC3E}">
        <p14:creationId xmlns:p14="http://schemas.microsoft.com/office/powerpoint/2010/main" val="2481771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close-up of a set of xylophone">
            <a:extLst>
              <a:ext uri="{FF2B5EF4-FFF2-40B4-BE49-F238E27FC236}">
                <a16:creationId xmlns:a16="http://schemas.microsoft.com/office/drawing/2014/main" id="{8F9D2BDD-1685-481F-B253-8421541A560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7813" b="7813"/>
          <a:stretch/>
        </p:blipFill>
        <p:spPr>
          <a:xfrm>
            <a:off x="0" y="0"/>
            <a:ext cx="12192000" cy="6858000"/>
          </a:xfrm>
        </p:spPr>
      </p:pic>
      <p:sp>
        <p:nvSpPr>
          <p:cNvPr id="32" name="Title 31">
            <a:extLst>
              <a:ext uri="{FF2B5EF4-FFF2-40B4-BE49-F238E27FC236}">
                <a16:creationId xmlns:a16="http://schemas.microsoft.com/office/drawing/2014/main" id="{8D996758-284E-4C63-9A4B-2C107FDFE3E1}"/>
              </a:ext>
            </a:extLst>
          </p:cNvPr>
          <p:cNvSpPr>
            <a:spLocks noGrp="1"/>
          </p:cNvSpPr>
          <p:nvPr>
            <p:ph type="title"/>
          </p:nvPr>
        </p:nvSpPr>
        <p:spPr>
          <a:xfrm>
            <a:off x="0" y="0"/>
            <a:ext cx="5575851" cy="4210387"/>
          </a:xfrm>
        </p:spPr>
        <p:txBody>
          <a:bodyPr/>
          <a:lstStyle/>
          <a:p>
            <a:r>
              <a:rPr lang="en-US" dirty="0"/>
              <a:t>Thank you</a:t>
            </a:r>
          </a:p>
        </p:txBody>
      </p:sp>
      <p:sp>
        <p:nvSpPr>
          <p:cNvPr id="10" name="Text Placeholder 9">
            <a:extLst>
              <a:ext uri="{FF2B5EF4-FFF2-40B4-BE49-F238E27FC236}">
                <a16:creationId xmlns:a16="http://schemas.microsoft.com/office/drawing/2014/main" id="{A0206A59-E2C8-4E81-AE9D-B2F7ADEEABC8}"/>
              </a:ext>
            </a:extLst>
          </p:cNvPr>
          <p:cNvSpPr>
            <a:spLocks noGrp="1"/>
          </p:cNvSpPr>
          <p:nvPr>
            <p:ph type="body" sz="quarter" idx="16"/>
          </p:nvPr>
        </p:nvSpPr>
        <p:spPr>
          <a:xfrm>
            <a:off x="-1" y="4210388"/>
            <a:ext cx="5575849" cy="2118216"/>
          </a:xfrm>
        </p:spPr>
        <p:txBody>
          <a:bodyPr/>
          <a:lstStyle/>
          <a:p>
            <a:r>
              <a:rPr lang="en-US" dirty="0"/>
              <a:t>M Nilsson​​</a:t>
            </a:r>
          </a:p>
          <a:p>
            <a:r>
              <a:rPr lang="en-US" dirty="0"/>
              <a:t>Nilsson@contoso.com​</a:t>
            </a:r>
          </a:p>
          <a:p>
            <a:r>
              <a:rPr lang="en-US" dirty="0"/>
              <a:t>www.nilsson.com​</a:t>
            </a:r>
          </a:p>
        </p:txBody>
      </p:sp>
      <p:sp>
        <p:nvSpPr>
          <p:cNvPr id="4" name="Slide Number Placeholder 3">
            <a:extLst>
              <a:ext uri="{FF2B5EF4-FFF2-40B4-BE49-F238E27FC236}">
                <a16:creationId xmlns:a16="http://schemas.microsoft.com/office/drawing/2014/main" id="{629BE851-241B-47F9-98FE-199655764BEB}"/>
              </a:ext>
            </a:extLst>
          </p:cNvPr>
          <p:cNvSpPr>
            <a:spLocks noGrp="1"/>
          </p:cNvSpPr>
          <p:nvPr>
            <p:ph type="sldNum" sz="quarter" idx="12"/>
          </p:nvPr>
        </p:nvSpPr>
        <p:spPr>
          <a:xfrm>
            <a:off x="-1" y="6331226"/>
            <a:ext cx="3497063" cy="526774"/>
          </a:xfrm>
        </p:spPr>
        <p:txBody>
          <a:bodyPr/>
          <a:lstStyle/>
          <a:p>
            <a:fld id="{7A9E80BB-C0DF-4F1B-8821-E3FD53412EFF}" type="slidenum">
              <a:rPr lang="en-US" smtClean="0"/>
              <a:pPr/>
              <a:t>15</a:t>
            </a:fld>
            <a:endParaRPr lang="en-US" dirty="0"/>
          </a:p>
        </p:txBody>
      </p:sp>
      <p:sp>
        <p:nvSpPr>
          <p:cNvPr id="3" name="Footer Placeholder 2">
            <a:extLst>
              <a:ext uri="{FF2B5EF4-FFF2-40B4-BE49-F238E27FC236}">
                <a16:creationId xmlns:a16="http://schemas.microsoft.com/office/drawing/2014/main" id="{063CF198-93B6-4140-8171-3CD9176AE85F}"/>
              </a:ext>
            </a:extLst>
          </p:cNvPr>
          <p:cNvSpPr>
            <a:spLocks noGrp="1"/>
          </p:cNvSpPr>
          <p:nvPr>
            <p:ph type="ftr" sz="quarter" idx="11"/>
          </p:nvPr>
        </p:nvSpPr>
        <p:spPr>
          <a:xfrm>
            <a:off x="3497062" y="6336472"/>
            <a:ext cx="5197878" cy="529397"/>
          </a:xfrm>
        </p:spPr>
        <p:txBody>
          <a:bodyPr/>
          <a:lstStyle/>
          <a:p>
            <a:r>
              <a:rPr lang="en-US" dirty="0"/>
              <a:t>Presentation Title</a:t>
            </a:r>
          </a:p>
        </p:txBody>
      </p:sp>
      <p:sp>
        <p:nvSpPr>
          <p:cNvPr id="2" name="Date Placeholder 1">
            <a:extLst>
              <a:ext uri="{FF2B5EF4-FFF2-40B4-BE49-F238E27FC236}">
                <a16:creationId xmlns:a16="http://schemas.microsoft.com/office/drawing/2014/main" id="{43322751-6649-4C31-8A1A-3B1A1E73FDD5}"/>
              </a:ext>
            </a:extLst>
          </p:cNvPr>
          <p:cNvSpPr>
            <a:spLocks noGrp="1"/>
          </p:cNvSpPr>
          <p:nvPr>
            <p:ph type="dt" sz="half" idx="10"/>
          </p:nvPr>
        </p:nvSpPr>
        <p:spPr>
          <a:xfrm>
            <a:off x="8694940" y="6328604"/>
            <a:ext cx="3497060" cy="529396"/>
          </a:xfrm>
        </p:spPr>
        <p:txBody>
          <a:bodyPr/>
          <a:lstStyle/>
          <a:p>
            <a:r>
              <a:rPr lang="en-US" dirty="0"/>
              <a:t>20XX</a:t>
            </a:r>
          </a:p>
        </p:txBody>
      </p:sp>
      <p:pic>
        <p:nvPicPr>
          <p:cNvPr id="51" name="Graphic 50">
            <a:extLst>
              <a:ext uri="{FF2B5EF4-FFF2-40B4-BE49-F238E27FC236}">
                <a16:creationId xmlns:a16="http://schemas.microsoft.com/office/drawing/2014/main" id="{90C92756-0BB5-41BC-A43D-39DE7F34688A}"/>
              </a:ext>
              <a:ext uri="{C183D7F6-B498-43B3-948B-1728B52AA6E4}">
                <adec:decorative xmlns:adec="http://schemas.microsoft.com/office/drawing/2017/decorative" val="1"/>
              </a:ext>
            </a:extLst>
          </p:cNvPr>
          <p:cNvPicPr>
            <a:picLocks noChangeAspect="1"/>
          </p:cNvPicPr>
          <p:nvPr/>
        </p:nvPicPr>
        <p:blipFill>
          <a:blip r:embed="rId3">
            <a:alphaModFix amt="54000"/>
            <a:extLst>
              <a:ext uri="{96DAC541-7B7A-43D3-8B79-37D633B846F1}">
                <asvg:svgBlip xmlns:asvg="http://schemas.microsoft.com/office/drawing/2016/SVG/main" r:embed="rId4"/>
              </a:ext>
            </a:extLst>
          </a:blip>
          <a:stretch>
            <a:fillRect/>
          </a:stretch>
        </p:blipFill>
        <p:spPr>
          <a:xfrm>
            <a:off x="5575850" y="1"/>
            <a:ext cx="6616149" cy="6335712"/>
          </a:xfrm>
          <a:prstGeom prst="rect">
            <a:avLst/>
          </a:prstGeom>
        </p:spPr>
      </p:pic>
    </p:spTree>
    <p:extLst>
      <p:ext uri="{BB962C8B-B14F-4D97-AF65-F5344CB8AC3E}">
        <p14:creationId xmlns:p14="http://schemas.microsoft.com/office/powerpoint/2010/main" val="465445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FE58CE81-79F8-4E88-A7B1-6103D70D01B6}"/>
              </a:ext>
            </a:extLst>
          </p:cNvPr>
          <p:cNvSpPr>
            <a:spLocks noGrp="1"/>
          </p:cNvSpPr>
          <p:nvPr>
            <p:ph type="title"/>
          </p:nvPr>
        </p:nvSpPr>
        <p:spPr>
          <a:xfrm>
            <a:off x="6559826" y="1209670"/>
            <a:ext cx="5135764" cy="495300"/>
          </a:xfrm>
        </p:spPr>
        <p:txBody>
          <a:bodyPr/>
          <a:lstStyle/>
          <a:p>
            <a:r>
              <a:rPr lang="en-US" dirty="0"/>
              <a:t>agenda</a:t>
            </a:r>
          </a:p>
        </p:txBody>
      </p:sp>
      <p:sp>
        <p:nvSpPr>
          <p:cNvPr id="18" name="Text Placeholder 17">
            <a:extLst>
              <a:ext uri="{FF2B5EF4-FFF2-40B4-BE49-F238E27FC236}">
                <a16:creationId xmlns:a16="http://schemas.microsoft.com/office/drawing/2014/main" id="{E104D264-19F5-47BB-9134-C9A3CEBC78EB}"/>
              </a:ext>
            </a:extLst>
          </p:cNvPr>
          <p:cNvSpPr>
            <a:spLocks noGrp="1"/>
          </p:cNvSpPr>
          <p:nvPr>
            <p:ph type="body" sz="quarter" idx="15"/>
          </p:nvPr>
        </p:nvSpPr>
        <p:spPr>
          <a:xfrm>
            <a:off x="6559826" y="1789866"/>
            <a:ext cx="5135764" cy="3577259"/>
          </a:xfrm>
        </p:spPr>
        <p:txBody>
          <a:bodyPr/>
          <a:lstStyle/>
          <a:p>
            <a:r>
              <a:rPr lang="en-US" dirty="0"/>
              <a:t>Introduction​</a:t>
            </a:r>
          </a:p>
          <a:p>
            <a:r>
              <a:rPr lang="en-US" dirty="0"/>
              <a:t>Primary goals​</a:t>
            </a:r>
          </a:p>
          <a:p>
            <a:r>
              <a:rPr lang="en-US" dirty="0"/>
              <a:t>Areas of growth​</a:t>
            </a:r>
          </a:p>
          <a:p>
            <a:r>
              <a:rPr lang="en-US" dirty="0"/>
              <a:t>Timeline​</a:t>
            </a:r>
          </a:p>
          <a:p>
            <a:r>
              <a:rPr lang="en-US" dirty="0"/>
              <a:t>Summary​</a:t>
            </a:r>
          </a:p>
        </p:txBody>
      </p:sp>
      <p:sp>
        <p:nvSpPr>
          <p:cNvPr id="5" name="Slide Number Placeholder 4">
            <a:extLst>
              <a:ext uri="{FF2B5EF4-FFF2-40B4-BE49-F238E27FC236}">
                <a16:creationId xmlns:a16="http://schemas.microsoft.com/office/drawing/2014/main" id="{44084D5E-27CA-4C1F-A2EC-760AE93FE4D9}"/>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2</a:t>
            </a:fld>
            <a:endParaRPr lang="en-US" dirty="0"/>
          </a:p>
        </p:txBody>
      </p:sp>
      <p:sp>
        <p:nvSpPr>
          <p:cNvPr id="4" name="Footer Placeholder 3">
            <a:extLst>
              <a:ext uri="{FF2B5EF4-FFF2-40B4-BE49-F238E27FC236}">
                <a16:creationId xmlns:a16="http://schemas.microsoft.com/office/drawing/2014/main" id="{741B54F8-5CA5-46A9-86AA-1BF047C3874D}"/>
              </a:ext>
            </a:extLst>
          </p:cNvPr>
          <p:cNvSpPr>
            <a:spLocks noGrp="1"/>
          </p:cNvSpPr>
          <p:nvPr>
            <p:ph type="ftr" sz="quarter" idx="11"/>
          </p:nvPr>
        </p:nvSpPr>
        <p:spPr>
          <a:xfrm>
            <a:off x="6373368" y="6356350"/>
            <a:ext cx="2971800" cy="365125"/>
          </a:xfrm>
        </p:spPr>
        <p:txBody>
          <a:bodyPr/>
          <a:lstStyle/>
          <a:p>
            <a:r>
              <a:rPr lang="en-US" dirty="0"/>
              <a:t>Presentation Title</a:t>
            </a:r>
          </a:p>
        </p:txBody>
      </p:sp>
      <p:sp>
        <p:nvSpPr>
          <p:cNvPr id="3" name="Date Placeholder 2">
            <a:extLst>
              <a:ext uri="{FF2B5EF4-FFF2-40B4-BE49-F238E27FC236}">
                <a16:creationId xmlns:a16="http://schemas.microsoft.com/office/drawing/2014/main" id="{408F70B7-1A31-4434-AAFC-A5D0CAA10B72}"/>
              </a:ext>
            </a:extLst>
          </p:cNvPr>
          <p:cNvSpPr>
            <a:spLocks noGrp="1"/>
          </p:cNvSpPr>
          <p:nvPr>
            <p:ph type="dt" sz="half" idx="10"/>
          </p:nvPr>
        </p:nvSpPr>
        <p:spPr>
          <a:xfrm>
            <a:off x="9939528" y="6356350"/>
            <a:ext cx="1756062" cy="365125"/>
          </a:xfrm>
        </p:spPr>
        <p:txBody>
          <a:bodyPr/>
          <a:lstStyle/>
          <a:p>
            <a:r>
              <a:rPr lang="en-US" dirty="0"/>
              <a:t>20XX</a:t>
            </a:r>
          </a:p>
        </p:txBody>
      </p:sp>
      <p:pic>
        <p:nvPicPr>
          <p:cNvPr id="15" name="Graphic 14">
            <a:extLst>
              <a:ext uri="{FF2B5EF4-FFF2-40B4-BE49-F238E27FC236}">
                <a16:creationId xmlns:a16="http://schemas.microsoft.com/office/drawing/2014/main" id="{A2A52314-D977-4B70-A52B-BD18C4129803}"/>
              </a:ext>
              <a:ext uri="{C183D7F6-B498-43B3-948B-1728B52AA6E4}">
                <adec:decorative xmlns:adec="http://schemas.microsoft.com/office/drawing/2017/decorative" val="1"/>
              </a:ext>
            </a:extLst>
          </p:cNvPr>
          <p:cNvPicPr>
            <a:picLocks noChangeAspect="1"/>
          </p:cNvPicPr>
          <p:nvPr/>
        </p:nvPicPr>
        <p:blipFill rotWithShape="1">
          <a:blip r:embed="rId2">
            <a:alphaModFix amt="54000"/>
            <a:extLst>
              <a:ext uri="{96DAC541-7B7A-43D3-8B79-37D633B846F1}">
                <asvg:svgBlip xmlns:asvg="http://schemas.microsoft.com/office/drawing/2016/SVG/main" r:embed="rId3"/>
              </a:ext>
            </a:extLst>
          </a:blip>
          <a:srcRect l="25000" r="25000"/>
          <a:stretch/>
        </p:blipFill>
        <p:spPr>
          <a:xfrm>
            <a:off x="-19812" y="0"/>
            <a:ext cx="6096000" cy="6858000"/>
          </a:xfrm>
          <a:prstGeom prst="rect">
            <a:avLst/>
          </a:prstGeom>
        </p:spPr>
      </p:pic>
      <p:pic>
        <p:nvPicPr>
          <p:cNvPr id="62" name="Graphic 61">
            <a:extLst>
              <a:ext uri="{FF2B5EF4-FFF2-40B4-BE49-F238E27FC236}">
                <a16:creationId xmlns:a16="http://schemas.microsoft.com/office/drawing/2014/main" id="{08453B12-6818-452E-8213-837B2C232B5B}"/>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14516" y="0"/>
            <a:ext cx="3644900" cy="6858000"/>
          </a:xfrm>
          <a:prstGeom prst="rect">
            <a:avLst/>
          </a:prstGeom>
        </p:spPr>
      </p:pic>
      <p:sp>
        <p:nvSpPr>
          <p:cNvPr id="6" name="Picture Placeholder 5">
            <a:extLst>
              <a:ext uri="{FF2B5EF4-FFF2-40B4-BE49-F238E27FC236}">
                <a16:creationId xmlns:a16="http://schemas.microsoft.com/office/drawing/2014/main" id="{27FC1C3C-D2D6-B085-CB84-D0AFA908FF40}"/>
              </a:ext>
            </a:extLst>
          </p:cNvPr>
          <p:cNvSpPr>
            <a:spLocks noGrp="1"/>
          </p:cNvSpPr>
          <p:nvPr>
            <p:ph type="pic" sz="quarter" idx="13"/>
          </p:nvPr>
        </p:nvSpPr>
        <p:spPr>
          <a:xfrm>
            <a:off x="0" y="0"/>
            <a:ext cx="6096000" cy="6858000"/>
          </a:xfrm>
        </p:spPr>
      </p:sp>
    </p:spTree>
    <p:extLst>
      <p:ext uri="{BB962C8B-B14F-4D97-AF65-F5344CB8AC3E}">
        <p14:creationId xmlns:p14="http://schemas.microsoft.com/office/powerpoint/2010/main" val="562094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FFDFC4E2-C9DE-4F2E-A89C-715209C07046}"/>
              </a:ext>
            </a:extLst>
          </p:cNvPr>
          <p:cNvSpPr>
            <a:spLocks noGrp="1"/>
          </p:cNvSpPr>
          <p:nvPr>
            <p:ph type="title"/>
          </p:nvPr>
        </p:nvSpPr>
        <p:spPr>
          <a:xfrm>
            <a:off x="1107463" y="986268"/>
            <a:ext cx="2893813" cy="1034385"/>
          </a:xfrm>
        </p:spPr>
        <p:txBody>
          <a:bodyPr/>
          <a:lstStyle/>
          <a:p>
            <a:r>
              <a:rPr lang="en-US" dirty="0"/>
              <a:t>Introduction</a:t>
            </a:r>
          </a:p>
        </p:txBody>
      </p:sp>
      <p:sp>
        <p:nvSpPr>
          <p:cNvPr id="16" name="Text Placeholder 15">
            <a:extLst>
              <a:ext uri="{FF2B5EF4-FFF2-40B4-BE49-F238E27FC236}">
                <a16:creationId xmlns:a16="http://schemas.microsoft.com/office/drawing/2014/main" id="{56E7A249-5611-42FD-975D-23A8754CDE38}"/>
              </a:ext>
            </a:extLst>
          </p:cNvPr>
          <p:cNvSpPr>
            <a:spLocks noGrp="1"/>
          </p:cNvSpPr>
          <p:nvPr>
            <p:ph type="body" sz="quarter" idx="15"/>
          </p:nvPr>
        </p:nvSpPr>
        <p:spPr>
          <a:xfrm>
            <a:off x="4541407" y="699461"/>
            <a:ext cx="6547507" cy="1552015"/>
          </a:xfrm>
        </p:spPr>
        <p:txBody>
          <a:bodyPr/>
          <a:lstStyle/>
          <a:p>
            <a:r>
              <a:rPr lang="en-US" dirty="0">
                <a:solidFill>
                  <a:schemeClr val="bg1"/>
                </a:solidFill>
              </a:rPr>
              <a:t>At Contoso, we empower organizations to foster collaborative thinking to further drive workplace innovation. By closing the loop and leveraging agile frameworks, we help business grow organically and foster a consumer first mindset.​</a:t>
            </a:r>
          </a:p>
        </p:txBody>
      </p:sp>
      <p:sp>
        <p:nvSpPr>
          <p:cNvPr id="5" name="Slide Number Placeholder 4">
            <a:extLst>
              <a:ext uri="{FF2B5EF4-FFF2-40B4-BE49-F238E27FC236}">
                <a16:creationId xmlns:a16="http://schemas.microsoft.com/office/drawing/2014/main" id="{54C93D79-8EC5-46CD-AA16-7851250E7598}"/>
              </a:ext>
            </a:extLst>
          </p:cNvPr>
          <p:cNvSpPr>
            <a:spLocks noGrp="1"/>
          </p:cNvSpPr>
          <p:nvPr>
            <p:ph type="sldNum" sz="quarter" idx="12"/>
          </p:nvPr>
        </p:nvSpPr>
        <p:spPr>
          <a:xfrm>
            <a:off x="0" y="6356350"/>
            <a:ext cx="3497062" cy="501650"/>
          </a:xfrm>
        </p:spPr>
        <p:txBody>
          <a:bodyPr/>
          <a:lstStyle/>
          <a:p>
            <a:fld id="{7A9E80BB-C0DF-4F1B-8821-E3FD53412EFF}" type="slidenum">
              <a:rPr lang="en-US" smtClean="0"/>
              <a:pPr/>
              <a:t>3</a:t>
            </a:fld>
            <a:endParaRPr lang="en-US" dirty="0"/>
          </a:p>
        </p:txBody>
      </p:sp>
      <p:sp>
        <p:nvSpPr>
          <p:cNvPr id="4" name="Footer Placeholder 3">
            <a:extLst>
              <a:ext uri="{FF2B5EF4-FFF2-40B4-BE49-F238E27FC236}">
                <a16:creationId xmlns:a16="http://schemas.microsoft.com/office/drawing/2014/main" id="{D4BF3A7C-6F25-4CD0-85C5-EE1A21BCBFA4}"/>
              </a:ext>
            </a:extLst>
          </p:cNvPr>
          <p:cNvSpPr>
            <a:spLocks noGrp="1"/>
          </p:cNvSpPr>
          <p:nvPr>
            <p:ph type="ftr" sz="quarter" idx="11"/>
          </p:nvPr>
        </p:nvSpPr>
        <p:spPr>
          <a:xfrm>
            <a:off x="3497062" y="6356350"/>
            <a:ext cx="5197878" cy="501650"/>
          </a:xfrm>
        </p:spPr>
        <p:txBody>
          <a:bodyPr/>
          <a:lstStyle/>
          <a:p>
            <a:r>
              <a:rPr lang="en-US" dirty="0"/>
              <a:t>Presentation Title</a:t>
            </a:r>
          </a:p>
        </p:txBody>
      </p:sp>
      <p:sp>
        <p:nvSpPr>
          <p:cNvPr id="3" name="Date Placeholder 2">
            <a:extLst>
              <a:ext uri="{FF2B5EF4-FFF2-40B4-BE49-F238E27FC236}">
                <a16:creationId xmlns:a16="http://schemas.microsoft.com/office/drawing/2014/main" id="{E98DCB15-B29C-40F0-9B09-422989A48601}"/>
              </a:ext>
            </a:extLst>
          </p:cNvPr>
          <p:cNvSpPr>
            <a:spLocks noGrp="1"/>
          </p:cNvSpPr>
          <p:nvPr>
            <p:ph type="dt" sz="half" idx="10"/>
          </p:nvPr>
        </p:nvSpPr>
        <p:spPr>
          <a:xfrm>
            <a:off x="8694940" y="6356350"/>
            <a:ext cx="3497060" cy="501650"/>
          </a:xfrm>
        </p:spPr>
        <p:txBody>
          <a:bodyPr/>
          <a:lstStyle/>
          <a:p>
            <a:r>
              <a:rPr lang="en-US" dirty="0"/>
              <a:t>20XX</a:t>
            </a:r>
          </a:p>
        </p:txBody>
      </p:sp>
      <p:pic>
        <p:nvPicPr>
          <p:cNvPr id="9" name="Graphic 8">
            <a:extLst>
              <a:ext uri="{FF2B5EF4-FFF2-40B4-BE49-F238E27FC236}">
                <a16:creationId xmlns:a16="http://schemas.microsoft.com/office/drawing/2014/main" id="{D16FC2FA-E7D5-403B-BB1A-1AC8E2901086}"/>
              </a:ext>
              <a:ext uri="{C183D7F6-B498-43B3-948B-1728B52AA6E4}">
                <adec:decorative xmlns:adec="http://schemas.microsoft.com/office/drawing/2017/decorative" val="1"/>
              </a:ext>
            </a:extLst>
          </p:cNvPr>
          <p:cNvPicPr>
            <a:picLocks noChangeAspect="1"/>
          </p:cNvPicPr>
          <p:nvPr/>
        </p:nvPicPr>
        <p:blipFill>
          <a:blip r:embed="rId2">
            <a:alphaModFix amt="54000"/>
            <a:extLst>
              <a:ext uri="{96DAC541-7B7A-43D3-8B79-37D633B846F1}">
                <asvg:svgBlip xmlns:asvg="http://schemas.microsoft.com/office/drawing/2016/SVG/main" r:embed="rId3"/>
              </a:ext>
            </a:extLst>
          </a:blip>
          <a:stretch>
            <a:fillRect/>
          </a:stretch>
        </p:blipFill>
        <p:spPr>
          <a:xfrm>
            <a:off x="0" y="3023506"/>
            <a:ext cx="12192000" cy="3864430"/>
          </a:xfrm>
          <a:prstGeom prst="rect">
            <a:avLst/>
          </a:prstGeom>
        </p:spPr>
      </p:pic>
      <p:pic>
        <p:nvPicPr>
          <p:cNvPr id="47" name="Graphic 46">
            <a:extLst>
              <a:ext uri="{FF2B5EF4-FFF2-40B4-BE49-F238E27FC236}">
                <a16:creationId xmlns:a16="http://schemas.microsoft.com/office/drawing/2014/main" id="{FEC87FBB-9057-4D42-BFB8-C20E962AB29D}"/>
              </a:ext>
              <a:ext uri="{C183D7F6-B498-43B3-948B-1728B52AA6E4}">
                <adec:decorative xmlns:adec="http://schemas.microsoft.com/office/drawing/2017/decorative" val="1"/>
              </a:ext>
            </a:extLst>
          </p:cNvPr>
          <p:cNvPicPr>
            <a:picLocks noChangeAspect="1"/>
          </p:cNvPicPr>
          <p:nvPr/>
        </p:nvPicPr>
        <p:blipFill>
          <a:blip r:embed="rId2">
            <a:alphaModFix amt="54000"/>
            <a:extLst>
              <a:ext uri="{96DAC541-7B7A-43D3-8B79-37D633B846F1}">
                <asvg:svgBlip xmlns:asvg="http://schemas.microsoft.com/office/drawing/2016/SVG/main" r:embed="rId3"/>
              </a:ext>
            </a:extLst>
          </a:blip>
          <a:stretch>
            <a:fillRect/>
          </a:stretch>
        </p:blipFill>
        <p:spPr>
          <a:xfrm>
            <a:off x="0" y="3519850"/>
            <a:ext cx="12192000" cy="3362780"/>
          </a:xfrm>
          <a:prstGeom prst="rect">
            <a:avLst/>
          </a:prstGeom>
        </p:spPr>
      </p:pic>
      <p:sp>
        <p:nvSpPr>
          <p:cNvPr id="6" name="Picture Placeholder 5">
            <a:extLst>
              <a:ext uri="{FF2B5EF4-FFF2-40B4-BE49-F238E27FC236}">
                <a16:creationId xmlns:a16="http://schemas.microsoft.com/office/drawing/2014/main" id="{CC24572C-8891-6259-727E-0C026AC3E5AB}"/>
              </a:ext>
            </a:extLst>
          </p:cNvPr>
          <p:cNvSpPr>
            <a:spLocks noGrp="1"/>
          </p:cNvSpPr>
          <p:nvPr>
            <p:ph type="pic" sz="quarter" idx="13"/>
          </p:nvPr>
        </p:nvSpPr>
        <p:spPr>
          <a:xfrm>
            <a:off x="0" y="3018201"/>
            <a:ext cx="12192000" cy="3864429"/>
          </a:xfrm>
        </p:spPr>
      </p:sp>
    </p:spTree>
    <p:extLst>
      <p:ext uri="{BB962C8B-B14F-4D97-AF65-F5344CB8AC3E}">
        <p14:creationId xmlns:p14="http://schemas.microsoft.com/office/powerpoint/2010/main" val="766742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A365D2C-2AF4-4356-BA8C-0913B319071A}"/>
              </a:ext>
            </a:extLst>
          </p:cNvPr>
          <p:cNvSpPr>
            <a:spLocks noGrp="1"/>
          </p:cNvSpPr>
          <p:nvPr>
            <p:ph type="title"/>
          </p:nvPr>
        </p:nvSpPr>
        <p:spPr>
          <a:xfrm>
            <a:off x="8171176" y="0"/>
            <a:ext cx="4020824" cy="2300397"/>
          </a:xfrm>
        </p:spPr>
        <p:txBody>
          <a:bodyPr/>
          <a:lstStyle/>
          <a:p>
            <a:r>
              <a:rPr lang="en-US" noProof="0" dirty="0"/>
              <a:t>Primary goals</a:t>
            </a:r>
            <a:endParaRPr lang="en-US" dirty="0"/>
          </a:p>
        </p:txBody>
      </p:sp>
      <p:sp>
        <p:nvSpPr>
          <p:cNvPr id="21" name="Text Placeholder 20">
            <a:extLst>
              <a:ext uri="{FF2B5EF4-FFF2-40B4-BE49-F238E27FC236}">
                <a16:creationId xmlns:a16="http://schemas.microsoft.com/office/drawing/2014/main" id="{4DB887E2-88ED-403F-BA2A-36081EE10F0D}"/>
              </a:ext>
            </a:extLst>
          </p:cNvPr>
          <p:cNvSpPr>
            <a:spLocks noGrp="1"/>
          </p:cNvSpPr>
          <p:nvPr>
            <p:ph type="body" sz="quarter" idx="15"/>
          </p:nvPr>
        </p:nvSpPr>
        <p:spPr>
          <a:xfrm>
            <a:off x="8171176" y="2300396"/>
            <a:ext cx="4020824" cy="4557603"/>
          </a:xfrm>
        </p:spPr>
        <p:txBody>
          <a:bodyPr/>
          <a:lstStyle/>
          <a:p>
            <a:r>
              <a:rPr lang="en-US" dirty="0"/>
              <a:t>Annual Revenue Growth</a:t>
            </a:r>
          </a:p>
        </p:txBody>
      </p:sp>
      <p:sp>
        <p:nvSpPr>
          <p:cNvPr id="31" name="Picture Placeholder 6">
            <a:extLst>
              <a:ext uri="{FF2B5EF4-FFF2-40B4-BE49-F238E27FC236}">
                <a16:creationId xmlns:a16="http://schemas.microsoft.com/office/drawing/2014/main" id="{D6FF8AB6-8818-4C07-B454-6096C7ACAD65}"/>
              </a:ext>
            </a:extLst>
          </p:cNvPr>
          <p:cNvSpPr txBox="1">
            <a:spLocks/>
          </p:cNvSpPr>
          <p:nvPr/>
        </p:nvSpPr>
        <p:spPr>
          <a:xfrm>
            <a:off x="6096000" y="0"/>
            <a:ext cx="6096000" cy="3429000"/>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Click to add photo</a:t>
            </a:r>
          </a:p>
        </p:txBody>
      </p:sp>
      <p:pic>
        <p:nvPicPr>
          <p:cNvPr id="30" name="Graphic 29">
            <a:extLst>
              <a:ext uri="{FF2B5EF4-FFF2-40B4-BE49-F238E27FC236}">
                <a16:creationId xmlns:a16="http://schemas.microsoft.com/office/drawing/2014/main" id="{FA004D3C-FBF8-40B2-B45E-0AE725F3634C}"/>
              </a:ext>
              <a:ext uri="{C183D7F6-B498-43B3-948B-1728B52AA6E4}">
                <adec:decorative xmlns:adec="http://schemas.microsoft.com/office/drawing/2017/decorative" val="1"/>
              </a:ext>
            </a:extLst>
          </p:cNvPr>
          <p:cNvPicPr>
            <a:picLocks noChangeAspect="1"/>
          </p:cNvPicPr>
          <p:nvPr/>
        </p:nvPicPr>
        <p:blipFill>
          <a:blip r:embed="rId2">
            <a:alphaModFix amt="54000"/>
            <a:extLst>
              <a:ext uri="{96DAC541-7B7A-43D3-8B79-37D633B846F1}">
                <asvg:svgBlip xmlns:asvg="http://schemas.microsoft.com/office/drawing/2016/SVG/main" r:embed="rId3"/>
              </a:ext>
            </a:extLst>
          </a:blip>
          <a:stretch>
            <a:fillRect/>
          </a:stretch>
        </p:blipFill>
        <p:spPr>
          <a:xfrm>
            <a:off x="2526037" y="-76201"/>
            <a:ext cx="8171176" cy="6858000"/>
          </a:xfrm>
          <a:prstGeom prst="rect">
            <a:avLst/>
          </a:prstGeom>
        </p:spPr>
      </p:pic>
      <p:sp>
        <p:nvSpPr>
          <p:cNvPr id="8" name="Picture Placeholder 7">
            <a:extLst>
              <a:ext uri="{FF2B5EF4-FFF2-40B4-BE49-F238E27FC236}">
                <a16:creationId xmlns:a16="http://schemas.microsoft.com/office/drawing/2014/main" id="{A2A90617-FC5E-7740-EB48-A3CC5832055D}"/>
              </a:ext>
            </a:extLst>
          </p:cNvPr>
          <p:cNvSpPr>
            <a:spLocks noGrp="1"/>
          </p:cNvSpPr>
          <p:nvPr>
            <p:ph type="pic" sz="quarter" idx="13"/>
          </p:nvPr>
        </p:nvSpPr>
        <p:spPr/>
      </p:sp>
    </p:spTree>
    <p:extLst>
      <p:ext uri="{BB962C8B-B14F-4D97-AF65-F5344CB8AC3E}">
        <p14:creationId xmlns:p14="http://schemas.microsoft.com/office/powerpoint/2010/main" val="1720137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5</a:t>
            </a:fld>
            <a:endParaRPr lang="en-US" dirty="0"/>
          </a:p>
        </p:txBody>
      </p:sp>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noProof="0" dirty="0"/>
              <a:t>Quarterly performance</a:t>
            </a:r>
            <a:endParaRPr lang="en-US" dirty="0"/>
          </a:p>
        </p:txBody>
      </p:sp>
      <p:graphicFrame>
        <p:nvGraphicFramePr>
          <p:cNvPr id="20" name="Content Placeholder 5">
            <a:extLst>
              <a:ext uri="{FF2B5EF4-FFF2-40B4-BE49-F238E27FC236}">
                <a16:creationId xmlns:a16="http://schemas.microsoft.com/office/drawing/2014/main" id="{2D0DBF2F-251F-4372-8C1D-8A20B42ADDF7}"/>
              </a:ext>
              <a:ext uri="{C183D7F6-B498-43B3-948B-1728B52AA6E4}">
                <adec:decorative xmlns:adec="http://schemas.microsoft.com/office/drawing/2017/decorative" val="1"/>
              </a:ext>
            </a:extLst>
          </p:cNvPr>
          <p:cNvGraphicFramePr>
            <a:graphicFrameLocks noGrp="1"/>
          </p:cNvGraphicFramePr>
          <p:nvPr>
            <p:ph sz="quarter" idx="15"/>
            <p:extLst>
              <p:ext uri="{D42A27DB-BD31-4B8C-83A1-F6EECF244321}">
                <p14:modId xmlns:p14="http://schemas.microsoft.com/office/powerpoint/2010/main" val="3925149485"/>
              </p:ext>
            </p:extLst>
          </p:nvPr>
        </p:nvGraphicFramePr>
        <p:xfrm>
          <a:off x="754063" y="2025650"/>
          <a:ext cx="10580687" cy="4005263"/>
        </p:xfrm>
        <a:graphic>
          <a:graphicData uri="http://schemas.openxmlformats.org/drawingml/2006/chart">
            <c:chart xmlns:c="http://schemas.openxmlformats.org/drawingml/2006/chart" xmlns:r="http://schemas.openxmlformats.org/officeDocument/2006/relationships" r:id="rId2"/>
          </a:graphicData>
        </a:graphic>
      </p:graphicFrame>
      <p:sp>
        <p:nvSpPr>
          <p:cNvPr id="6" name="Footer Placeholder 5">
            <a:extLst>
              <a:ext uri="{FF2B5EF4-FFF2-40B4-BE49-F238E27FC236}">
                <a16:creationId xmlns:a16="http://schemas.microsoft.com/office/drawing/2014/main" id="{FA770F18-DF9C-4E9C-ACBC-82DD0209DA7E}"/>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 name="Date Placeholder 4">
            <a:extLst>
              <a:ext uri="{FF2B5EF4-FFF2-40B4-BE49-F238E27FC236}">
                <a16:creationId xmlns:a16="http://schemas.microsoft.com/office/drawing/2014/main" id="{0A3C026D-1A11-4842-8D7D-85A1B8F9432D}"/>
              </a:ext>
            </a:extLst>
          </p:cNvPr>
          <p:cNvSpPr>
            <a:spLocks noGrp="1"/>
          </p:cNvSpPr>
          <p:nvPr>
            <p:ph type="dt" sz="half" idx="10"/>
          </p:nvPr>
        </p:nvSpPr>
        <p:spPr>
          <a:xfrm>
            <a:off x="8952390" y="6356350"/>
            <a:ext cx="2743200" cy="365125"/>
          </a:xfrm>
        </p:spPr>
        <p:txBody>
          <a:bodyPr/>
          <a:lstStyle/>
          <a:p>
            <a:r>
              <a:rPr lang="en-US" dirty="0"/>
              <a:t>20XX</a:t>
            </a:r>
          </a:p>
        </p:txBody>
      </p:sp>
    </p:spTree>
    <p:extLst>
      <p:ext uri="{BB962C8B-B14F-4D97-AF65-F5344CB8AC3E}">
        <p14:creationId xmlns:p14="http://schemas.microsoft.com/office/powerpoint/2010/main" val="293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CDE244DC-8B9E-4E7D-B4FF-FDF35DD44B1D}"/>
              </a:ext>
            </a:extLst>
          </p:cNvPr>
          <p:cNvSpPr>
            <a:spLocks noGrp="1"/>
          </p:cNvSpPr>
          <p:nvPr>
            <p:ph type="title"/>
          </p:nvPr>
        </p:nvSpPr>
        <p:spPr>
          <a:xfrm>
            <a:off x="763193" y="546310"/>
            <a:ext cx="7121174" cy="495301"/>
          </a:xfrm>
        </p:spPr>
        <p:txBody>
          <a:bodyPr/>
          <a:lstStyle/>
          <a:p>
            <a:r>
              <a:rPr lang="en-US" noProof="0" dirty="0"/>
              <a:t>Areas of growth</a:t>
            </a:r>
            <a:endParaRPr lang="en-US" dirty="0"/>
          </a:p>
        </p:txBody>
      </p:sp>
      <p:graphicFrame>
        <p:nvGraphicFramePr>
          <p:cNvPr id="26" name="Table 4">
            <a:extLst>
              <a:ext uri="{FF2B5EF4-FFF2-40B4-BE49-F238E27FC236}">
                <a16:creationId xmlns:a16="http://schemas.microsoft.com/office/drawing/2014/main" id="{BA4A45FE-A868-4C85-887C-6277B7C957BF}"/>
              </a:ext>
            </a:extLst>
          </p:cNvPr>
          <p:cNvGraphicFramePr>
            <a:graphicFrameLocks noGrp="1"/>
          </p:cNvGraphicFramePr>
          <p:nvPr>
            <p:ph sz="quarter" idx="15"/>
            <p:extLst>
              <p:ext uri="{D42A27DB-BD31-4B8C-83A1-F6EECF244321}">
                <p14:modId xmlns:p14="http://schemas.microsoft.com/office/powerpoint/2010/main" val="617856275"/>
              </p:ext>
            </p:extLst>
          </p:nvPr>
        </p:nvGraphicFramePr>
        <p:xfrm>
          <a:off x="847725" y="1528763"/>
          <a:ext cx="6449426" cy="4128733"/>
        </p:xfrm>
        <a:graphic>
          <a:graphicData uri="http://schemas.openxmlformats.org/drawingml/2006/table">
            <a:tbl>
              <a:tblPr firstRow="1" bandRow="1">
                <a:tableStyleId>{125E5076-3810-47DD-B79F-674D7AD40C01}</a:tableStyleId>
              </a:tblPr>
              <a:tblGrid>
                <a:gridCol w="930792">
                  <a:extLst>
                    <a:ext uri="{9D8B030D-6E8A-4147-A177-3AD203B41FA5}">
                      <a16:colId xmlns:a16="http://schemas.microsoft.com/office/drawing/2014/main" val="1689330750"/>
                    </a:ext>
                  </a:extLst>
                </a:gridCol>
                <a:gridCol w="1182757">
                  <a:extLst>
                    <a:ext uri="{9D8B030D-6E8A-4147-A177-3AD203B41FA5}">
                      <a16:colId xmlns:a16="http://schemas.microsoft.com/office/drawing/2014/main" val="2660631934"/>
                    </a:ext>
                  </a:extLst>
                </a:gridCol>
                <a:gridCol w="1441174">
                  <a:extLst>
                    <a:ext uri="{9D8B030D-6E8A-4147-A177-3AD203B41FA5}">
                      <a16:colId xmlns:a16="http://schemas.microsoft.com/office/drawing/2014/main" val="3909717689"/>
                    </a:ext>
                  </a:extLst>
                </a:gridCol>
                <a:gridCol w="1053548">
                  <a:extLst>
                    <a:ext uri="{9D8B030D-6E8A-4147-A177-3AD203B41FA5}">
                      <a16:colId xmlns:a16="http://schemas.microsoft.com/office/drawing/2014/main" val="1603189107"/>
                    </a:ext>
                  </a:extLst>
                </a:gridCol>
                <a:gridCol w="1841155">
                  <a:extLst>
                    <a:ext uri="{9D8B030D-6E8A-4147-A177-3AD203B41FA5}">
                      <a16:colId xmlns:a16="http://schemas.microsoft.com/office/drawing/2014/main" val="2755691855"/>
                    </a:ext>
                  </a:extLst>
                </a:gridCol>
              </a:tblGrid>
              <a:tr h="959757">
                <a:tc>
                  <a:txBody>
                    <a:bodyPr/>
                    <a:lstStyle/>
                    <a:p>
                      <a:pPr algn="ctr"/>
                      <a:endParaRPr lang="en-US" sz="1600" dirty="0">
                        <a:solidFill>
                          <a:schemeClr val="bg1"/>
                        </a:solidFill>
                      </a:endParaRPr>
                    </a:p>
                  </a:txBody>
                  <a:tcPr anchor="ctr"/>
                </a:tc>
                <a:tc>
                  <a:txBody>
                    <a:bodyPr/>
                    <a:lstStyle/>
                    <a:p>
                      <a:pPr algn="ctr"/>
                      <a:r>
                        <a:rPr lang="en-US" sz="1600" b="0" cap="all" spc="100" baseline="0" dirty="0">
                          <a:solidFill>
                            <a:schemeClr val="bg1"/>
                          </a:solidFill>
                        </a:rPr>
                        <a:t>B2B</a:t>
                      </a:r>
                      <a:endParaRPr lang="en-US" sz="1600" b="0" cap="all" spc="100" baseline="0" dirty="0">
                        <a:solidFill>
                          <a:schemeClr val="bg1"/>
                        </a:solidFill>
                        <a:latin typeface="+mj-lt"/>
                      </a:endParaRPr>
                    </a:p>
                  </a:txBody>
                  <a:tcPr anchor="ctr"/>
                </a:tc>
                <a:tc>
                  <a:txBody>
                    <a:bodyPr/>
                    <a:lstStyle/>
                    <a:p>
                      <a:pPr algn="ctr">
                        <a:lnSpc>
                          <a:spcPct val="125000"/>
                        </a:lnSpc>
                      </a:pPr>
                      <a:r>
                        <a:rPr lang="en-US" sz="1600" b="0" cap="all" spc="100" baseline="0" dirty="0">
                          <a:solidFill>
                            <a:schemeClr val="bg1"/>
                          </a:solidFill>
                        </a:rPr>
                        <a:t>Supply chain</a:t>
                      </a:r>
                      <a:endParaRPr lang="en-US" sz="1600" b="0" cap="all" spc="100" baseline="0" dirty="0">
                        <a:solidFill>
                          <a:schemeClr val="bg1"/>
                        </a:solidFill>
                        <a:latin typeface="+mj-lt"/>
                      </a:endParaRPr>
                    </a:p>
                  </a:txBody>
                  <a:tcPr anchor="ctr"/>
                </a:tc>
                <a:tc>
                  <a:txBody>
                    <a:bodyPr/>
                    <a:lstStyle/>
                    <a:p>
                      <a:pPr algn="ctr"/>
                      <a:r>
                        <a:rPr lang="en-US" sz="1600" b="0" cap="all" spc="100" baseline="0" dirty="0">
                          <a:solidFill>
                            <a:schemeClr val="bg1"/>
                          </a:solidFill>
                        </a:rPr>
                        <a:t>ROI</a:t>
                      </a:r>
                      <a:endParaRPr lang="en-US" sz="1600" b="0" cap="all" spc="100" baseline="0" dirty="0">
                        <a:solidFill>
                          <a:schemeClr val="bg1"/>
                        </a:solidFill>
                        <a:latin typeface="+mj-lt"/>
                      </a:endParaRPr>
                    </a:p>
                  </a:txBody>
                  <a:tcPr anchor="ctr"/>
                </a:tc>
                <a:tc>
                  <a:txBody>
                    <a:bodyPr/>
                    <a:lstStyle/>
                    <a:p>
                      <a:pPr algn="ctr"/>
                      <a:r>
                        <a:rPr lang="en-US" sz="1600" b="0" cap="all" spc="100" baseline="0" dirty="0">
                          <a:solidFill>
                            <a:schemeClr val="bg1"/>
                          </a:solidFill>
                        </a:rPr>
                        <a:t>E-commerce</a:t>
                      </a:r>
                      <a:endParaRPr lang="en-US" sz="1600" b="0" cap="all" spc="100" baseline="0" dirty="0">
                        <a:solidFill>
                          <a:schemeClr val="bg1"/>
                        </a:solidFill>
                        <a:latin typeface="+mj-lt"/>
                      </a:endParaRPr>
                    </a:p>
                  </a:txBody>
                  <a:tcPr anchor="ctr"/>
                </a:tc>
                <a:extLst>
                  <a:ext uri="{0D108BD9-81ED-4DB2-BD59-A6C34878D82A}">
                    <a16:rowId xmlns:a16="http://schemas.microsoft.com/office/drawing/2014/main" val="479928716"/>
                  </a:ext>
                </a:extLst>
              </a:tr>
              <a:tr h="792244">
                <a:tc>
                  <a:txBody>
                    <a:bodyPr/>
                    <a:lstStyle/>
                    <a:p>
                      <a:pPr algn="ctr"/>
                      <a:r>
                        <a:rPr lang="en-US" sz="1600" cap="all" baseline="0" dirty="0">
                          <a:solidFill>
                            <a:schemeClr val="bg1"/>
                          </a:solidFill>
                        </a:rPr>
                        <a:t>Q1</a:t>
                      </a:r>
                      <a:endParaRPr lang="en-US" sz="1600" cap="all" baseline="0" dirty="0">
                        <a:solidFill>
                          <a:schemeClr val="bg1"/>
                        </a:solidFill>
                        <a:latin typeface="+mj-lt"/>
                      </a:endParaRPr>
                    </a:p>
                  </a:txBody>
                  <a:tcPr anchor="ctr"/>
                </a:tc>
                <a:tc>
                  <a:txBody>
                    <a:bodyPr/>
                    <a:lstStyle/>
                    <a:p>
                      <a:pPr algn="ctr"/>
                      <a:r>
                        <a:rPr lang="en-US" sz="1600" dirty="0">
                          <a:solidFill>
                            <a:schemeClr val="bg1"/>
                          </a:solidFill>
                        </a:rPr>
                        <a:t>4.5</a:t>
                      </a:r>
                    </a:p>
                  </a:txBody>
                  <a:tcPr anchor="ctr"/>
                </a:tc>
                <a:tc>
                  <a:txBody>
                    <a:bodyPr/>
                    <a:lstStyle/>
                    <a:p>
                      <a:pPr algn="ctr"/>
                      <a:r>
                        <a:rPr lang="en-US" sz="1600" dirty="0">
                          <a:solidFill>
                            <a:schemeClr val="bg1"/>
                          </a:solidFill>
                        </a:rPr>
                        <a:t>2.3</a:t>
                      </a:r>
                    </a:p>
                  </a:txBody>
                  <a:tcPr anchor="ctr"/>
                </a:tc>
                <a:tc>
                  <a:txBody>
                    <a:bodyPr/>
                    <a:lstStyle/>
                    <a:p>
                      <a:pPr algn="ctr"/>
                      <a:r>
                        <a:rPr lang="en-US" sz="1600" dirty="0">
                          <a:solidFill>
                            <a:schemeClr val="bg1"/>
                          </a:solidFill>
                        </a:rPr>
                        <a:t>1.7</a:t>
                      </a:r>
                    </a:p>
                  </a:txBody>
                  <a:tcPr anchor="ctr"/>
                </a:tc>
                <a:tc>
                  <a:txBody>
                    <a:bodyPr/>
                    <a:lstStyle/>
                    <a:p>
                      <a:pPr algn="ctr"/>
                      <a:r>
                        <a:rPr lang="en-US" sz="1600" dirty="0">
                          <a:solidFill>
                            <a:schemeClr val="bg1"/>
                          </a:solidFill>
                        </a:rPr>
                        <a:t>5.0</a:t>
                      </a:r>
                    </a:p>
                  </a:txBody>
                  <a:tcPr anchor="ctr"/>
                </a:tc>
                <a:extLst>
                  <a:ext uri="{0D108BD9-81ED-4DB2-BD59-A6C34878D82A}">
                    <a16:rowId xmlns:a16="http://schemas.microsoft.com/office/drawing/2014/main" val="1760208656"/>
                  </a:ext>
                </a:extLst>
              </a:tr>
              <a:tr h="792244">
                <a:tc>
                  <a:txBody>
                    <a:bodyPr/>
                    <a:lstStyle/>
                    <a:p>
                      <a:pPr algn="ctr"/>
                      <a:r>
                        <a:rPr lang="en-US" sz="1600" cap="all" baseline="0" dirty="0">
                          <a:solidFill>
                            <a:schemeClr val="bg1"/>
                          </a:solidFill>
                        </a:rPr>
                        <a:t>Q2</a:t>
                      </a:r>
                      <a:endParaRPr lang="en-US" sz="1600" cap="all" baseline="0" dirty="0">
                        <a:solidFill>
                          <a:schemeClr val="bg1"/>
                        </a:solidFill>
                        <a:latin typeface="+mj-lt"/>
                      </a:endParaRPr>
                    </a:p>
                  </a:txBody>
                  <a:tcPr anchor="ctr"/>
                </a:tc>
                <a:tc>
                  <a:txBody>
                    <a:bodyPr/>
                    <a:lstStyle/>
                    <a:p>
                      <a:pPr algn="ctr"/>
                      <a:r>
                        <a:rPr lang="en-US" sz="1600" dirty="0">
                          <a:solidFill>
                            <a:schemeClr val="bg1"/>
                          </a:solidFill>
                        </a:rPr>
                        <a:t>3.2</a:t>
                      </a:r>
                    </a:p>
                  </a:txBody>
                  <a:tcPr anchor="ctr"/>
                </a:tc>
                <a:tc>
                  <a:txBody>
                    <a:bodyPr/>
                    <a:lstStyle/>
                    <a:p>
                      <a:pPr algn="ctr"/>
                      <a:r>
                        <a:rPr lang="en-US" sz="1600" dirty="0">
                          <a:solidFill>
                            <a:schemeClr val="bg1"/>
                          </a:solidFill>
                        </a:rPr>
                        <a:t>5.1</a:t>
                      </a:r>
                    </a:p>
                  </a:txBody>
                  <a:tcPr anchor="ctr"/>
                </a:tc>
                <a:tc>
                  <a:txBody>
                    <a:bodyPr/>
                    <a:lstStyle/>
                    <a:p>
                      <a:pPr algn="ctr"/>
                      <a:r>
                        <a:rPr lang="en-US" sz="1600" dirty="0">
                          <a:solidFill>
                            <a:schemeClr val="bg1"/>
                          </a:solidFill>
                        </a:rPr>
                        <a:t>4.4</a:t>
                      </a:r>
                    </a:p>
                  </a:txBody>
                  <a:tcPr anchor="ctr"/>
                </a:tc>
                <a:tc>
                  <a:txBody>
                    <a:bodyPr/>
                    <a:lstStyle/>
                    <a:p>
                      <a:pPr algn="ctr"/>
                      <a:r>
                        <a:rPr lang="en-US" sz="1600" dirty="0">
                          <a:solidFill>
                            <a:schemeClr val="bg1"/>
                          </a:solidFill>
                        </a:rPr>
                        <a:t>3.0</a:t>
                      </a:r>
                    </a:p>
                  </a:txBody>
                  <a:tcPr anchor="ctr"/>
                </a:tc>
                <a:extLst>
                  <a:ext uri="{0D108BD9-81ED-4DB2-BD59-A6C34878D82A}">
                    <a16:rowId xmlns:a16="http://schemas.microsoft.com/office/drawing/2014/main" val="3634243071"/>
                  </a:ext>
                </a:extLst>
              </a:tr>
              <a:tr h="792244">
                <a:tc>
                  <a:txBody>
                    <a:bodyPr/>
                    <a:lstStyle/>
                    <a:p>
                      <a:pPr algn="ctr"/>
                      <a:r>
                        <a:rPr lang="en-US" sz="1600" cap="all" baseline="0" dirty="0">
                          <a:solidFill>
                            <a:schemeClr val="bg1"/>
                          </a:solidFill>
                        </a:rPr>
                        <a:t>Q3</a:t>
                      </a:r>
                      <a:endParaRPr lang="en-US" sz="1600" cap="all" baseline="0" dirty="0">
                        <a:solidFill>
                          <a:schemeClr val="bg1"/>
                        </a:solidFill>
                        <a:latin typeface="+mj-lt"/>
                      </a:endParaRPr>
                    </a:p>
                  </a:txBody>
                  <a:tcPr anchor="ctr"/>
                </a:tc>
                <a:tc>
                  <a:txBody>
                    <a:bodyPr/>
                    <a:lstStyle/>
                    <a:p>
                      <a:pPr algn="ctr"/>
                      <a:r>
                        <a:rPr lang="en-US" sz="1600" dirty="0">
                          <a:solidFill>
                            <a:schemeClr val="bg1"/>
                          </a:solidFill>
                        </a:rPr>
                        <a:t>2.1</a:t>
                      </a:r>
                    </a:p>
                  </a:txBody>
                  <a:tcPr anchor="ctr"/>
                </a:tc>
                <a:tc>
                  <a:txBody>
                    <a:bodyPr/>
                    <a:lstStyle/>
                    <a:p>
                      <a:pPr algn="ctr"/>
                      <a:r>
                        <a:rPr lang="en-US" sz="1600" dirty="0">
                          <a:solidFill>
                            <a:schemeClr val="bg1"/>
                          </a:solidFill>
                        </a:rPr>
                        <a:t>1.7</a:t>
                      </a:r>
                    </a:p>
                  </a:txBody>
                  <a:tcPr anchor="ctr"/>
                </a:tc>
                <a:tc>
                  <a:txBody>
                    <a:bodyPr/>
                    <a:lstStyle/>
                    <a:p>
                      <a:pPr algn="ctr"/>
                      <a:r>
                        <a:rPr lang="en-US" sz="1600" dirty="0">
                          <a:solidFill>
                            <a:schemeClr val="bg1"/>
                          </a:solidFill>
                        </a:rPr>
                        <a:t>2.5</a:t>
                      </a:r>
                    </a:p>
                  </a:txBody>
                  <a:tcPr anchor="ctr"/>
                </a:tc>
                <a:tc>
                  <a:txBody>
                    <a:bodyPr/>
                    <a:lstStyle/>
                    <a:p>
                      <a:pPr algn="ctr"/>
                      <a:r>
                        <a:rPr lang="en-US" sz="1600" dirty="0">
                          <a:solidFill>
                            <a:schemeClr val="bg1"/>
                          </a:solidFill>
                        </a:rPr>
                        <a:t>2.8</a:t>
                      </a:r>
                    </a:p>
                  </a:txBody>
                  <a:tcPr anchor="ctr"/>
                </a:tc>
                <a:extLst>
                  <a:ext uri="{0D108BD9-81ED-4DB2-BD59-A6C34878D82A}">
                    <a16:rowId xmlns:a16="http://schemas.microsoft.com/office/drawing/2014/main" val="415808797"/>
                  </a:ext>
                </a:extLst>
              </a:tr>
              <a:tr h="792244">
                <a:tc>
                  <a:txBody>
                    <a:bodyPr/>
                    <a:lstStyle/>
                    <a:p>
                      <a:pPr algn="ctr"/>
                      <a:r>
                        <a:rPr lang="en-US" sz="1600" cap="all" baseline="0" dirty="0">
                          <a:solidFill>
                            <a:schemeClr val="bg1"/>
                          </a:solidFill>
                        </a:rPr>
                        <a:t>Q4</a:t>
                      </a:r>
                      <a:endParaRPr lang="en-US" sz="1600" cap="all" baseline="0" dirty="0">
                        <a:solidFill>
                          <a:schemeClr val="bg1"/>
                        </a:solidFill>
                        <a:latin typeface="+mj-lt"/>
                      </a:endParaRPr>
                    </a:p>
                  </a:txBody>
                  <a:tcPr anchor="ctr"/>
                </a:tc>
                <a:tc>
                  <a:txBody>
                    <a:bodyPr/>
                    <a:lstStyle/>
                    <a:p>
                      <a:pPr algn="ctr"/>
                      <a:r>
                        <a:rPr lang="en-US" sz="1600" dirty="0">
                          <a:solidFill>
                            <a:schemeClr val="bg1"/>
                          </a:solidFill>
                        </a:rPr>
                        <a:t>4.5</a:t>
                      </a:r>
                    </a:p>
                  </a:txBody>
                  <a:tcPr anchor="ctr"/>
                </a:tc>
                <a:tc>
                  <a:txBody>
                    <a:bodyPr/>
                    <a:lstStyle/>
                    <a:p>
                      <a:pPr algn="ctr"/>
                      <a:r>
                        <a:rPr lang="en-US" sz="1600" dirty="0">
                          <a:solidFill>
                            <a:schemeClr val="bg1"/>
                          </a:solidFill>
                        </a:rPr>
                        <a:t>2.2</a:t>
                      </a:r>
                    </a:p>
                  </a:txBody>
                  <a:tcPr anchor="ctr"/>
                </a:tc>
                <a:tc>
                  <a:txBody>
                    <a:bodyPr/>
                    <a:lstStyle/>
                    <a:p>
                      <a:pPr algn="ctr"/>
                      <a:r>
                        <a:rPr lang="en-US" sz="1600" dirty="0">
                          <a:solidFill>
                            <a:schemeClr val="bg1"/>
                          </a:solidFill>
                        </a:rPr>
                        <a:t>1.7</a:t>
                      </a:r>
                    </a:p>
                  </a:txBody>
                  <a:tcPr anchor="ctr"/>
                </a:tc>
                <a:tc>
                  <a:txBody>
                    <a:bodyPr/>
                    <a:lstStyle/>
                    <a:p>
                      <a:pPr algn="ctr"/>
                      <a:r>
                        <a:rPr lang="en-US" sz="1600" dirty="0">
                          <a:solidFill>
                            <a:schemeClr val="bg1"/>
                          </a:solidFill>
                        </a:rPr>
                        <a:t>7.0</a:t>
                      </a:r>
                    </a:p>
                  </a:txBody>
                  <a:tcPr anchor="ctr"/>
                </a:tc>
                <a:extLst>
                  <a:ext uri="{0D108BD9-81ED-4DB2-BD59-A6C34878D82A}">
                    <a16:rowId xmlns:a16="http://schemas.microsoft.com/office/drawing/2014/main" val="380950325"/>
                  </a:ext>
                </a:extLst>
              </a:tr>
            </a:tbl>
          </a:graphicData>
        </a:graphic>
      </p:graphicFrame>
      <p:sp>
        <p:nvSpPr>
          <p:cNvPr id="4" name="Slide Number Placeholder 3">
            <a:extLst>
              <a:ext uri="{FF2B5EF4-FFF2-40B4-BE49-F238E27FC236}">
                <a16:creationId xmlns:a16="http://schemas.microsoft.com/office/drawing/2014/main" id="{3CC5D0B6-77C2-4F55-BD1D-6E4B255F633D}"/>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6</a:t>
            </a:fld>
            <a:endParaRPr lang="en-US" dirty="0"/>
          </a:p>
        </p:txBody>
      </p:sp>
      <p:sp>
        <p:nvSpPr>
          <p:cNvPr id="3" name="Footer Placeholder 2">
            <a:extLst>
              <a:ext uri="{FF2B5EF4-FFF2-40B4-BE49-F238E27FC236}">
                <a16:creationId xmlns:a16="http://schemas.microsoft.com/office/drawing/2014/main" id="{A2BD61EE-1013-46B0-9F60-955DB3B324AC}"/>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 name="Date Placeholder 1">
            <a:extLst>
              <a:ext uri="{FF2B5EF4-FFF2-40B4-BE49-F238E27FC236}">
                <a16:creationId xmlns:a16="http://schemas.microsoft.com/office/drawing/2014/main" id="{A6B18005-3523-456B-9332-E3794DB6108B}"/>
              </a:ext>
            </a:extLst>
          </p:cNvPr>
          <p:cNvSpPr>
            <a:spLocks noGrp="1"/>
          </p:cNvSpPr>
          <p:nvPr>
            <p:ph type="dt" sz="half" idx="10"/>
          </p:nvPr>
        </p:nvSpPr>
        <p:spPr>
          <a:xfrm>
            <a:off x="8952390" y="6356350"/>
            <a:ext cx="2743200" cy="365125"/>
          </a:xfrm>
        </p:spPr>
        <p:txBody>
          <a:bodyPr/>
          <a:lstStyle/>
          <a:p>
            <a:r>
              <a:rPr lang="en-US" dirty="0"/>
              <a:t>20XX</a:t>
            </a:r>
          </a:p>
        </p:txBody>
      </p:sp>
      <p:sp>
        <p:nvSpPr>
          <p:cNvPr id="7" name="Picture Placeholder 6">
            <a:extLst>
              <a:ext uri="{FF2B5EF4-FFF2-40B4-BE49-F238E27FC236}">
                <a16:creationId xmlns:a16="http://schemas.microsoft.com/office/drawing/2014/main" id="{375B1CAF-A2FE-010F-BB3D-698E857BBE2A}"/>
              </a:ext>
            </a:extLst>
          </p:cNvPr>
          <p:cNvSpPr>
            <a:spLocks noGrp="1"/>
          </p:cNvSpPr>
          <p:nvPr>
            <p:ph type="pic" sz="quarter" idx="13"/>
          </p:nvPr>
        </p:nvSpPr>
        <p:spPr/>
      </p:sp>
    </p:spTree>
    <p:extLst>
      <p:ext uri="{BB962C8B-B14F-4D97-AF65-F5344CB8AC3E}">
        <p14:creationId xmlns:p14="http://schemas.microsoft.com/office/powerpoint/2010/main" val="1181455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31EBF600-1098-4A50-AF3D-91E026D36015}"/>
              </a:ext>
            </a:extLst>
          </p:cNvPr>
          <p:cNvSpPr>
            <a:spLocks noGrp="1"/>
          </p:cNvSpPr>
          <p:nvPr>
            <p:ph type="title"/>
          </p:nvPr>
        </p:nvSpPr>
        <p:spPr>
          <a:xfrm>
            <a:off x="0" y="0"/>
            <a:ext cx="5970123" cy="4684719"/>
          </a:xfrm>
        </p:spPr>
        <p:txBody>
          <a:bodyPr/>
          <a:lstStyle/>
          <a:p>
            <a:r>
              <a:rPr lang="en-US" noProof="0" dirty="0"/>
              <a:t>Business opportunities are like buses. There's always another one coming.​</a:t>
            </a:r>
            <a:endParaRPr lang="en-US" dirty="0"/>
          </a:p>
        </p:txBody>
      </p:sp>
      <p:sp>
        <p:nvSpPr>
          <p:cNvPr id="30" name="Text Placeholder 29">
            <a:extLst>
              <a:ext uri="{FF2B5EF4-FFF2-40B4-BE49-F238E27FC236}">
                <a16:creationId xmlns:a16="http://schemas.microsoft.com/office/drawing/2014/main" id="{CFA71AD6-2CA1-4664-ABEF-DBF332EE45B8}"/>
              </a:ext>
            </a:extLst>
          </p:cNvPr>
          <p:cNvSpPr>
            <a:spLocks noGrp="1"/>
          </p:cNvSpPr>
          <p:nvPr>
            <p:ph type="body" sz="quarter" idx="15"/>
          </p:nvPr>
        </p:nvSpPr>
        <p:spPr>
          <a:xfrm>
            <a:off x="0" y="4684719"/>
            <a:ext cx="5970123" cy="2173281"/>
          </a:xfrm>
        </p:spPr>
        <p:txBody>
          <a:bodyPr/>
          <a:lstStyle/>
          <a:p>
            <a:r>
              <a:rPr lang="en-US" dirty="0"/>
              <a:t>Richard Branson</a:t>
            </a:r>
          </a:p>
        </p:txBody>
      </p:sp>
      <p:sp>
        <p:nvSpPr>
          <p:cNvPr id="4" name="Slide Number Placeholder 3">
            <a:extLst>
              <a:ext uri="{FF2B5EF4-FFF2-40B4-BE49-F238E27FC236}">
                <a16:creationId xmlns:a16="http://schemas.microsoft.com/office/drawing/2014/main" id="{92D583E7-034B-4949-8B1B-89B6E90E10AD}"/>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7</a:t>
            </a:fld>
            <a:endParaRPr lang="en-US" dirty="0"/>
          </a:p>
        </p:txBody>
      </p:sp>
      <p:sp>
        <p:nvSpPr>
          <p:cNvPr id="3" name="Footer Placeholder 2">
            <a:extLst>
              <a:ext uri="{FF2B5EF4-FFF2-40B4-BE49-F238E27FC236}">
                <a16:creationId xmlns:a16="http://schemas.microsoft.com/office/drawing/2014/main" id="{E09D3D4E-0011-469E-AA24-739408B704C3}"/>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 name="Date Placeholder 1">
            <a:extLst>
              <a:ext uri="{FF2B5EF4-FFF2-40B4-BE49-F238E27FC236}">
                <a16:creationId xmlns:a16="http://schemas.microsoft.com/office/drawing/2014/main" id="{84C5D76D-D9F6-4527-93DB-59169776D885}"/>
              </a:ext>
            </a:extLst>
          </p:cNvPr>
          <p:cNvSpPr>
            <a:spLocks noGrp="1"/>
          </p:cNvSpPr>
          <p:nvPr>
            <p:ph type="dt" sz="half" idx="10"/>
          </p:nvPr>
        </p:nvSpPr>
        <p:spPr>
          <a:xfrm>
            <a:off x="8952390" y="6356350"/>
            <a:ext cx="2743200" cy="365125"/>
          </a:xfrm>
        </p:spPr>
        <p:txBody>
          <a:bodyPr/>
          <a:lstStyle/>
          <a:p>
            <a:r>
              <a:rPr lang="en-US" dirty="0"/>
              <a:t>20XX</a:t>
            </a:r>
          </a:p>
        </p:txBody>
      </p:sp>
      <p:sp>
        <p:nvSpPr>
          <p:cNvPr id="21" name="Graphic 19">
            <a:extLst>
              <a:ext uri="{FF2B5EF4-FFF2-40B4-BE49-F238E27FC236}">
                <a16:creationId xmlns:a16="http://schemas.microsoft.com/office/drawing/2014/main" id="{ADED2ED2-D5D8-4799-AA3B-2CD98F0118E7}"/>
              </a:ext>
              <a:ext uri="{C183D7F6-B498-43B3-948B-1728B52AA6E4}">
                <adec:decorative xmlns:adec="http://schemas.microsoft.com/office/drawing/2017/decorative" val="1"/>
              </a:ext>
            </a:extLst>
          </p:cNvPr>
          <p:cNvSpPr/>
          <p:nvPr/>
        </p:nvSpPr>
        <p:spPr>
          <a:xfrm>
            <a:off x="1587062" y="1"/>
            <a:ext cx="10604938" cy="6858000"/>
          </a:xfrm>
          <a:custGeom>
            <a:avLst/>
            <a:gdLst>
              <a:gd name="connsiteX0" fmla="*/ 8623173 w 8623173"/>
              <a:gd name="connsiteY0" fmla="*/ 1435608 h 5138737"/>
              <a:gd name="connsiteX1" fmla="*/ 5890641 w 8623173"/>
              <a:gd name="connsiteY1" fmla="*/ 0 h 5138737"/>
              <a:gd name="connsiteX2" fmla="*/ 0 w 8623173"/>
              <a:gd name="connsiteY2" fmla="*/ 0 h 5138737"/>
              <a:gd name="connsiteX3" fmla="*/ 5300091 w 8623173"/>
              <a:gd name="connsiteY3" fmla="*/ 2752535 h 5138737"/>
              <a:gd name="connsiteX4" fmla="*/ 659797 w 8623173"/>
              <a:gd name="connsiteY4" fmla="*/ 5138738 h 5138737"/>
              <a:gd name="connsiteX5" fmla="*/ 6609683 w 8623173"/>
              <a:gd name="connsiteY5" fmla="*/ 5138738 h 5138737"/>
              <a:gd name="connsiteX6" fmla="*/ 8623173 w 8623173"/>
              <a:gd name="connsiteY6" fmla="*/ 4083177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23173" h="5138737">
                <a:moveTo>
                  <a:pt x="8623173" y="1435608"/>
                </a:moveTo>
                <a:lnTo>
                  <a:pt x="5890641" y="0"/>
                </a:lnTo>
                <a:lnTo>
                  <a:pt x="0" y="0"/>
                </a:lnTo>
                <a:lnTo>
                  <a:pt x="5300091" y="2752535"/>
                </a:lnTo>
                <a:lnTo>
                  <a:pt x="659797" y="5138738"/>
                </a:lnTo>
                <a:lnTo>
                  <a:pt x="6609683" y="5138738"/>
                </a:lnTo>
                <a:lnTo>
                  <a:pt x="8623173" y="4083177"/>
                </a:lnTo>
                <a:close/>
              </a:path>
            </a:pathLst>
          </a:custGeom>
          <a:solidFill>
            <a:schemeClr val="accent2">
              <a:alpha val="10000"/>
            </a:schemeClr>
          </a:solidFill>
          <a:ln w="9525" cap="flat">
            <a:noFill/>
            <a:prstDash val="solid"/>
            <a:miter/>
          </a:ln>
        </p:spPr>
        <p:txBody>
          <a:bodyPr rtlCol="0" anchor="ctr"/>
          <a:lstStyle/>
          <a:p>
            <a:endParaRPr lang="en-US" dirty="0"/>
          </a:p>
        </p:txBody>
      </p:sp>
      <p:sp>
        <p:nvSpPr>
          <p:cNvPr id="6" name="Picture Placeholder 5">
            <a:extLst>
              <a:ext uri="{FF2B5EF4-FFF2-40B4-BE49-F238E27FC236}">
                <a16:creationId xmlns:a16="http://schemas.microsoft.com/office/drawing/2014/main" id="{EEAB4FD8-8AB2-A881-9B90-9EB61E6B8ED8}"/>
              </a:ext>
            </a:extLst>
          </p:cNvPr>
          <p:cNvSpPr>
            <a:spLocks noGrp="1"/>
          </p:cNvSpPr>
          <p:nvPr>
            <p:ph type="pic" sz="quarter" idx="13"/>
          </p:nvPr>
        </p:nvSpPr>
        <p:spPr/>
      </p:sp>
    </p:spTree>
    <p:extLst>
      <p:ext uri="{BB962C8B-B14F-4D97-AF65-F5344CB8AC3E}">
        <p14:creationId xmlns:p14="http://schemas.microsoft.com/office/powerpoint/2010/main" val="3255828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15">
            <a:extLst>
              <a:ext uri="{FF2B5EF4-FFF2-40B4-BE49-F238E27FC236}">
                <a16:creationId xmlns:a16="http://schemas.microsoft.com/office/drawing/2014/main" id="{0E21B6C9-B13E-4630-B3E3-696DE284DDC7}"/>
              </a:ext>
            </a:extLst>
          </p:cNvPr>
          <p:cNvSpPr>
            <a:spLocks noGrp="1"/>
          </p:cNvSpPr>
          <p:nvPr>
            <p:ph type="title"/>
          </p:nvPr>
        </p:nvSpPr>
        <p:spPr>
          <a:xfrm>
            <a:off x="753862" y="524565"/>
            <a:ext cx="10941728" cy="576447"/>
          </a:xfrm>
        </p:spPr>
        <p:txBody>
          <a:bodyPr/>
          <a:lstStyle/>
          <a:p>
            <a:r>
              <a:rPr lang="en-US" dirty="0"/>
              <a:t>Meet the team</a:t>
            </a:r>
          </a:p>
        </p:txBody>
      </p:sp>
      <p:sp>
        <p:nvSpPr>
          <p:cNvPr id="29" name="Text Placeholder 28">
            <a:extLst>
              <a:ext uri="{FF2B5EF4-FFF2-40B4-BE49-F238E27FC236}">
                <a16:creationId xmlns:a16="http://schemas.microsoft.com/office/drawing/2014/main" id="{5851D7AC-393C-46B8-AFDE-8528D616B0F9}"/>
              </a:ext>
            </a:extLst>
          </p:cNvPr>
          <p:cNvSpPr>
            <a:spLocks noGrp="1"/>
          </p:cNvSpPr>
          <p:nvPr>
            <p:ph type="body" sz="quarter" idx="24"/>
          </p:nvPr>
        </p:nvSpPr>
        <p:spPr>
          <a:xfrm>
            <a:off x="944170" y="4124337"/>
            <a:ext cx="2357652" cy="475149"/>
          </a:xfrm>
        </p:spPr>
        <p:txBody>
          <a:bodyPr/>
          <a:lstStyle/>
          <a:p>
            <a:r>
              <a:rPr lang="en-US" dirty="0"/>
              <a:t>Takuma ​</a:t>
            </a:r>
          </a:p>
        </p:txBody>
      </p:sp>
      <p:sp>
        <p:nvSpPr>
          <p:cNvPr id="30" name="Text Placeholder 29">
            <a:extLst>
              <a:ext uri="{FF2B5EF4-FFF2-40B4-BE49-F238E27FC236}">
                <a16:creationId xmlns:a16="http://schemas.microsoft.com/office/drawing/2014/main" id="{9BF25EEC-C9FE-4770-AC5B-005A78638AD6}"/>
              </a:ext>
            </a:extLst>
          </p:cNvPr>
          <p:cNvSpPr>
            <a:spLocks noGrp="1"/>
          </p:cNvSpPr>
          <p:nvPr>
            <p:ph type="body" sz="quarter" idx="25"/>
          </p:nvPr>
        </p:nvSpPr>
        <p:spPr>
          <a:xfrm>
            <a:off x="944170" y="4599485"/>
            <a:ext cx="2357652" cy="475147"/>
          </a:xfrm>
        </p:spPr>
        <p:txBody>
          <a:bodyPr/>
          <a:lstStyle/>
          <a:p>
            <a:r>
              <a:rPr lang="en-US" dirty="0"/>
              <a:t>President</a:t>
            </a:r>
          </a:p>
        </p:txBody>
      </p:sp>
      <p:sp>
        <p:nvSpPr>
          <p:cNvPr id="32" name="Text Placeholder 31">
            <a:extLst>
              <a:ext uri="{FF2B5EF4-FFF2-40B4-BE49-F238E27FC236}">
                <a16:creationId xmlns:a16="http://schemas.microsoft.com/office/drawing/2014/main" id="{73F0F196-3E9E-46C2-88BB-0C30FEFD56E7}"/>
              </a:ext>
            </a:extLst>
          </p:cNvPr>
          <p:cNvSpPr>
            <a:spLocks noGrp="1"/>
          </p:cNvSpPr>
          <p:nvPr>
            <p:ph type="body" sz="quarter" idx="27"/>
          </p:nvPr>
        </p:nvSpPr>
        <p:spPr>
          <a:xfrm>
            <a:off x="3582314" y="4124337"/>
            <a:ext cx="2357652" cy="475149"/>
          </a:xfrm>
        </p:spPr>
        <p:txBody>
          <a:bodyPr/>
          <a:lstStyle/>
          <a:p>
            <a:r>
              <a:rPr lang="en-US" dirty="0"/>
              <a:t>Nilsson​</a:t>
            </a:r>
          </a:p>
        </p:txBody>
      </p:sp>
      <p:sp>
        <p:nvSpPr>
          <p:cNvPr id="33" name="Text Placeholder 32">
            <a:extLst>
              <a:ext uri="{FF2B5EF4-FFF2-40B4-BE49-F238E27FC236}">
                <a16:creationId xmlns:a16="http://schemas.microsoft.com/office/drawing/2014/main" id="{4026F844-E21F-4FB3-BC14-72A64AF26272}"/>
              </a:ext>
            </a:extLst>
          </p:cNvPr>
          <p:cNvSpPr>
            <a:spLocks noGrp="1"/>
          </p:cNvSpPr>
          <p:nvPr>
            <p:ph type="body" sz="quarter" idx="28"/>
          </p:nvPr>
        </p:nvSpPr>
        <p:spPr>
          <a:xfrm>
            <a:off x="3582314" y="4599485"/>
            <a:ext cx="2357652" cy="475147"/>
          </a:xfrm>
        </p:spPr>
        <p:txBody>
          <a:bodyPr/>
          <a:lstStyle/>
          <a:p>
            <a:r>
              <a:rPr lang="en-US" dirty="0"/>
              <a:t>Chief Executive Officer</a:t>
            </a:r>
          </a:p>
        </p:txBody>
      </p:sp>
      <p:sp>
        <p:nvSpPr>
          <p:cNvPr id="35" name="Text Placeholder 34">
            <a:extLst>
              <a:ext uri="{FF2B5EF4-FFF2-40B4-BE49-F238E27FC236}">
                <a16:creationId xmlns:a16="http://schemas.microsoft.com/office/drawing/2014/main" id="{C4984B8B-5A39-4866-8658-FB66C8DB4F82}"/>
              </a:ext>
            </a:extLst>
          </p:cNvPr>
          <p:cNvSpPr>
            <a:spLocks noGrp="1"/>
          </p:cNvSpPr>
          <p:nvPr>
            <p:ph type="body" sz="quarter" idx="33"/>
          </p:nvPr>
        </p:nvSpPr>
        <p:spPr>
          <a:xfrm>
            <a:off x="6220460" y="4124337"/>
            <a:ext cx="2357652" cy="475149"/>
          </a:xfrm>
        </p:spPr>
        <p:txBody>
          <a:bodyPr/>
          <a:lstStyle/>
          <a:p>
            <a:r>
              <a:rPr lang="en-US" dirty="0"/>
              <a:t>Berggren​</a:t>
            </a:r>
          </a:p>
        </p:txBody>
      </p:sp>
      <p:sp>
        <p:nvSpPr>
          <p:cNvPr id="36" name="Text Placeholder 35">
            <a:extLst>
              <a:ext uri="{FF2B5EF4-FFF2-40B4-BE49-F238E27FC236}">
                <a16:creationId xmlns:a16="http://schemas.microsoft.com/office/drawing/2014/main" id="{5A8A76BA-E350-46CC-B9EF-65F55916E496}"/>
              </a:ext>
            </a:extLst>
          </p:cNvPr>
          <p:cNvSpPr>
            <a:spLocks noGrp="1"/>
          </p:cNvSpPr>
          <p:nvPr>
            <p:ph type="body" sz="quarter" idx="34"/>
          </p:nvPr>
        </p:nvSpPr>
        <p:spPr>
          <a:xfrm>
            <a:off x="6220460" y="4599485"/>
            <a:ext cx="2357652" cy="475147"/>
          </a:xfrm>
        </p:spPr>
        <p:txBody>
          <a:bodyPr/>
          <a:lstStyle/>
          <a:p>
            <a:r>
              <a:rPr lang="en-US" dirty="0"/>
              <a:t>Chief Operations Officer</a:t>
            </a:r>
          </a:p>
        </p:txBody>
      </p:sp>
      <p:sp>
        <p:nvSpPr>
          <p:cNvPr id="38" name="Text Placeholder 37">
            <a:extLst>
              <a:ext uri="{FF2B5EF4-FFF2-40B4-BE49-F238E27FC236}">
                <a16:creationId xmlns:a16="http://schemas.microsoft.com/office/drawing/2014/main" id="{D9D607B3-8F21-4E4E-9448-E334E3D36236}"/>
              </a:ext>
            </a:extLst>
          </p:cNvPr>
          <p:cNvSpPr>
            <a:spLocks noGrp="1"/>
          </p:cNvSpPr>
          <p:nvPr>
            <p:ph type="body" sz="quarter" idx="36"/>
          </p:nvPr>
        </p:nvSpPr>
        <p:spPr>
          <a:xfrm>
            <a:off x="8858604" y="4124337"/>
            <a:ext cx="2357652" cy="475149"/>
          </a:xfrm>
        </p:spPr>
        <p:txBody>
          <a:bodyPr/>
          <a:lstStyle/>
          <a:p>
            <a:r>
              <a:rPr lang="en-US" dirty="0"/>
              <a:t>Santoshi​</a:t>
            </a:r>
          </a:p>
        </p:txBody>
      </p:sp>
      <p:sp>
        <p:nvSpPr>
          <p:cNvPr id="39" name="Text Placeholder 38">
            <a:extLst>
              <a:ext uri="{FF2B5EF4-FFF2-40B4-BE49-F238E27FC236}">
                <a16:creationId xmlns:a16="http://schemas.microsoft.com/office/drawing/2014/main" id="{CB009F85-50B7-43CD-BECB-6763666D8610}"/>
              </a:ext>
            </a:extLst>
          </p:cNvPr>
          <p:cNvSpPr>
            <a:spLocks noGrp="1"/>
          </p:cNvSpPr>
          <p:nvPr>
            <p:ph type="body" sz="quarter" idx="37"/>
          </p:nvPr>
        </p:nvSpPr>
        <p:spPr>
          <a:xfrm>
            <a:off x="8858604" y="4599485"/>
            <a:ext cx="2357652" cy="475147"/>
          </a:xfrm>
        </p:spPr>
        <p:txBody>
          <a:bodyPr/>
          <a:lstStyle/>
          <a:p>
            <a:r>
              <a:rPr lang="en-US" dirty="0"/>
              <a:t>VP Marketing</a:t>
            </a:r>
          </a:p>
        </p:txBody>
      </p:sp>
      <p:sp>
        <p:nvSpPr>
          <p:cNvPr id="4" name="Slide Number Placeholder 3">
            <a:extLst>
              <a:ext uri="{FF2B5EF4-FFF2-40B4-BE49-F238E27FC236}">
                <a16:creationId xmlns:a16="http://schemas.microsoft.com/office/drawing/2014/main" id="{4D91A0B0-91E4-4514-9893-7544A171D2F7}"/>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8</a:t>
            </a:fld>
            <a:endParaRPr lang="en-US" dirty="0"/>
          </a:p>
        </p:txBody>
      </p:sp>
      <p:sp>
        <p:nvSpPr>
          <p:cNvPr id="3" name="Footer Placeholder 2">
            <a:extLst>
              <a:ext uri="{FF2B5EF4-FFF2-40B4-BE49-F238E27FC236}">
                <a16:creationId xmlns:a16="http://schemas.microsoft.com/office/drawing/2014/main" id="{46387CDB-BE9B-4F67-AE84-9A1328DF6608}"/>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 name="Date Placeholder 1">
            <a:extLst>
              <a:ext uri="{FF2B5EF4-FFF2-40B4-BE49-F238E27FC236}">
                <a16:creationId xmlns:a16="http://schemas.microsoft.com/office/drawing/2014/main" id="{62A2BFCF-7ABB-4CF9-89A3-B2F097467427}"/>
              </a:ext>
            </a:extLst>
          </p:cNvPr>
          <p:cNvSpPr>
            <a:spLocks noGrp="1"/>
          </p:cNvSpPr>
          <p:nvPr>
            <p:ph type="dt" sz="half" idx="10"/>
          </p:nvPr>
        </p:nvSpPr>
        <p:spPr>
          <a:xfrm>
            <a:off x="8952390" y="6356350"/>
            <a:ext cx="2743200" cy="365125"/>
          </a:xfrm>
        </p:spPr>
        <p:txBody>
          <a:bodyPr/>
          <a:lstStyle/>
          <a:p>
            <a:r>
              <a:rPr lang="en-US" dirty="0"/>
              <a:t>20XX</a:t>
            </a:r>
          </a:p>
        </p:txBody>
      </p:sp>
      <p:sp>
        <p:nvSpPr>
          <p:cNvPr id="6" name="Picture Placeholder 5">
            <a:extLst>
              <a:ext uri="{FF2B5EF4-FFF2-40B4-BE49-F238E27FC236}">
                <a16:creationId xmlns:a16="http://schemas.microsoft.com/office/drawing/2014/main" id="{907B9B1D-BE29-7C04-65C6-959B8465152D}"/>
              </a:ext>
            </a:extLst>
          </p:cNvPr>
          <p:cNvSpPr>
            <a:spLocks noGrp="1"/>
          </p:cNvSpPr>
          <p:nvPr>
            <p:ph type="pic" sz="quarter" idx="23"/>
          </p:nvPr>
        </p:nvSpPr>
        <p:spPr/>
      </p:sp>
      <p:sp>
        <p:nvSpPr>
          <p:cNvPr id="8" name="Picture Placeholder 7">
            <a:extLst>
              <a:ext uri="{FF2B5EF4-FFF2-40B4-BE49-F238E27FC236}">
                <a16:creationId xmlns:a16="http://schemas.microsoft.com/office/drawing/2014/main" id="{EAEE8726-4969-CB78-4C1F-526FDB838FDE}"/>
              </a:ext>
            </a:extLst>
          </p:cNvPr>
          <p:cNvSpPr>
            <a:spLocks noGrp="1"/>
          </p:cNvSpPr>
          <p:nvPr>
            <p:ph type="pic" sz="quarter" idx="26"/>
          </p:nvPr>
        </p:nvSpPr>
        <p:spPr/>
      </p:sp>
      <p:sp>
        <p:nvSpPr>
          <p:cNvPr id="10" name="Picture Placeholder 9">
            <a:extLst>
              <a:ext uri="{FF2B5EF4-FFF2-40B4-BE49-F238E27FC236}">
                <a16:creationId xmlns:a16="http://schemas.microsoft.com/office/drawing/2014/main" id="{2D29621B-CB07-8671-8A2C-1F28D2B88C15}"/>
              </a:ext>
            </a:extLst>
          </p:cNvPr>
          <p:cNvSpPr>
            <a:spLocks noGrp="1"/>
          </p:cNvSpPr>
          <p:nvPr>
            <p:ph type="pic" sz="quarter" idx="32"/>
          </p:nvPr>
        </p:nvSpPr>
        <p:spPr/>
      </p:sp>
      <p:sp>
        <p:nvSpPr>
          <p:cNvPr id="12" name="Picture Placeholder 11">
            <a:extLst>
              <a:ext uri="{FF2B5EF4-FFF2-40B4-BE49-F238E27FC236}">
                <a16:creationId xmlns:a16="http://schemas.microsoft.com/office/drawing/2014/main" id="{3A54E2D7-9C54-999E-B226-9DBB98ED566B}"/>
              </a:ext>
            </a:extLst>
          </p:cNvPr>
          <p:cNvSpPr>
            <a:spLocks noGrp="1"/>
          </p:cNvSpPr>
          <p:nvPr>
            <p:ph type="pic" sz="quarter" idx="35"/>
          </p:nvPr>
        </p:nvSpPr>
        <p:spPr/>
      </p:sp>
    </p:spTree>
    <p:extLst>
      <p:ext uri="{BB962C8B-B14F-4D97-AF65-F5344CB8AC3E}">
        <p14:creationId xmlns:p14="http://schemas.microsoft.com/office/powerpoint/2010/main" val="1356657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itle 140">
            <a:extLst>
              <a:ext uri="{FF2B5EF4-FFF2-40B4-BE49-F238E27FC236}">
                <a16:creationId xmlns:a16="http://schemas.microsoft.com/office/drawing/2014/main" id="{E594E37C-93FC-43FF-B313-BE92A41B8104}"/>
              </a:ext>
            </a:extLst>
          </p:cNvPr>
          <p:cNvSpPr>
            <a:spLocks noGrp="1"/>
          </p:cNvSpPr>
          <p:nvPr>
            <p:ph type="title"/>
          </p:nvPr>
        </p:nvSpPr>
        <p:spPr>
          <a:xfrm>
            <a:off x="968829" y="523748"/>
            <a:ext cx="10515600" cy="556795"/>
          </a:xfrm>
        </p:spPr>
        <p:txBody>
          <a:bodyPr/>
          <a:lstStyle/>
          <a:p>
            <a:r>
              <a:rPr lang="en-US" noProof="0" dirty="0"/>
              <a:t>Meet </a:t>
            </a:r>
            <a:r>
              <a:rPr lang="en-US" noProof="0"/>
              <a:t>the team   </a:t>
            </a:r>
            <a:br>
              <a:rPr lang="en-US" dirty="0"/>
            </a:br>
            <a:endParaRPr lang="en-US" dirty="0"/>
          </a:p>
        </p:txBody>
      </p:sp>
      <p:sp>
        <p:nvSpPr>
          <p:cNvPr id="65" name="Text Placeholder 64">
            <a:extLst>
              <a:ext uri="{FF2B5EF4-FFF2-40B4-BE49-F238E27FC236}">
                <a16:creationId xmlns:a16="http://schemas.microsoft.com/office/drawing/2014/main" id="{342F6EE7-5864-43AA-820A-E1D15732438F}"/>
              </a:ext>
            </a:extLst>
          </p:cNvPr>
          <p:cNvSpPr>
            <a:spLocks noGrp="1"/>
          </p:cNvSpPr>
          <p:nvPr>
            <p:ph type="body" sz="quarter" idx="55"/>
          </p:nvPr>
        </p:nvSpPr>
        <p:spPr>
          <a:xfrm>
            <a:off x="1291631" y="2673057"/>
            <a:ext cx="2069691" cy="476403"/>
          </a:xfrm>
        </p:spPr>
        <p:txBody>
          <a:bodyPr/>
          <a:lstStyle/>
          <a:p>
            <a:r>
              <a:rPr lang="en-US" dirty="0"/>
              <a:t>Takuma</a:t>
            </a:r>
          </a:p>
        </p:txBody>
      </p:sp>
      <p:sp>
        <p:nvSpPr>
          <p:cNvPr id="66" name="Text Placeholder 65">
            <a:extLst>
              <a:ext uri="{FF2B5EF4-FFF2-40B4-BE49-F238E27FC236}">
                <a16:creationId xmlns:a16="http://schemas.microsoft.com/office/drawing/2014/main" id="{1AAB3598-5057-4E30-ACDC-066A57FAB07D}"/>
              </a:ext>
            </a:extLst>
          </p:cNvPr>
          <p:cNvSpPr>
            <a:spLocks noGrp="1"/>
          </p:cNvSpPr>
          <p:nvPr>
            <p:ph type="body" sz="quarter" idx="56"/>
          </p:nvPr>
        </p:nvSpPr>
        <p:spPr>
          <a:xfrm>
            <a:off x="1291631" y="3148500"/>
            <a:ext cx="2069691" cy="573222"/>
          </a:xfrm>
        </p:spPr>
        <p:txBody>
          <a:bodyPr/>
          <a:lstStyle/>
          <a:p>
            <a:r>
              <a:rPr lang="en-US" dirty="0"/>
              <a:t>President</a:t>
            </a:r>
          </a:p>
        </p:txBody>
      </p:sp>
      <p:sp>
        <p:nvSpPr>
          <p:cNvPr id="71" name="Text Placeholder 70">
            <a:extLst>
              <a:ext uri="{FF2B5EF4-FFF2-40B4-BE49-F238E27FC236}">
                <a16:creationId xmlns:a16="http://schemas.microsoft.com/office/drawing/2014/main" id="{08F60DFC-6C8F-461E-A4F8-1304EDE38FC6}"/>
              </a:ext>
            </a:extLst>
          </p:cNvPr>
          <p:cNvSpPr>
            <a:spLocks noGrp="1"/>
          </p:cNvSpPr>
          <p:nvPr>
            <p:ph type="body" sz="quarter" idx="61"/>
          </p:nvPr>
        </p:nvSpPr>
        <p:spPr>
          <a:xfrm>
            <a:off x="3791533" y="2674147"/>
            <a:ext cx="2069691" cy="476403"/>
          </a:xfrm>
        </p:spPr>
        <p:txBody>
          <a:bodyPr/>
          <a:lstStyle/>
          <a:p>
            <a:r>
              <a:rPr lang="en-US" dirty="0"/>
              <a:t>Nilsson​</a:t>
            </a:r>
          </a:p>
        </p:txBody>
      </p:sp>
      <p:sp>
        <p:nvSpPr>
          <p:cNvPr id="72" name="Text Placeholder 71">
            <a:extLst>
              <a:ext uri="{FF2B5EF4-FFF2-40B4-BE49-F238E27FC236}">
                <a16:creationId xmlns:a16="http://schemas.microsoft.com/office/drawing/2014/main" id="{93B9EEB6-875C-4BFA-9C27-C25F48BDC4E5}"/>
              </a:ext>
            </a:extLst>
          </p:cNvPr>
          <p:cNvSpPr>
            <a:spLocks noGrp="1"/>
          </p:cNvSpPr>
          <p:nvPr>
            <p:ph type="body" sz="quarter" idx="62"/>
          </p:nvPr>
        </p:nvSpPr>
        <p:spPr>
          <a:xfrm>
            <a:off x="3791533" y="3149590"/>
            <a:ext cx="2069691" cy="573222"/>
          </a:xfrm>
        </p:spPr>
        <p:txBody>
          <a:bodyPr/>
          <a:lstStyle/>
          <a:p>
            <a:r>
              <a:rPr lang="en-US" dirty="0"/>
              <a:t>Chief Executive Officer</a:t>
            </a:r>
          </a:p>
        </p:txBody>
      </p:sp>
      <p:sp>
        <p:nvSpPr>
          <p:cNvPr id="73" name="Text Placeholder 72">
            <a:extLst>
              <a:ext uri="{FF2B5EF4-FFF2-40B4-BE49-F238E27FC236}">
                <a16:creationId xmlns:a16="http://schemas.microsoft.com/office/drawing/2014/main" id="{6D36F593-4CCD-4282-BBD4-FF93040B01E6}"/>
              </a:ext>
            </a:extLst>
          </p:cNvPr>
          <p:cNvSpPr>
            <a:spLocks noGrp="1"/>
          </p:cNvSpPr>
          <p:nvPr>
            <p:ph type="body" sz="quarter" idx="63"/>
          </p:nvPr>
        </p:nvSpPr>
        <p:spPr>
          <a:xfrm>
            <a:off x="6323796" y="2667872"/>
            <a:ext cx="2069691" cy="476403"/>
          </a:xfrm>
        </p:spPr>
        <p:txBody>
          <a:bodyPr/>
          <a:lstStyle/>
          <a:p>
            <a:r>
              <a:rPr lang="en-US" dirty="0"/>
              <a:t>Berggren​</a:t>
            </a:r>
          </a:p>
        </p:txBody>
      </p:sp>
      <p:sp>
        <p:nvSpPr>
          <p:cNvPr id="74" name="Text Placeholder 73">
            <a:extLst>
              <a:ext uri="{FF2B5EF4-FFF2-40B4-BE49-F238E27FC236}">
                <a16:creationId xmlns:a16="http://schemas.microsoft.com/office/drawing/2014/main" id="{A998C475-4FF2-40BD-A579-3B6F04DFE97C}"/>
              </a:ext>
            </a:extLst>
          </p:cNvPr>
          <p:cNvSpPr>
            <a:spLocks noGrp="1"/>
          </p:cNvSpPr>
          <p:nvPr>
            <p:ph type="body" sz="quarter" idx="64"/>
          </p:nvPr>
        </p:nvSpPr>
        <p:spPr>
          <a:xfrm>
            <a:off x="6323796" y="3143315"/>
            <a:ext cx="2069691" cy="573222"/>
          </a:xfrm>
        </p:spPr>
        <p:txBody>
          <a:bodyPr/>
          <a:lstStyle/>
          <a:p>
            <a:r>
              <a:rPr lang="en-US" dirty="0"/>
              <a:t>Chief Operations Officer</a:t>
            </a:r>
          </a:p>
        </p:txBody>
      </p:sp>
      <p:sp>
        <p:nvSpPr>
          <p:cNvPr id="75" name="Text Placeholder 74">
            <a:extLst>
              <a:ext uri="{FF2B5EF4-FFF2-40B4-BE49-F238E27FC236}">
                <a16:creationId xmlns:a16="http://schemas.microsoft.com/office/drawing/2014/main" id="{DD4FB2C6-92D0-4DCE-A0E8-70488117E5E9}"/>
              </a:ext>
            </a:extLst>
          </p:cNvPr>
          <p:cNvSpPr>
            <a:spLocks noGrp="1"/>
          </p:cNvSpPr>
          <p:nvPr>
            <p:ph type="body" sz="quarter" idx="65"/>
          </p:nvPr>
        </p:nvSpPr>
        <p:spPr>
          <a:xfrm>
            <a:off x="8846039" y="2666912"/>
            <a:ext cx="2069691" cy="476403"/>
          </a:xfrm>
        </p:spPr>
        <p:txBody>
          <a:bodyPr/>
          <a:lstStyle/>
          <a:p>
            <a:r>
              <a:rPr lang="en-US" dirty="0"/>
              <a:t>Santoshi​</a:t>
            </a:r>
          </a:p>
        </p:txBody>
      </p:sp>
      <p:sp>
        <p:nvSpPr>
          <p:cNvPr id="76" name="Text Placeholder 75">
            <a:extLst>
              <a:ext uri="{FF2B5EF4-FFF2-40B4-BE49-F238E27FC236}">
                <a16:creationId xmlns:a16="http://schemas.microsoft.com/office/drawing/2014/main" id="{8D2F1DAB-0A1F-4E4B-B6DD-7509F03597EF}"/>
              </a:ext>
            </a:extLst>
          </p:cNvPr>
          <p:cNvSpPr>
            <a:spLocks noGrp="1"/>
          </p:cNvSpPr>
          <p:nvPr>
            <p:ph type="body" sz="quarter" idx="66"/>
          </p:nvPr>
        </p:nvSpPr>
        <p:spPr>
          <a:xfrm>
            <a:off x="8846039" y="3142355"/>
            <a:ext cx="2069691" cy="573222"/>
          </a:xfrm>
        </p:spPr>
        <p:txBody>
          <a:bodyPr/>
          <a:lstStyle/>
          <a:p>
            <a:r>
              <a:rPr lang="en-US" dirty="0"/>
              <a:t>VP Marketing</a:t>
            </a:r>
          </a:p>
        </p:txBody>
      </p:sp>
      <p:sp>
        <p:nvSpPr>
          <p:cNvPr id="53" name="Text Placeholder 52">
            <a:extLst>
              <a:ext uri="{FF2B5EF4-FFF2-40B4-BE49-F238E27FC236}">
                <a16:creationId xmlns:a16="http://schemas.microsoft.com/office/drawing/2014/main" id="{E1558309-B7AA-4FDD-B88B-6D05CB8E092B}"/>
              </a:ext>
            </a:extLst>
          </p:cNvPr>
          <p:cNvSpPr>
            <a:spLocks noGrp="1"/>
          </p:cNvSpPr>
          <p:nvPr>
            <p:ph type="body" sz="quarter" idx="30"/>
          </p:nvPr>
        </p:nvSpPr>
        <p:spPr>
          <a:xfrm>
            <a:off x="1291631" y="5005522"/>
            <a:ext cx="2069691" cy="476403"/>
          </a:xfrm>
        </p:spPr>
        <p:txBody>
          <a:bodyPr/>
          <a:lstStyle/>
          <a:p>
            <a:r>
              <a:rPr lang="en-US" dirty="0"/>
              <a:t>Barnes</a:t>
            </a:r>
          </a:p>
        </p:txBody>
      </p:sp>
      <p:sp>
        <p:nvSpPr>
          <p:cNvPr id="54" name="Text Placeholder 53">
            <a:extLst>
              <a:ext uri="{FF2B5EF4-FFF2-40B4-BE49-F238E27FC236}">
                <a16:creationId xmlns:a16="http://schemas.microsoft.com/office/drawing/2014/main" id="{D8A8A927-ECB7-4124-BC5A-E06B39FD4875}"/>
              </a:ext>
            </a:extLst>
          </p:cNvPr>
          <p:cNvSpPr>
            <a:spLocks noGrp="1"/>
          </p:cNvSpPr>
          <p:nvPr>
            <p:ph type="body" sz="quarter" idx="31"/>
          </p:nvPr>
        </p:nvSpPr>
        <p:spPr>
          <a:xfrm>
            <a:off x="1291631" y="5480965"/>
            <a:ext cx="2069691" cy="556795"/>
          </a:xfrm>
        </p:spPr>
        <p:txBody>
          <a:bodyPr/>
          <a:lstStyle/>
          <a:p>
            <a:r>
              <a:rPr lang="en-US" dirty="0"/>
              <a:t>VP Product</a:t>
            </a:r>
          </a:p>
        </p:txBody>
      </p:sp>
      <p:sp>
        <p:nvSpPr>
          <p:cNvPr id="59" name="Text Placeholder 58">
            <a:extLst>
              <a:ext uri="{FF2B5EF4-FFF2-40B4-BE49-F238E27FC236}">
                <a16:creationId xmlns:a16="http://schemas.microsoft.com/office/drawing/2014/main" id="{939A6BF4-0A24-440D-8488-B2CFF2CF3087}"/>
              </a:ext>
            </a:extLst>
          </p:cNvPr>
          <p:cNvSpPr>
            <a:spLocks noGrp="1"/>
          </p:cNvSpPr>
          <p:nvPr>
            <p:ph type="body" sz="quarter" idx="49"/>
          </p:nvPr>
        </p:nvSpPr>
        <p:spPr>
          <a:xfrm>
            <a:off x="3791533" y="5006612"/>
            <a:ext cx="2069691" cy="476403"/>
          </a:xfrm>
        </p:spPr>
        <p:txBody>
          <a:bodyPr/>
          <a:lstStyle/>
          <a:p>
            <a:r>
              <a:rPr lang="en-US" dirty="0"/>
              <a:t>Murphy</a:t>
            </a:r>
          </a:p>
        </p:txBody>
      </p:sp>
      <p:sp>
        <p:nvSpPr>
          <p:cNvPr id="60" name="Text Placeholder 59">
            <a:extLst>
              <a:ext uri="{FF2B5EF4-FFF2-40B4-BE49-F238E27FC236}">
                <a16:creationId xmlns:a16="http://schemas.microsoft.com/office/drawing/2014/main" id="{13DC7F21-85DF-455E-8D6B-FF4A5457DDBF}"/>
              </a:ext>
            </a:extLst>
          </p:cNvPr>
          <p:cNvSpPr>
            <a:spLocks noGrp="1"/>
          </p:cNvSpPr>
          <p:nvPr>
            <p:ph type="body" sz="quarter" idx="50"/>
          </p:nvPr>
        </p:nvSpPr>
        <p:spPr>
          <a:xfrm>
            <a:off x="3791533" y="5482055"/>
            <a:ext cx="2069691" cy="556795"/>
          </a:xfrm>
        </p:spPr>
        <p:txBody>
          <a:bodyPr/>
          <a:lstStyle/>
          <a:p>
            <a:r>
              <a:rPr lang="en-US" dirty="0"/>
              <a:t>SEO Strategist</a:t>
            </a:r>
          </a:p>
        </p:txBody>
      </p:sp>
      <p:sp>
        <p:nvSpPr>
          <p:cNvPr id="61" name="Text Placeholder 60">
            <a:extLst>
              <a:ext uri="{FF2B5EF4-FFF2-40B4-BE49-F238E27FC236}">
                <a16:creationId xmlns:a16="http://schemas.microsoft.com/office/drawing/2014/main" id="{49F8BBB3-F29A-4717-AFFE-198888F5A267}"/>
              </a:ext>
            </a:extLst>
          </p:cNvPr>
          <p:cNvSpPr>
            <a:spLocks noGrp="1"/>
          </p:cNvSpPr>
          <p:nvPr>
            <p:ph type="body" sz="quarter" idx="51"/>
          </p:nvPr>
        </p:nvSpPr>
        <p:spPr>
          <a:xfrm>
            <a:off x="6323796" y="5000337"/>
            <a:ext cx="2069691" cy="476403"/>
          </a:xfrm>
        </p:spPr>
        <p:txBody>
          <a:bodyPr/>
          <a:lstStyle/>
          <a:p>
            <a:r>
              <a:rPr lang="en-US" dirty="0"/>
              <a:t>Elizabeth</a:t>
            </a:r>
          </a:p>
        </p:txBody>
      </p:sp>
      <p:sp>
        <p:nvSpPr>
          <p:cNvPr id="62" name="Text Placeholder 61">
            <a:extLst>
              <a:ext uri="{FF2B5EF4-FFF2-40B4-BE49-F238E27FC236}">
                <a16:creationId xmlns:a16="http://schemas.microsoft.com/office/drawing/2014/main" id="{7D66B6DB-A18A-4F22-A255-7576381C1DC3}"/>
              </a:ext>
            </a:extLst>
          </p:cNvPr>
          <p:cNvSpPr>
            <a:spLocks noGrp="1"/>
          </p:cNvSpPr>
          <p:nvPr>
            <p:ph type="body" sz="quarter" idx="52"/>
          </p:nvPr>
        </p:nvSpPr>
        <p:spPr>
          <a:xfrm>
            <a:off x="6323796" y="5475780"/>
            <a:ext cx="2069691" cy="556795"/>
          </a:xfrm>
        </p:spPr>
        <p:txBody>
          <a:bodyPr/>
          <a:lstStyle/>
          <a:p>
            <a:r>
              <a:rPr lang="en-US" dirty="0"/>
              <a:t>Product Designer</a:t>
            </a:r>
          </a:p>
        </p:txBody>
      </p:sp>
      <p:sp>
        <p:nvSpPr>
          <p:cNvPr id="63" name="Text Placeholder 62">
            <a:extLst>
              <a:ext uri="{FF2B5EF4-FFF2-40B4-BE49-F238E27FC236}">
                <a16:creationId xmlns:a16="http://schemas.microsoft.com/office/drawing/2014/main" id="{88AE1384-7C70-4615-80B5-D1A1AEF9F486}"/>
              </a:ext>
            </a:extLst>
          </p:cNvPr>
          <p:cNvSpPr>
            <a:spLocks noGrp="1"/>
          </p:cNvSpPr>
          <p:nvPr>
            <p:ph type="body" sz="quarter" idx="53"/>
          </p:nvPr>
        </p:nvSpPr>
        <p:spPr>
          <a:xfrm>
            <a:off x="8846039" y="4999377"/>
            <a:ext cx="2069691" cy="476403"/>
          </a:xfrm>
        </p:spPr>
        <p:txBody>
          <a:bodyPr/>
          <a:lstStyle/>
          <a:p>
            <a:r>
              <a:rPr lang="en-US" dirty="0"/>
              <a:t>Kline</a:t>
            </a:r>
          </a:p>
        </p:txBody>
      </p:sp>
      <p:sp>
        <p:nvSpPr>
          <p:cNvPr id="64" name="Text Placeholder 63">
            <a:extLst>
              <a:ext uri="{FF2B5EF4-FFF2-40B4-BE49-F238E27FC236}">
                <a16:creationId xmlns:a16="http://schemas.microsoft.com/office/drawing/2014/main" id="{F86978B4-FE1B-4864-A1BA-FD1E18FE45EB}"/>
              </a:ext>
            </a:extLst>
          </p:cNvPr>
          <p:cNvSpPr>
            <a:spLocks noGrp="1"/>
          </p:cNvSpPr>
          <p:nvPr>
            <p:ph type="body" sz="quarter" idx="54"/>
          </p:nvPr>
        </p:nvSpPr>
        <p:spPr>
          <a:xfrm>
            <a:off x="8846039" y="5474820"/>
            <a:ext cx="2069691" cy="556795"/>
          </a:xfrm>
        </p:spPr>
        <p:txBody>
          <a:bodyPr/>
          <a:lstStyle/>
          <a:p>
            <a:r>
              <a:rPr lang="en-US" dirty="0"/>
              <a:t>Content Developer</a:t>
            </a:r>
          </a:p>
          <a:p>
            <a:endParaRPr lang="en-US" dirty="0"/>
          </a:p>
        </p:txBody>
      </p:sp>
      <p:sp>
        <p:nvSpPr>
          <p:cNvPr id="4" name="Slide Number Placeholder 3">
            <a:extLst>
              <a:ext uri="{FF2B5EF4-FFF2-40B4-BE49-F238E27FC236}">
                <a16:creationId xmlns:a16="http://schemas.microsoft.com/office/drawing/2014/main" id="{50684746-F07E-4747-9C12-138CEF640208}"/>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9</a:t>
            </a:fld>
            <a:endParaRPr lang="en-US" dirty="0"/>
          </a:p>
        </p:txBody>
      </p:sp>
      <p:sp>
        <p:nvSpPr>
          <p:cNvPr id="3" name="Footer Placeholder 2">
            <a:extLst>
              <a:ext uri="{FF2B5EF4-FFF2-40B4-BE49-F238E27FC236}">
                <a16:creationId xmlns:a16="http://schemas.microsoft.com/office/drawing/2014/main" id="{55F09DA5-C783-47D3-AE72-F6C8F7B458B0}"/>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 name="Date Placeholder 1">
            <a:extLst>
              <a:ext uri="{FF2B5EF4-FFF2-40B4-BE49-F238E27FC236}">
                <a16:creationId xmlns:a16="http://schemas.microsoft.com/office/drawing/2014/main" id="{9637F736-5D42-4B33-BCA6-2C2C02E4F6D2}"/>
              </a:ext>
            </a:extLst>
          </p:cNvPr>
          <p:cNvSpPr>
            <a:spLocks noGrp="1"/>
          </p:cNvSpPr>
          <p:nvPr>
            <p:ph type="dt" sz="half" idx="10"/>
          </p:nvPr>
        </p:nvSpPr>
        <p:spPr>
          <a:xfrm>
            <a:off x="8952390" y="6356350"/>
            <a:ext cx="2743200" cy="365125"/>
          </a:xfrm>
        </p:spPr>
        <p:txBody>
          <a:bodyPr/>
          <a:lstStyle/>
          <a:p>
            <a:r>
              <a:rPr lang="en-US" dirty="0"/>
              <a:t>20XX</a:t>
            </a:r>
          </a:p>
        </p:txBody>
      </p:sp>
      <p:sp>
        <p:nvSpPr>
          <p:cNvPr id="6" name="Picture Placeholder 5">
            <a:extLst>
              <a:ext uri="{FF2B5EF4-FFF2-40B4-BE49-F238E27FC236}">
                <a16:creationId xmlns:a16="http://schemas.microsoft.com/office/drawing/2014/main" id="{A09BF771-F929-F5B2-55D6-07D97CBDAFF1}"/>
              </a:ext>
            </a:extLst>
          </p:cNvPr>
          <p:cNvSpPr>
            <a:spLocks noGrp="1"/>
          </p:cNvSpPr>
          <p:nvPr>
            <p:ph type="pic" sz="quarter" idx="57"/>
          </p:nvPr>
        </p:nvSpPr>
        <p:spPr/>
      </p:sp>
      <p:sp>
        <p:nvSpPr>
          <p:cNvPr id="8" name="Picture Placeholder 7">
            <a:extLst>
              <a:ext uri="{FF2B5EF4-FFF2-40B4-BE49-F238E27FC236}">
                <a16:creationId xmlns:a16="http://schemas.microsoft.com/office/drawing/2014/main" id="{35C3885E-06EE-643D-57F5-A974A1E5AB3C}"/>
              </a:ext>
            </a:extLst>
          </p:cNvPr>
          <p:cNvSpPr>
            <a:spLocks noGrp="1"/>
          </p:cNvSpPr>
          <p:nvPr>
            <p:ph type="pic" sz="quarter" idx="58"/>
          </p:nvPr>
        </p:nvSpPr>
        <p:spPr/>
      </p:sp>
      <p:sp>
        <p:nvSpPr>
          <p:cNvPr id="10" name="Picture Placeholder 9">
            <a:extLst>
              <a:ext uri="{FF2B5EF4-FFF2-40B4-BE49-F238E27FC236}">
                <a16:creationId xmlns:a16="http://schemas.microsoft.com/office/drawing/2014/main" id="{A5C75A14-B4D5-715B-49CD-704C6C1EB634}"/>
              </a:ext>
            </a:extLst>
          </p:cNvPr>
          <p:cNvSpPr>
            <a:spLocks noGrp="1"/>
          </p:cNvSpPr>
          <p:nvPr>
            <p:ph type="pic" sz="quarter" idx="59"/>
          </p:nvPr>
        </p:nvSpPr>
        <p:spPr/>
      </p:sp>
      <p:sp>
        <p:nvSpPr>
          <p:cNvPr id="12" name="Picture Placeholder 11">
            <a:extLst>
              <a:ext uri="{FF2B5EF4-FFF2-40B4-BE49-F238E27FC236}">
                <a16:creationId xmlns:a16="http://schemas.microsoft.com/office/drawing/2014/main" id="{206CE962-397C-AAB0-207D-96F0C74D57F4}"/>
              </a:ext>
            </a:extLst>
          </p:cNvPr>
          <p:cNvSpPr>
            <a:spLocks noGrp="1"/>
          </p:cNvSpPr>
          <p:nvPr>
            <p:ph type="pic" sz="quarter" idx="60"/>
          </p:nvPr>
        </p:nvSpPr>
        <p:spPr/>
      </p:sp>
      <p:sp>
        <p:nvSpPr>
          <p:cNvPr id="14" name="Picture Placeholder 13">
            <a:extLst>
              <a:ext uri="{FF2B5EF4-FFF2-40B4-BE49-F238E27FC236}">
                <a16:creationId xmlns:a16="http://schemas.microsoft.com/office/drawing/2014/main" id="{62F8D865-FC34-0A82-B85A-BC47E0E2AE31}"/>
              </a:ext>
            </a:extLst>
          </p:cNvPr>
          <p:cNvSpPr>
            <a:spLocks noGrp="1"/>
          </p:cNvSpPr>
          <p:nvPr>
            <p:ph type="pic" sz="quarter" idx="48"/>
          </p:nvPr>
        </p:nvSpPr>
        <p:spPr/>
      </p:sp>
      <p:sp>
        <p:nvSpPr>
          <p:cNvPr id="16" name="Picture Placeholder 15">
            <a:extLst>
              <a:ext uri="{FF2B5EF4-FFF2-40B4-BE49-F238E27FC236}">
                <a16:creationId xmlns:a16="http://schemas.microsoft.com/office/drawing/2014/main" id="{81D19AE4-649B-3E03-5A70-DC54BD3CDAD7}"/>
              </a:ext>
            </a:extLst>
          </p:cNvPr>
          <p:cNvSpPr>
            <a:spLocks noGrp="1"/>
          </p:cNvSpPr>
          <p:nvPr>
            <p:ph type="pic" sz="quarter" idx="42"/>
          </p:nvPr>
        </p:nvSpPr>
        <p:spPr/>
      </p:sp>
      <p:sp>
        <p:nvSpPr>
          <p:cNvPr id="18" name="Picture Placeholder 17">
            <a:extLst>
              <a:ext uri="{FF2B5EF4-FFF2-40B4-BE49-F238E27FC236}">
                <a16:creationId xmlns:a16="http://schemas.microsoft.com/office/drawing/2014/main" id="{5F3742B5-BCCD-81DE-B570-B002853B4B24}"/>
              </a:ext>
            </a:extLst>
          </p:cNvPr>
          <p:cNvSpPr>
            <a:spLocks noGrp="1"/>
          </p:cNvSpPr>
          <p:nvPr>
            <p:ph type="pic" sz="quarter" idx="41"/>
          </p:nvPr>
        </p:nvSpPr>
        <p:spPr/>
      </p:sp>
      <p:sp>
        <p:nvSpPr>
          <p:cNvPr id="20" name="Picture Placeholder 19">
            <a:extLst>
              <a:ext uri="{FF2B5EF4-FFF2-40B4-BE49-F238E27FC236}">
                <a16:creationId xmlns:a16="http://schemas.microsoft.com/office/drawing/2014/main" id="{520062FA-C85C-3180-1B35-5FF89F7DB775}"/>
              </a:ext>
            </a:extLst>
          </p:cNvPr>
          <p:cNvSpPr>
            <a:spLocks noGrp="1"/>
          </p:cNvSpPr>
          <p:nvPr>
            <p:ph type="pic" sz="quarter" idx="40"/>
          </p:nvPr>
        </p:nvSpPr>
        <p:spPr/>
      </p:sp>
    </p:spTree>
    <p:extLst>
      <p:ext uri="{BB962C8B-B14F-4D97-AF65-F5344CB8AC3E}">
        <p14:creationId xmlns:p14="http://schemas.microsoft.com/office/powerpoint/2010/main" val="3601854351"/>
      </p:ext>
    </p:extLst>
  </p:cSld>
  <p:clrMapOvr>
    <a:masterClrMapping/>
  </p:clrMapOvr>
</p:sld>
</file>

<file path=ppt/theme/theme1.xml><?xml version="1.0" encoding="utf-8"?>
<a:theme xmlns:a="http://schemas.openxmlformats.org/drawingml/2006/main" name="Office Theme">
  <a:themeElements>
    <a:clrScheme name="Custom 20">
      <a:dk1>
        <a:sysClr val="windowText" lastClr="000000"/>
      </a:dk1>
      <a:lt1>
        <a:sysClr val="window" lastClr="FFFFFF"/>
      </a:lt1>
      <a:dk2>
        <a:srgbClr val="44546A"/>
      </a:dk2>
      <a:lt2>
        <a:srgbClr val="E7E6E6"/>
      </a:lt2>
      <a:accent1>
        <a:srgbClr val="555973"/>
      </a:accent1>
      <a:accent2>
        <a:srgbClr val="8189A2"/>
      </a:accent2>
      <a:accent3>
        <a:srgbClr val="BB9569"/>
      </a:accent3>
      <a:accent4>
        <a:srgbClr val="A25526"/>
      </a:accent4>
      <a:accent5>
        <a:srgbClr val="EEECE0"/>
      </a:accent5>
      <a:accent6>
        <a:srgbClr val="592A0E"/>
      </a:accent6>
      <a:hlink>
        <a:srgbClr val="0563C1"/>
      </a:hlink>
      <a:folHlink>
        <a:srgbClr val="954F72"/>
      </a:folHlink>
    </a:clrScheme>
    <a:fontScheme name="Custom 27">
      <a:majorFont>
        <a:latin typeface="Franklin Gothic Demi Cond"/>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 Presentation_TM16411254_Win32_JC_SL_v3.potx" id="{A49F532D-B704-4DFF-BADB-F4289203C174}" vid="{D1827142-D2F0-440A-808F-EAD0984C5F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621FE4-3184-49E6-95AD-A045530002E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10F98B39-7EBA-4823-84A5-26F47879986F}">
  <ds:schemaRefs>
    <ds:schemaRef ds:uri="http://schemas.microsoft.com/sharepoint/v3/contenttype/forms"/>
  </ds:schemaRefs>
</ds:datastoreItem>
</file>

<file path=customXml/itemProps3.xml><?xml version="1.0" encoding="utf-8"?>
<ds:datastoreItem xmlns:ds="http://schemas.openxmlformats.org/officeDocument/2006/customXml" ds:itemID="{AC6AFC83-AE02-40B8-BC2C-6B2B881062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Modern presentation</Template>
  <TotalTime>10</TotalTime>
  <Words>468</Words>
  <Application>Microsoft Office PowerPoint</Application>
  <PresentationFormat>Widescreen</PresentationFormat>
  <Paragraphs>161</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Franklin Gothic Demi Cond</vt:lpstr>
      <vt:lpstr>Segoe UI Light</vt:lpstr>
      <vt:lpstr>Office Theme</vt:lpstr>
      <vt:lpstr>Presentation title</vt:lpstr>
      <vt:lpstr>agenda</vt:lpstr>
      <vt:lpstr>Introduction</vt:lpstr>
      <vt:lpstr>Primary goals</vt:lpstr>
      <vt:lpstr>Quarterly performance</vt:lpstr>
      <vt:lpstr>Areas of growth</vt:lpstr>
      <vt:lpstr>Business opportunities are like buses. There's always another one coming.​</vt:lpstr>
      <vt:lpstr>Meet the team</vt:lpstr>
      <vt:lpstr>Meet the team    </vt:lpstr>
      <vt:lpstr>Plan for product launch </vt:lpstr>
      <vt:lpstr>Timeline</vt:lpstr>
      <vt:lpstr>Areas of focus</vt:lpstr>
      <vt:lpstr>How we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SAGE KING</dc:creator>
  <cp:lastModifiedBy>SAGE KING</cp:lastModifiedBy>
  <cp:revision>1</cp:revision>
  <dcterms:created xsi:type="dcterms:W3CDTF">2024-11-18T07:41:28Z</dcterms:created>
  <dcterms:modified xsi:type="dcterms:W3CDTF">2024-11-18T07:52:15Z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