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2" r:id="rId5"/>
    <p:sldId id="268" r:id="rId6"/>
    <p:sldId id="262" r:id="rId7"/>
    <p:sldId id="261" r:id="rId8"/>
    <p:sldId id="264" r:id="rId9"/>
    <p:sldId id="275" r:id="rId10"/>
    <p:sldId id="274" r:id="rId11"/>
    <p:sldId id="276" r:id="rId12"/>
    <p:sldId id="271" r:id="rId13"/>
    <p:sldId id="266"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80" d="100"/>
          <a:sy n="80" d="100"/>
        </p:scale>
        <p:origin x="58" y="139"/>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1C-49C6-BAEC-D5D75DDEDB69}"/>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1C-49C6-BAEC-D5D75DDEDB69}"/>
            </c:ext>
          </c:extLst>
        </c:ser>
        <c:ser>
          <c:idx val="2"/>
          <c:order val="2"/>
          <c:tx>
            <c:strRef>
              <c:f>Sheet1!$D$1</c:f>
              <c:strCache>
                <c:ptCount val="1"/>
                <c:pt idx="0">
                  <c:v>Series 3</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01C-49C6-BAEC-D5D75DDEDB69}"/>
            </c:ext>
          </c:extLst>
        </c:ser>
        <c:dLbls>
          <c:dLblPos val="outEnd"/>
          <c:showLegendKey val="0"/>
          <c:showVal val="1"/>
          <c:showCatName val="0"/>
          <c:showSerName val="0"/>
          <c:showPercent val="0"/>
          <c:showBubbleSize val="0"/>
        </c:dLbls>
        <c:gapWidth val="219"/>
        <c:overlap val="-27"/>
        <c:axId val="1123024575"/>
        <c:axId val="1123027071"/>
      </c:barChart>
      <c:catAx>
        <c:axId val="112302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27071"/>
        <c:crosses val="autoZero"/>
        <c:auto val="1"/>
        <c:lblAlgn val="ctr"/>
        <c:lblOffset val="100"/>
        <c:noMultiLvlLbl val="0"/>
      </c:catAx>
      <c:valAx>
        <c:axId val="1123027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24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D2794-A283-425A-A7BB-5FA2EB08E55B}"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F590A166-CE86-4967-B08D-AC90E7F5972A}">
      <dgm:prSet phldrT="[Text]" phldr="0" custT="1"/>
      <dgm:spPr/>
      <dgm:t>
        <a:bodyPr/>
        <a:lstStyle/>
        <a:p>
          <a:pPr>
            <a:buNone/>
          </a:pPr>
          <a:r>
            <a:rPr lang="en-US" sz="2000" b="1" dirty="0"/>
            <a:t>Name</a:t>
          </a:r>
        </a:p>
      </dgm:t>
    </dgm:pt>
    <dgm:pt modelId="{C5B2836E-F3D5-4B03-B4CF-361F558EDB9A}" type="parTrans" cxnId="{EF1869BC-1CCB-4002-B51D-E44DD38E424D}">
      <dgm:prSet/>
      <dgm:spPr/>
      <dgm:t>
        <a:bodyPr/>
        <a:lstStyle/>
        <a:p>
          <a:endParaRPr lang="en-US"/>
        </a:p>
      </dgm:t>
    </dgm:pt>
    <dgm:pt modelId="{C3B163FF-C474-4D09-892F-58CF25FC4DA8}" type="sibTrans" cxnId="{EF1869BC-1CCB-4002-B51D-E44DD38E424D}">
      <dgm:prSet/>
      <dgm:spPr/>
      <dgm:t>
        <a:bodyPr/>
        <a:lstStyle/>
        <a:p>
          <a:endParaRPr lang="en-US"/>
        </a:p>
      </dgm:t>
    </dgm:pt>
    <dgm:pt modelId="{4ACD733D-3727-4A42-8312-F77722ED3D67}">
      <dgm:prSet phldrT="[Text]" phldr="0" custT="1"/>
      <dgm:spPr/>
      <dgm:t>
        <a:bodyPr/>
        <a:lstStyle/>
        <a:p>
          <a:pPr>
            <a:buNone/>
          </a:pPr>
          <a:r>
            <a:rPr lang="en-US" sz="2000" b="1" dirty="0"/>
            <a:t>Name</a:t>
          </a:r>
        </a:p>
      </dgm:t>
    </dgm:pt>
    <dgm:pt modelId="{38170684-AED9-490D-B563-25893A9822CA}" type="parTrans" cxnId="{6D699070-5D59-4F4D-AF74-62590C453BED}">
      <dgm:prSet/>
      <dgm:spPr/>
      <dgm:t>
        <a:bodyPr/>
        <a:lstStyle/>
        <a:p>
          <a:endParaRPr lang="en-US"/>
        </a:p>
      </dgm:t>
    </dgm:pt>
    <dgm:pt modelId="{2E342B59-B5FC-4746-96D8-095EA821D3BC}" type="sibTrans" cxnId="{6D699070-5D59-4F4D-AF74-62590C453BED}">
      <dgm:prSet/>
      <dgm:spPr/>
      <dgm:t>
        <a:bodyPr/>
        <a:lstStyle/>
        <a:p>
          <a:endParaRPr lang="en-US"/>
        </a:p>
      </dgm:t>
    </dgm:pt>
    <dgm:pt modelId="{2F1BF99E-FA1C-48D8-AE2C-E7F9EF695AA1}">
      <dgm:prSet phldrT="[Text]" phldr="0" custT="1"/>
      <dgm:spPr/>
      <dgm:t>
        <a:bodyPr/>
        <a:lstStyle/>
        <a:p>
          <a:pPr>
            <a:buNone/>
          </a:pPr>
          <a:r>
            <a:rPr lang="en-US" sz="2000" b="1" dirty="0"/>
            <a:t>Name</a:t>
          </a:r>
        </a:p>
      </dgm:t>
    </dgm:pt>
    <dgm:pt modelId="{4280DD54-7786-4518-AEE4-46545A0E5B1A}" type="parTrans" cxnId="{FC0D70D5-D92D-4505-BD8E-CCACFF2508E5}">
      <dgm:prSet/>
      <dgm:spPr/>
      <dgm:t>
        <a:bodyPr/>
        <a:lstStyle/>
        <a:p>
          <a:endParaRPr lang="en-US"/>
        </a:p>
      </dgm:t>
    </dgm:pt>
    <dgm:pt modelId="{283C2210-42DE-4ABC-8141-5E2BEA963730}" type="sibTrans" cxnId="{FC0D70D5-D92D-4505-BD8E-CCACFF2508E5}">
      <dgm:prSet/>
      <dgm:spPr/>
      <dgm:t>
        <a:bodyPr/>
        <a:lstStyle/>
        <a:p>
          <a:endParaRPr lang="en-US"/>
        </a:p>
      </dgm:t>
    </dgm:pt>
    <dgm:pt modelId="{E56671C2-D884-4E1D-9FB5-E918AFACF046}">
      <dgm:prSet phldrT="[Text]" phldr="0" custT="1"/>
      <dgm:spPr/>
      <dgm:t>
        <a:bodyPr/>
        <a:lstStyle/>
        <a:p>
          <a:pPr>
            <a:buNone/>
          </a:pPr>
          <a:r>
            <a:rPr lang="en-US" sz="2000" b="1" dirty="0"/>
            <a:t>Name</a:t>
          </a:r>
        </a:p>
      </dgm:t>
    </dgm:pt>
    <dgm:pt modelId="{1A8FD0B0-F62B-41CD-B72F-EF1DB25B15AB}" type="parTrans" cxnId="{E4259655-311C-4064-9C87-263F317E07DE}">
      <dgm:prSet/>
      <dgm:spPr/>
      <dgm:t>
        <a:bodyPr/>
        <a:lstStyle/>
        <a:p>
          <a:endParaRPr lang="en-US"/>
        </a:p>
      </dgm:t>
    </dgm:pt>
    <dgm:pt modelId="{B421509E-20F6-4FC7-869E-D724C0763DBA}" type="sibTrans" cxnId="{E4259655-311C-4064-9C87-263F317E07DE}">
      <dgm:prSet/>
      <dgm:spPr/>
      <dgm:t>
        <a:bodyPr/>
        <a:lstStyle/>
        <a:p>
          <a:endParaRPr lang="en-US"/>
        </a:p>
      </dgm:t>
    </dgm:pt>
    <dgm:pt modelId="{D9E48A98-96D8-47D1-BBB6-8B24D360ADE9}">
      <dgm:prSet phldrT="[Text]" phldr="0" custT="1"/>
      <dgm:spPr/>
      <dgm:t>
        <a:bodyPr/>
        <a:lstStyle/>
        <a:p>
          <a:pPr>
            <a:buNone/>
          </a:pPr>
          <a:r>
            <a:rPr lang="en-US" sz="1800" dirty="0"/>
            <a:t>Title</a:t>
          </a:r>
        </a:p>
      </dgm:t>
    </dgm:pt>
    <dgm:pt modelId="{01C5097A-B487-432C-AC99-2BE86B381595}" type="parTrans" cxnId="{BBD4E3E1-2D0F-46DE-AAA7-57D1846854DC}">
      <dgm:prSet/>
      <dgm:spPr/>
      <dgm:t>
        <a:bodyPr/>
        <a:lstStyle/>
        <a:p>
          <a:endParaRPr lang="en-US"/>
        </a:p>
      </dgm:t>
    </dgm:pt>
    <dgm:pt modelId="{B82D7C1D-7A99-4EF2-8F59-59D67243D1DC}" type="sibTrans" cxnId="{BBD4E3E1-2D0F-46DE-AAA7-57D1846854DC}">
      <dgm:prSet/>
      <dgm:spPr/>
      <dgm:t>
        <a:bodyPr/>
        <a:lstStyle/>
        <a:p>
          <a:endParaRPr lang="en-US"/>
        </a:p>
      </dgm:t>
    </dgm:pt>
    <dgm:pt modelId="{9B593B98-4593-48F9-8FBB-A20076D70C48}">
      <dgm:prSet phldrT="[Text]" phldr="0"/>
      <dgm:spPr/>
      <dgm:t>
        <a:bodyPr/>
        <a:lstStyle/>
        <a:p>
          <a:pPr>
            <a:buNone/>
          </a:pPr>
          <a:r>
            <a:rPr lang="en-US" sz="1900" dirty="0"/>
            <a:t>Title</a:t>
          </a:r>
        </a:p>
      </dgm:t>
    </dgm:pt>
    <dgm:pt modelId="{B277A583-1AF0-4EF3-B1F4-3B8D30157BE7}" type="parTrans" cxnId="{BAD61578-7EBB-4ECC-8001-CDA4CFA75BE5}">
      <dgm:prSet/>
      <dgm:spPr/>
      <dgm:t>
        <a:bodyPr/>
        <a:lstStyle/>
        <a:p>
          <a:endParaRPr lang="en-US"/>
        </a:p>
      </dgm:t>
    </dgm:pt>
    <dgm:pt modelId="{8C415E78-7C4D-4B69-A48D-4A380724C883}" type="sibTrans" cxnId="{BAD61578-7EBB-4ECC-8001-CDA4CFA75BE5}">
      <dgm:prSet/>
      <dgm:spPr/>
      <dgm:t>
        <a:bodyPr/>
        <a:lstStyle/>
        <a:p>
          <a:endParaRPr lang="en-US"/>
        </a:p>
      </dgm:t>
    </dgm:pt>
    <dgm:pt modelId="{043F42F6-F945-4846-8345-1BDDAFE61BCA}">
      <dgm:prSet phldrT="[Text]" phldr="0" custT="1"/>
      <dgm:spPr/>
      <dgm:t>
        <a:bodyPr/>
        <a:lstStyle/>
        <a:p>
          <a:pPr>
            <a:buNone/>
          </a:pPr>
          <a:r>
            <a:rPr lang="en-US" sz="1800" b="0" dirty="0"/>
            <a:t>Title</a:t>
          </a:r>
        </a:p>
      </dgm:t>
    </dgm:pt>
    <dgm:pt modelId="{07685A0A-E19C-471D-AD16-B6050A03273E}" type="parTrans" cxnId="{B0581166-039B-4EE4-8590-BE4C518C6346}">
      <dgm:prSet/>
      <dgm:spPr/>
      <dgm:t>
        <a:bodyPr/>
        <a:lstStyle/>
        <a:p>
          <a:endParaRPr lang="en-US"/>
        </a:p>
      </dgm:t>
    </dgm:pt>
    <dgm:pt modelId="{2AD86664-0FE9-42E8-ACC9-CC3BE2B7AA8C}" type="sibTrans" cxnId="{B0581166-039B-4EE4-8590-BE4C518C6346}">
      <dgm:prSet/>
      <dgm:spPr/>
      <dgm:t>
        <a:bodyPr/>
        <a:lstStyle/>
        <a:p>
          <a:endParaRPr lang="en-US"/>
        </a:p>
      </dgm:t>
    </dgm:pt>
    <dgm:pt modelId="{FD1F791A-FCA4-4828-9EEA-2F36A113AEF0}">
      <dgm:prSet phldrT="[Text]" phldr="0" custT="1"/>
      <dgm:spPr/>
      <dgm:t>
        <a:bodyPr/>
        <a:lstStyle/>
        <a:p>
          <a:pPr>
            <a:buNone/>
          </a:pPr>
          <a:r>
            <a:rPr lang="en-US" sz="2000" b="1" dirty="0"/>
            <a:t>Title</a:t>
          </a:r>
        </a:p>
      </dgm:t>
    </dgm:pt>
    <dgm:pt modelId="{3CBCE781-E5DF-4F93-82DC-A637EEA04DD6}" type="parTrans" cxnId="{04741851-6181-4E4A-B67E-8F21BD38C40A}">
      <dgm:prSet/>
      <dgm:spPr/>
      <dgm:t>
        <a:bodyPr/>
        <a:lstStyle/>
        <a:p>
          <a:endParaRPr lang="en-US"/>
        </a:p>
      </dgm:t>
    </dgm:pt>
    <dgm:pt modelId="{BDC55267-462C-4482-AD88-011B05A2515D}" type="sibTrans" cxnId="{04741851-6181-4E4A-B67E-8F21BD38C40A}">
      <dgm:prSet/>
      <dgm:spPr/>
      <dgm:t>
        <a:bodyPr/>
        <a:lstStyle/>
        <a:p>
          <a:endParaRPr lang="en-US"/>
        </a:p>
      </dgm:t>
    </dgm:pt>
    <dgm:pt modelId="{B6DB06BF-0BF3-480F-AA37-65894CA16F62}" type="pres">
      <dgm:prSet presAssocID="{30CD2794-A283-425A-A7BB-5FA2EB08E55B}" presName="Name0" presStyleCnt="0">
        <dgm:presLayoutVars>
          <dgm:dir/>
          <dgm:resizeHandles val="exact"/>
        </dgm:presLayoutVars>
      </dgm:prSet>
      <dgm:spPr/>
    </dgm:pt>
    <dgm:pt modelId="{627DD0E9-E596-40B6-B4DC-EBBAF05BBAB5}" type="pres">
      <dgm:prSet presAssocID="{F590A166-CE86-4967-B08D-AC90E7F5972A}" presName="compNode" presStyleCnt="0"/>
      <dgm:spPr/>
    </dgm:pt>
    <dgm:pt modelId="{1C2CFDC4-2E56-4AF8-A80C-BEC8E816B90B}" type="pres">
      <dgm:prSet presAssocID="{F590A166-CE86-4967-B08D-AC90E7F5972A}" presName="pictRect" presStyleLbl="node1" presStyleIdx="0" presStyleCnt="4"/>
      <dgm:spPr>
        <a:prstGeom prst="rect">
          <a:avLst/>
        </a:prstGeom>
        <a:ln>
          <a:noFill/>
        </a:ln>
      </dgm:spPr>
    </dgm:pt>
    <dgm:pt modelId="{FB5DF9E4-7057-4D1B-BA32-A9D098907234}" type="pres">
      <dgm:prSet presAssocID="{F590A166-CE86-4967-B08D-AC90E7F5972A}" presName="textRect" presStyleLbl="revTx" presStyleIdx="0" presStyleCnt="4">
        <dgm:presLayoutVars>
          <dgm:bulletEnabled val="1"/>
        </dgm:presLayoutVars>
      </dgm:prSet>
      <dgm:spPr/>
    </dgm:pt>
    <dgm:pt modelId="{671DD1DD-FAC7-4B2F-8389-9532834FEA92}" type="pres">
      <dgm:prSet presAssocID="{C3B163FF-C474-4D09-892F-58CF25FC4DA8}" presName="sibTrans" presStyleLbl="sibTrans2D1" presStyleIdx="0" presStyleCnt="0"/>
      <dgm:spPr/>
    </dgm:pt>
    <dgm:pt modelId="{E4A0398C-BBC1-45F4-AA62-9718085FF868}" type="pres">
      <dgm:prSet presAssocID="{4ACD733D-3727-4A42-8312-F77722ED3D67}" presName="compNode" presStyleCnt="0"/>
      <dgm:spPr/>
    </dgm:pt>
    <dgm:pt modelId="{1EAB482F-3AF6-4FF8-BB79-BE53AA548139}" type="pres">
      <dgm:prSet presAssocID="{4ACD733D-3727-4A42-8312-F77722ED3D67}" presName="pictRect" presStyleLbl="node1" presStyleIdx="1" presStyleCnt="4"/>
      <dgm:spPr>
        <a:prstGeom prst="rect">
          <a:avLst/>
        </a:prstGeom>
        <a:ln>
          <a:noFill/>
        </a:ln>
      </dgm:spPr>
    </dgm:pt>
    <dgm:pt modelId="{0FBCE45E-54B7-4C72-860E-1FBC0643A134}" type="pres">
      <dgm:prSet presAssocID="{4ACD733D-3727-4A42-8312-F77722ED3D67}" presName="textRect" presStyleLbl="revTx" presStyleIdx="1" presStyleCnt="4">
        <dgm:presLayoutVars>
          <dgm:bulletEnabled val="1"/>
        </dgm:presLayoutVars>
      </dgm:prSet>
      <dgm:spPr/>
    </dgm:pt>
    <dgm:pt modelId="{839A0594-70B1-4A04-8385-5092FADC5E82}" type="pres">
      <dgm:prSet presAssocID="{2E342B59-B5FC-4746-96D8-095EA821D3BC}" presName="sibTrans" presStyleLbl="sibTrans2D1" presStyleIdx="0" presStyleCnt="0"/>
      <dgm:spPr/>
    </dgm:pt>
    <dgm:pt modelId="{40BA5FD7-8DD2-497A-B027-81F2BE2EBBD4}" type="pres">
      <dgm:prSet presAssocID="{2F1BF99E-FA1C-48D8-AE2C-E7F9EF695AA1}" presName="compNode" presStyleCnt="0"/>
      <dgm:spPr/>
    </dgm:pt>
    <dgm:pt modelId="{9EB87545-FB16-4826-895C-164FF4E27C76}" type="pres">
      <dgm:prSet presAssocID="{2F1BF99E-FA1C-48D8-AE2C-E7F9EF695AA1}" presName="pictRect" presStyleLbl="node1" presStyleIdx="2" presStyleCnt="4"/>
      <dgm:spPr>
        <a:prstGeom prst="rect">
          <a:avLst/>
        </a:prstGeom>
        <a:ln>
          <a:noFill/>
        </a:ln>
      </dgm:spPr>
    </dgm:pt>
    <dgm:pt modelId="{6C0A0B18-7E7A-4696-8D27-FBF7F0450589}" type="pres">
      <dgm:prSet presAssocID="{2F1BF99E-FA1C-48D8-AE2C-E7F9EF695AA1}" presName="textRect" presStyleLbl="revTx" presStyleIdx="2" presStyleCnt="4">
        <dgm:presLayoutVars>
          <dgm:bulletEnabled val="1"/>
        </dgm:presLayoutVars>
      </dgm:prSet>
      <dgm:spPr/>
    </dgm:pt>
    <dgm:pt modelId="{41F61959-B267-4F5F-86B6-87CF2EAAE532}" type="pres">
      <dgm:prSet presAssocID="{283C2210-42DE-4ABC-8141-5E2BEA963730}" presName="sibTrans" presStyleLbl="sibTrans2D1" presStyleIdx="0" presStyleCnt="0"/>
      <dgm:spPr/>
    </dgm:pt>
    <dgm:pt modelId="{83E5AF49-AF4E-44AB-943D-E44C35E301E8}" type="pres">
      <dgm:prSet presAssocID="{E56671C2-D884-4E1D-9FB5-E918AFACF046}" presName="compNode" presStyleCnt="0"/>
      <dgm:spPr/>
    </dgm:pt>
    <dgm:pt modelId="{784FA404-604F-47FA-AA9C-F68E97020B55}" type="pres">
      <dgm:prSet presAssocID="{E56671C2-D884-4E1D-9FB5-E918AFACF046}" presName="pictRect" presStyleLbl="node1" presStyleIdx="3" presStyleCnt="4" custScaleX="99248" custLinFactNeighborX="210"/>
      <dgm:spPr>
        <a:prstGeom prst="rect">
          <a:avLst/>
        </a:prstGeom>
        <a:ln>
          <a:noFill/>
        </a:ln>
      </dgm:spPr>
    </dgm:pt>
    <dgm:pt modelId="{8796E90E-0DD3-4D21-A725-E680C52512C2}" type="pres">
      <dgm:prSet presAssocID="{E56671C2-D884-4E1D-9FB5-E918AFACF046}" presName="textRect" presStyleLbl="revTx" presStyleIdx="3" presStyleCnt="4">
        <dgm:presLayoutVars>
          <dgm:bulletEnabled val="1"/>
        </dgm:presLayoutVars>
      </dgm:prSet>
      <dgm:spPr/>
    </dgm:pt>
  </dgm:ptLst>
  <dgm:cxnLst>
    <dgm:cxn modelId="{3FE7B61E-D943-45D3-8F28-F3828499D47C}" type="presOf" srcId="{E56671C2-D884-4E1D-9FB5-E918AFACF046}" destId="{8796E90E-0DD3-4D21-A725-E680C52512C2}" srcOrd="0" destOrd="0" presId="urn:microsoft.com/office/officeart/2005/8/layout/pList1"/>
    <dgm:cxn modelId="{06C80F1F-3A84-4496-9EB8-96479B022D08}" type="presOf" srcId="{C3B163FF-C474-4D09-892F-58CF25FC4DA8}" destId="{671DD1DD-FAC7-4B2F-8389-9532834FEA92}" srcOrd="0" destOrd="0" presId="urn:microsoft.com/office/officeart/2005/8/layout/pList1"/>
    <dgm:cxn modelId="{6629D539-F0B7-438A-87D4-24F84728547A}" type="presOf" srcId="{2E342B59-B5FC-4746-96D8-095EA821D3BC}" destId="{839A0594-70B1-4A04-8385-5092FADC5E82}" srcOrd="0" destOrd="0" presId="urn:microsoft.com/office/officeart/2005/8/layout/pList1"/>
    <dgm:cxn modelId="{F2D26343-2E91-4055-BCFE-0387D1FD447B}" type="presOf" srcId="{043F42F6-F945-4846-8345-1BDDAFE61BCA}" destId="{6C0A0B18-7E7A-4696-8D27-FBF7F0450589}" srcOrd="0" destOrd="1" presId="urn:microsoft.com/office/officeart/2005/8/layout/pList1"/>
    <dgm:cxn modelId="{C1868144-7884-42DE-AACC-1A641BB314B6}" type="presOf" srcId="{2F1BF99E-FA1C-48D8-AE2C-E7F9EF695AA1}" destId="{6C0A0B18-7E7A-4696-8D27-FBF7F0450589}" srcOrd="0" destOrd="0" presId="urn:microsoft.com/office/officeart/2005/8/layout/pList1"/>
    <dgm:cxn modelId="{B0581166-039B-4EE4-8590-BE4C518C6346}" srcId="{2F1BF99E-FA1C-48D8-AE2C-E7F9EF695AA1}" destId="{043F42F6-F945-4846-8345-1BDDAFE61BCA}" srcOrd="0" destOrd="0" parTransId="{07685A0A-E19C-471D-AD16-B6050A03273E}" sibTransId="{2AD86664-0FE9-42E8-ACC9-CC3BE2B7AA8C}"/>
    <dgm:cxn modelId="{32F79A6E-F698-48DB-90A0-C31C268482E0}" type="presOf" srcId="{D9E48A98-96D8-47D1-BBB6-8B24D360ADE9}" destId="{FB5DF9E4-7057-4D1B-BA32-A9D098907234}" srcOrd="0" destOrd="1" presId="urn:microsoft.com/office/officeart/2005/8/layout/pList1"/>
    <dgm:cxn modelId="{6D699070-5D59-4F4D-AF74-62590C453BED}" srcId="{30CD2794-A283-425A-A7BB-5FA2EB08E55B}" destId="{4ACD733D-3727-4A42-8312-F77722ED3D67}" srcOrd="1" destOrd="0" parTransId="{38170684-AED9-490D-B563-25893A9822CA}" sibTransId="{2E342B59-B5FC-4746-96D8-095EA821D3BC}"/>
    <dgm:cxn modelId="{04741851-6181-4E4A-B67E-8F21BD38C40A}" srcId="{E56671C2-D884-4E1D-9FB5-E918AFACF046}" destId="{FD1F791A-FCA4-4828-9EEA-2F36A113AEF0}" srcOrd="0" destOrd="0" parTransId="{3CBCE781-E5DF-4F93-82DC-A637EEA04DD6}" sibTransId="{BDC55267-462C-4482-AD88-011B05A2515D}"/>
    <dgm:cxn modelId="{E4259655-311C-4064-9C87-263F317E07DE}" srcId="{30CD2794-A283-425A-A7BB-5FA2EB08E55B}" destId="{E56671C2-D884-4E1D-9FB5-E918AFACF046}" srcOrd="3" destOrd="0" parTransId="{1A8FD0B0-F62B-41CD-B72F-EF1DB25B15AB}" sibTransId="{B421509E-20F6-4FC7-869E-D724C0763DBA}"/>
    <dgm:cxn modelId="{BAD61578-7EBB-4ECC-8001-CDA4CFA75BE5}" srcId="{4ACD733D-3727-4A42-8312-F77722ED3D67}" destId="{9B593B98-4593-48F9-8FBB-A20076D70C48}" srcOrd="0" destOrd="0" parTransId="{B277A583-1AF0-4EF3-B1F4-3B8D30157BE7}" sibTransId="{8C415E78-7C4D-4B69-A48D-4A380724C883}"/>
    <dgm:cxn modelId="{6A6B1F58-1F9B-447B-B3B0-C8ADAF75C143}" type="presOf" srcId="{30CD2794-A283-425A-A7BB-5FA2EB08E55B}" destId="{B6DB06BF-0BF3-480F-AA37-65894CA16F62}" srcOrd="0" destOrd="0" presId="urn:microsoft.com/office/officeart/2005/8/layout/pList1"/>
    <dgm:cxn modelId="{716E5480-6459-4071-BD16-CBDF476104BD}" type="presOf" srcId="{F590A166-CE86-4967-B08D-AC90E7F5972A}" destId="{FB5DF9E4-7057-4D1B-BA32-A9D098907234}" srcOrd="0" destOrd="0" presId="urn:microsoft.com/office/officeart/2005/8/layout/pList1"/>
    <dgm:cxn modelId="{793258AF-3F26-4FAF-9E6F-1F6AEB188B2B}" type="presOf" srcId="{FD1F791A-FCA4-4828-9EEA-2F36A113AEF0}" destId="{8796E90E-0DD3-4D21-A725-E680C52512C2}" srcOrd="0" destOrd="1" presId="urn:microsoft.com/office/officeart/2005/8/layout/pList1"/>
    <dgm:cxn modelId="{192803B6-B827-4269-B65E-A108CB71EDC5}" type="presOf" srcId="{9B593B98-4593-48F9-8FBB-A20076D70C48}" destId="{0FBCE45E-54B7-4C72-860E-1FBC0643A134}" srcOrd="0" destOrd="1" presId="urn:microsoft.com/office/officeart/2005/8/layout/pList1"/>
    <dgm:cxn modelId="{EF1869BC-1CCB-4002-B51D-E44DD38E424D}" srcId="{30CD2794-A283-425A-A7BB-5FA2EB08E55B}" destId="{F590A166-CE86-4967-B08D-AC90E7F5972A}" srcOrd="0" destOrd="0" parTransId="{C5B2836E-F3D5-4B03-B4CF-361F558EDB9A}" sibTransId="{C3B163FF-C474-4D09-892F-58CF25FC4DA8}"/>
    <dgm:cxn modelId="{9364BFCF-327D-428C-9F9D-69D92A70A64A}" type="presOf" srcId="{4ACD733D-3727-4A42-8312-F77722ED3D67}" destId="{0FBCE45E-54B7-4C72-860E-1FBC0643A134}" srcOrd="0" destOrd="0" presId="urn:microsoft.com/office/officeart/2005/8/layout/pList1"/>
    <dgm:cxn modelId="{FC0D70D5-D92D-4505-BD8E-CCACFF2508E5}" srcId="{30CD2794-A283-425A-A7BB-5FA2EB08E55B}" destId="{2F1BF99E-FA1C-48D8-AE2C-E7F9EF695AA1}" srcOrd="2" destOrd="0" parTransId="{4280DD54-7786-4518-AEE4-46545A0E5B1A}" sibTransId="{283C2210-42DE-4ABC-8141-5E2BEA963730}"/>
    <dgm:cxn modelId="{BBD4E3E1-2D0F-46DE-AAA7-57D1846854DC}" srcId="{F590A166-CE86-4967-B08D-AC90E7F5972A}" destId="{D9E48A98-96D8-47D1-BBB6-8B24D360ADE9}" srcOrd="0" destOrd="0" parTransId="{01C5097A-B487-432C-AC99-2BE86B381595}" sibTransId="{B82D7C1D-7A99-4EF2-8F59-59D67243D1DC}"/>
    <dgm:cxn modelId="{EB6010ED-1847-472D-9BEC-1E31A2EEB179}" type="presOf" srcId="{283C2210-42DE-4ABC-8141-5E2BEA963730}" destId="{41F61959-B267-4F5F-86B6-87CF2EAAE532}" srcOrd="0" destOrd="0" presId="urn:microsoft.com/office/officeart/2005/8/layout/pList1"/>
    <dgm:cxn modelId="{81B78458-999C-43E4-82B6-DD30E5D82984}" type="presParOf" srcId="{B6DB06BF-0BF3-480F-AA37-65894CA16F62}" destId="{627DD0E9-E596-40B6-B4DC-EBBAF05BBAB5}" srcOrd="0" destOrd="0" presId="urn:microsoft.com/office/officeart/2005/8/layout/pList1"/>
    <dgm:cxn modelId="{D141E181-E14A-4BF4-8B16-C4A7F246F0F9}" type="presParOf" srcId="{627DD0E9-E596-40B6-B4DC-EBBAF05BBAB5}" destId="{1C2CFDC4-2E56-4AF8-A80C-BEC8E816B90B}" srcOrd="0" destOrd="0" presId="urn:microsoft.com/office/officeart/2005/8/layout/pList1"/>
    <dgm:cxn modelId="{73E9822C-A8D0-4719-AF06-D21C922AC7F2}" type="presParOf" srcId="{627DD0E9-E596-40B6-B4DC-EBBAF05BBAB5}" destId="{FB5DF9E4-7057-4D1B-BA32-A9D098907234}" srcOrd="1" destOrd="0" presId="urn:microsoft.com/office/officeart/2005/8/layout/pList1"/>
    <dgm:cxn modelId="{9B69C38C-C462-4B95-82D1-CC55900DF351}" type="presParOf" srcId="{B6DB06BF-0BF3-480F-AA37-65894CA16F62}" destId="{671DD1DD-FAC7-4B2F-8389-9532834FEA92}" srcOrd="1" destOrd="0" presId="urn:microsoft.com/office/officeart/2005/8/layout/pList1"/>
    <dgm:cxn modelId="{C0ECFFD5-2E88-4482-8B2F-E3FAC264041B}" type="presParOf" srcId="{B6DB06BF-0BF3-480F-AA37-65894CA16F62}" destId="{E4A0398C-BBC1-45F4-AA62-9718085FF868}" srcOrd="2" destOrd="0" presId="urn:microsoft.com/office/officeart/2005/8/layout/pList1"/>
    <dgm:cxn modelId="{D3253552-9B5C-4463-BF58-E49D59F28FDD}" type="presParOf" srcId="{E4A0398C-BBC1-45F4-AA62-9718085FF868}" destId="{1EAB482F-3AF6-4FF8-BB79-BE53AA548139}" srcOrd="0" destOrd="0" presId="urn:microsoft.com/office/officeart/2005/8/layout/pList1"/>
    <dgm:cxn modelId="{3F502D6E-AE37-4178-AFC3-247F903EC089}" type="presParOf" srcId="{E4A0398C-BBC1-45F4-AA62-9718085FF868}" destId="{0FBCE45E-54B7-4C72-860E-1FBC0643A134}" srcOrd="1" destOrd="0" presId="urn:microsoft.com/office/officeart/2005/8/layout/pList1"/>
    <dgm:cxn modelId="{84AAA7CE-BDFC-4333-A227-583918B122C2}" type="presParOf" srcId="{B6DB06BF-0BF3-480F-AA37-65894CA16F62}" destId="{839A0594-70B1-4A04-8385-5092FADC5E82}" srcOrd="3" destOrd="0" presId="urn:microsoft.com/office/officeart/2005/8/layout/pList1"/>
    <dgm:cxn modelId="{77679920-5E9A-4CE8-A330-AC5B2817CD01}" type="presParOf" srcId="{B6DB06BF-0BF3-480F-AA37-65894CA16F62}" destId="{40BA5FD7-8DD2-497A-B027-81F2BE2EBBD4}" srcOrd="4" destOrd="0" presId="urn:microsoft.com/office/officeart/2005/8/layout/pList1"/>
    <dgm:cxn modelId="{01A91F71-348A-4E3B-825C-84D281FC7036}" type="presParOf" srcId="{40BA5FD7-8DD2-497A-B027-81F2BE2EBBD4}" destId="{9EB87545-FB16-4826-895C-164FF4E27C76}" srcOrd="0" destOrd="0" presId="urn:microsoft.com/office/officeart/2005/8/layout/pList1"/>
    <dgm:cxn modelId="{ADB20C24-0A2B-4A84-BF0D-ADAC906D1690}" type="presParOf" srcId="{40BA5FD7-8DD2-497A-B027-81F2BE2EBBD4}" destId="{6C0A0B18-7E7A-4696-8D27-FBF7F0450589}" srcOrd="1" destOrd="0" presId="urn:microsoft.com/office/officeart/2005/8/layout/pList1"/>
    <dgm:cxn modelId="{0A0E03A6-4A63-4F68-89C5-9E85C7443A16}" type="presParOf" srcId="{B6DB06BF-0BF3-480F-AA37-65894CA16F62}" destId="{41F61959-B267-4F5F-86B6-87CF2EAAE532}" srcOrd="5" destOrd="0" presId="urn:microsoft.com/office/officeart/2005/8/layout/pList1"/>
    <dgm:cxn modelId="{B68A8B89-A854-411B-A3F4-C4FB4803D345}" type="presParOf" srcId="{B6DB06BF-0BF3-480F-AA37-65894CA16F62}" destId="{83E5AF49-AF4E-44AB-943D-E44C35E301E8}" srcOrd="6" destOrd="0" presId="urn:microsoft.com/office/officeart/2005/8/layout/pList1"/>
    <dgm:cxn modelId="{DD547D27-876E-4A8C-8BA9-14C31E82A2CB}" type="presParOf" srcId="{83E5AF49-AF4E-44AB-943D-E44C35E301E8}" destId="{784FA404-604F-47FA-AA9C-F68E97020B55}" srcOrd="0" destOrd="0" presId="urn:microsoft.com/office/officeart/2005/8/layout/pList1"/>
    <dgm:cxn modelId="{ECCB8235-2ABA-4F49-B71C-0FB85C906014}" type="presParOf" srcId="{83E5AF49-AF4E-44AB-943D-E44C35E301E8}" destId="{8796E90E-0DD3-4D21-A725-E680C52512C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CFDC4-2E56-4AF8-A80C-BEC8E816B90B}">
      <dsp:nvSpPr>
        <dsp:cNvPr id="0" name=""/>
        <dsp:cNvSpPr/>
      </dsp:nvSpPr>
      <dsp:spPr>
        <a:xfrm>
          <a:off x="5133" y="799901"/>
          <a:ext cx="2443028" cy="1683246"/>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DF9E4-7057-4D1B-BA32-A9D098907234}">
      <dsp:nvSpPr>
        <dsp:cNvPr id="0" name=""/>
        <dsp:cNvSpPr/>
      </dsp:nvSpPr>
      <dsp:spPr>
        <a:xfrm>
          <a:off x="5133"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b="1" kern="1200" dirty="0"/>
            <a:t>Name</a:t>
          </a:r>
        </a:p>
        <a:p>
          <a:pPr marL="171450" lvl="1" indent="-171450" algn="l" defTabSz="800100">
            <a:lnSpc>
              <a:spcPct val="90000"/>
            </a:lnSpc>
            <a:spcBef>
              <a:spcPct val="0"/>
            </a:spcBef>
            <a:spcAft>
              <a:spcPct val="15000"/>
            </a:spcAft>
            <a:buNone/>
          </a:pPr>
          <a:r>
            <a:rPr lang="en-US" sz="1800" kern="1200" dirty="0"/>
            <a:t>Title</a:t>
          </a:r>
        </a:p>
      </dsp:txBody>
      <dsp:txXfrm>
        <a:off x="5133" y="2483148"/>
        <a:ext cx="2443028" cy="906363"/>
      </dsp:txXfrm>
    </dsp:sp>
    <dsp:sp modelId="{1EAB482F-3AF6-4FF8-BB79-BE53AA548139}">
      <dsp:nvSpPr>
        <dsp:cNvPr id="0" name=""/>
        <dsp:cNvSpPr/>
      </dsp:nvSpPr>
      <dsp:spPr>
        <a:xfrm>
          <a:off x="2692568" y="799901"/>
          <a:ext cx="2443028" cy="1683246"/>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BCE45E-54B7-4C72-860E-1FBC0643A134}">
      <dsp:nvSpPr>
        <dsp:cNvPr id="0" name=""/>
        <dsp:cNvSpPr/>
      </dsp:nvSpPr>
      <dsp:spPr>
        <a:xfrm>
          <a:off x="2692568"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b="1" kern="1200" dirty="0"/>
            <a:t>Name</a:t>
          </a:r>
        </a:p>
        <a:p>
          <a:pPr marL="171450" lvl="1" indent="-171450" algn="l" defTabSz="844550">
            <a:lnSpc>
              <a:spcPct val="90000"/>
            </a:lnSpc>
            <a:spcBef>
              <a:spcPct val="0"/>
            </a:spcBef>
            <a:spcAft>
              <a:spcPct val="15000"/>
            </a:spcAft>
            <a:buNone/>
          </a:pPr>
          <a:r>
            <a:rPr lang="en-US" sz="1900" kern="1200" dirty="0"/>
            <a:t>Title</a:t>
          </a:r>
        </a:p>
      </dsp:txBody>
      <dsp:txXfrm>
        <a:off x="2692568" y="2483148"/>
        <a:ext cx="2443028" cy="906363"/>
      </dsp:txXfrm>
    </dsp:sp>
    <dsp:sp modelId="{9EB87545-FB16-4826-895C-164FF4E27C76}">
      <dsp:nvSpPr>
        <dsp:cNvPr id="0" name=""/>
        <dsp:cNvSpPr/>
      </dsp:nvSpPr>
      <dsp:spPr>
        <a:xfrm>
          <a:off x="5380002" y="799901"/>
          <a:ext cx="2443028" cy="1683246"/>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0A0B18-7E7A-4696-8D27-FBF7F0450589}">
      <dsp:nvSpPr>
        <dsp:cNvPr id="0" name=""/>
        <dsp:cNvSpPr/>
      </dsp:nvSpPr>
      <dsp:spPr>
        <a:xfrm>
          <a:off x="5380002"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b="1" kern="1200" dirty="0"/>
            <a:t>Name</a:t>
          </a:r>
        </a:p>
        <a:p>
          <a:pPr marL="171450" lvl="1" indent="-171450" algn="l" defTabSz="800100">
            <a:lnSpc>
              <a:spcPct val="90000"/>
            </a:lnSpc>
            <a:spcBef>
              <a:spcPct val="0"/>
            </a:spcBef>
            <a:spcAft>
              <a:spcPct val="15000"/>
            </a:spcAft>
            <a:buNone/>
          </a:pPr>
          <a:r>
            <a:rPr lang="en-US" sz="1800" b="0" kern="1200" dirty="0"/>
            <a:t>Title</a:t>
          </a:r>
        </a:p>
      </dsp:txBody>
      <dsp:txXfrm>
        <a:off x="5380002" y="2483148"/>
        <a:ext cx="2443028" cy="906363"/>
      </dsp:txXfrm>
    </dsp:sp>
    <dsp:sp modelId="{784FA404-604F-47FA-AA9C-F68E97020B55}">
      <dsp:nvSpPr>
        <dsp:cNvPr id="0" name=""/>
        <dsp:cNvSpPr/>
      </dsp:nvSpPr>
      <dsp:spPr>
        <a:xfrm>
          <a:off x="8081753" y="799901"/>
          <a:ext cx="2424657" cy="1683246"/>
        </a:xfrm>
        <a:prstGeom prst="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6E90E-0DD3-4D21-A725-E680C52512C2}">
      <dsp:nvSpPr>
        <dsp:cNvPr id="0" name=""/>
        <dsp:cNvSpPr/>
      </dsp:nvSpPr>
      <dsp:spPr>
        <a:xfrm>
          <a:off x="8067437"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l" defTabSz="889000">
            <a:lnSpc>
              <a:spcPct val="90000"/>
            </a:lnSpc>
            <a:spcBef>
              <a:spcPct val="0"/>
            </a:spcBef>
            <a:spcAft>
              <a:spcPct val="35000"/>
            </a:spcAft>
            <a:buNone/>
          </a:pPr>
          <a:r>
            <a:rPr lang="en-US" sz="2000" b="1" kern="1200" dirty="0"/>
            <a:t>Name</a:t>
          </a:r>
        </a:p>
        <a:p>
          <a:pPr marL="228600" lvl="1" indent="-228600" algn="l" defTabSz="889000">
            <a:lnSpc>
              <a:spcPct val="90000"/>
            </a:lnSpc>
            <a:spcBef>
              <a:spcPct val="0"/>
            </a:spcBef>
            <a:spcAft>
              <a:spcPct val="15000"/>
            </a:spcAft>
            <a:buNone/>
          </a:pPr>
          <a:r>
            <a:rPr lang="en-US" sz="2000" b="1" kern="1200" dirty="0"/>
            <a:t>Title</a:t>
          </a:r>
        </a:p>
      </dsp:txBody>
      <dsp:txXfrm>
        <a:off x="8067437" y="2483148"/>
        <a:ext cx="2443028" cy="906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485773-E831-40C3-B08E-FE9BDAA69383}" type="slidenum">
              <a:rPr lang="en-US" smtClean="0"/>
              <a:t>13</a:t>
            </a:fld>
            <a:endParaRPr lang="en-US" dirty="0"/>
          </a:p>
        </p:txBody>
      </p:sp>
    </p:spTree>
    <p:extLst>
      <p:ext uri="{BB962C8B-B14F-4D97-AF65-F5344CB8AC3E}">
        <p14:creationId xmlns:p14="http://schemas.microsoft.com/office/powerpoint/2010/main" val="287755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a:bodyPr>
          <a:lstStyle/>
          <a:p>
            <a:r>
              <a:rPr lang="en-US" dirty="0"/>
              <a:t>Presentation title</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Presenter Name</a:t>
            </a:r>
          </a:p>
        </p:txBody>
      </p:sp>
      <p:sp>
        <p:nvSpPr>
          <p:cNvPr id="3" name="Picture Placeholder 2">
            <a:extLst>
              <a:ext uri="{FF2B5EF4-FFF2-40B4-BE49-F238E27FC236}">
                <a16:creationId xmlns:a16="http://schemas.microsoft.com/office/drawing/2014/main" id="{94703005-2AC8-17F2-6DD1-5F5D3C90881A}"/>
              </a:ext>
            </a:extLst>
          </p:cNvPr>
          <p:cNvSpPr>
            <a:spLocks noGrp="1"/>
          </p:cNvSpPr>
          <p:nvPr>
            <p:ph type="pic" sz="quarter" idx="13"/>
          </p:nvPr>
        </p:nvSpPr>
        <p:spPr>
          <a:solidFill>
            <a:schemeClr val="bg1">
              <a:lumMod val="85000"/>
              <a:lumOff val="15000"/>
            </a:schemeClr>
          </a:solidFill>
        </p:spPr>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Content</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5157787" cy="584548"/>
          </a:xfrm>
        </p:spPr>
        <p:txBody>
          <a:bodyPr/>
          <a:lstStyle/>
          <a:p>
            <a:r>
              <a:rPr lang="en-US" dirty="0"/>
              <a:t>Subtitle</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299AC0B-4829-4C65-A011-99F5FAF2D35B}"/>
              </a:ext>
            </a:extLst>
          </p:cNvPr>
          <p:cNvSpPr>
            <a:spLocks noGrp="1"/>
          </p:cNvSpPr>
          <p:nvPr>
            <p:ph type="body" sz="quarter" idx="3"/>
          </p:nvPr>
        </p:nvSpPr>
        <p:spPr>
          <a:xfrm>
            <a:off x="6169024" y="1806038"/>
            <a:ext cx="5183188" cy="584549"/>
          </a:xfrm>
        </p:spPr>
        <p:txBody>
          <a:bodyPr/>
          <a:lstStyle/>
          <a:p>
            <a:r>
              <a:rPr lang="en-US" dirty="0"/>
              <a:t>Subtitle</a:t>
            </a:r>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69024" y="2390588"/>
            <a:ext cx="5183188" cy="3751268"/>
          </a:xfrm>
        </p:spPr>
        <p:txBody>
          <a:bodyPr/>
          <a:lstStyle/>
          <a:p>
            <a:r>
              <a:rPr lang="en-US" dirty="0"/>
              <a:t>Open the Design Ideas pane for instant slide makeovers. </a:t>
            </a:r>
          </a:p>
          <a:p>
            <a:r>
              <a:rPr lang="en-US" dirty="0"/>
              <a:t>When we have design ideas, we’ll show them to you right there. </a:t>
            </a:r>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20XX</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Sample Text</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10</a:t>
            </a:fld>
            <a:endParaRPr lang="en-US" dirty="0"/>
          </a:p>
        </p:txBody>
      </p:sp>
    </p:spTree>
    <p:extLst>
      <p:ext uri="{BB962C8B-B14F-4D97-AF65-F5344CB8AC3E}">
        <p14:creationId xmlns:p14="http://schemas.microsoft.com/office/powerpoint/2010/main" val="76020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2BA7-C922-44CF-A3EB-04778027CAD1}"/>
              </a:ext>
            </a:extLst>
          </p:cNvPr>
          <p:cNvSpPr>
            <a:spLocks noGrp="1"/>
          </p:cNvSpPr>
          <p:nvPr>
            <p:ph type="title"/>
          </p:nvPr>
        </p:nvSpPr>
        <p:spPr>
          <a:xfrm>
            <a:off x="839788" y="665629"/>
            <a:ext cx="10515600" cy="818995"/>
          </a:xfrm>
        </p:spPr>
        <p:txBody>
          <a:bodyPr/>
          <a:lstStyle/>
          <a:p>
            <a:r>
              <a:rPr lang="en-US" dirty="0"/>
              <a:t>Additional content</a:t>
            </a:r>
          </a:p>
        </p:txBody>
      </p:sp>
      <p:sp>
        <p:nvSpPr>
          <p:cNvPr id="3" name="Text Placeholder 2">
            <a:extLst>
              <a:ext uri="{FF2B5EF4-FFF2-40B4-BE49-F238E27FC236}">
                <a16:creationId xmlns:a16="http://schemas.microsoft.com/office/drawing/2014/main" id="{527E0624-0316-4666-958B-0D00C5980D21}"/>
              </a:ext>
            </a:extLst>
          </p:cNvPr>
          <p:cNvSpPr>
            <a:spLocks noGrp="1"/>
          </p:cNvSpPr>
          <p:nvPr>
            <p:ph type="body" idx="1"/>
          </p:nvPr>
        </p:nvSpPr>
        <p:spPr>
          <a:xfrm>
            <a:off x="836612" y="1806039"/>
            <a:ext cx="3200400" cy="584548"/>
          </a:xfrm>
        </p:spPr>
        <p:txBody>
          <a:bodyPr/>
          <a:lstStyle/>
          <a:p>
            <a:r>
              <a:rPr lang="en-US" dirty="0"/>
              <a:t>Subtitle</a:t>
            </a:r>
          </a:p>
        </p:txBody>
      </p:sp>
      <p:sp>
        <p:nvSpPr>
          <p:cNvPr id="4" name="Content Placeholder 3">
            <a:extLst>
              <a:ext uri="{FF2B5EF4-FFF2-40B4-BE49-F238E27FC236}">
                <a16:creationId xmlns:a16="http://schemas.microsoft.com/office/drawing/2014/main" id="{C1F96C3A-02B1-4EE9-A6DF-E1466122B03F}"/>
              </a:ext>
            </a:extLst>
          </p:cNvPr>
          <p:cNvSpPr>
            <a:spLocks noGrp="1"/>
          </p:cNvSpPr>
          <p:nvPr>
            <p:ph sz="half" idx="2"/>
          </p:nvPr>
        </p:nvSpPr>
        <p:spPr>
          <a:xfrm>
            <a:off x="839788" y="2390588"/>
            <a:ext cx="3200400" cy="375126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86FB6553-2053-4EF2-B876-02907BF5BE53}"/>
              </a:ext>
            </a:extLst>
          </p:cNvPr>
          <p:cNvSpPr>
            <a:spLocks noGrp="1"/>
          </p:cNvSpPr>
          <p:nvPr>
            <p:ph type="body" sz="quarter" idx="3"/>
          </p:nvPr>
        </p:nvSpPr>
        <p:spPr>
          <a:xfrm>
            <a:off x="4495800" y="1800575"/>
            <a:ext cx="3200400" cy="584549"/>
          </a:xfrm>
        </p:spPr>
        <p:txBody>
          <a:bodyPr/>
          <a:lstStyle/>
          <a:p>
            <a:r>
              <a:rPr lang="en-US" dirty="0"/>
              <a:t>subtitle</a:t>
            </a:r>
          </a:p>
        </p:txBody>
      </p:sp>
      <p:sp>
        <p:nvSpPr>
          <p:cNvPr id="6" name="Content Placeholder 5">
            <a:extLst>
              <a:ext uri="{FF2B5EF4-FFF2-40B4-BE49-F238E27FC236}">
                <a16:creationId xmlns:a16="http://schemas.microsoft.com/office/drawing/2014/main" id="{3075D459-E103-44CB-BFE1-D43EA3272A11}"/>
              </a:ext>
            </a:extLst>
          </p:cNvPr>
          <p:cNvSpPr>
            <a:spLocks noGrp="1"/>
          </p:cNvSpPr>
          <p:nvPr>
            <p:ph sz="quarter" idx="4"/>
          </p:nvPr>
        </p:nvSpPr>
        <p:spPr>
          <a:xfrm>
            <a:off x="4495800" y="2385125"/>
            <a:ext cx="3200400" cy="375126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8147A5E1-6C5B-4D99-8E74-137ACC03819C}"/>
              </a:ext>
            </a:extLst>
          </p:cNvPr>
          <p:cNvSpPr>
            <a:spLocks noGrp="1"/>
          </p:cNvSpPr>
          <p:nvPr>
            <p:ph type="body" sz="quarter" idx="13"/>
          </p:nvPr>
        </p:nvSpPr>
        <p:spPr>
          <a:xfrm>
            <a:off x="8151814" y="1802952"/>
            <a:ext cx="3200400" cy="584549"/>
          </a:xfrm>
        </p:spPr>
        <p:txBody>
          <a:bodyPr/>
          <a:lstStyle/>
          <a:p>
            <a:r>
              <a:rPr lang="en-US" dirty="0"/>
              <a:t>subtitle</a:t>
            </a:r>
          </a:p>
        </p:txBody>
      </p:sp>
      <p:sp>
        <p:nvSpPr>
          <p:cNvPr id="8" name="Content Placeholder 7">
            <a:extLst>
              <a:ext uri="{FF2B5EF4-FFF2-40B4-BE49-F238E27FC236}">
                <a16:creationId xmlns:a16="http://schemas.microsoft.com/office/drawing/2014/main" id="{95E12B37-EBFD-4039-8557-2AC5D0B2022D}"/>
              </a:ext>
            </a:extLst>
          </p:cNvPr>
          <p:cNvSpPr>
            <a:spLocks noGrp="1"/>
          </p:cNvSpPr>
          <p:nvPr>
            <p:ph sz="quarter" idx="14"/>
          </p:nvPr>
        </p:nvSpPr>
        <p:spPr>
          <a:xfrm>
            <a:off x="8151814" y="2387502"/>
            <a:ext cx="3200400" cy="3751268"/>
          </a:xfrm>
        </p:spPr>
        <p:txBody>
          <a:bodyPr>
            <a:normAutofit lnSpcReduction="10000"/>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56" name="Date Placeholder 55">
            <a:extLst>
              <a:ext uri="{FF2B5EF4-FFF2-40B4-BE49-F238E27FC236}">
                <a16:creationId xmlns:a16="http://schemas.microsoft.com/office/drawing/2014/main" id="{9D8B88D2-ABEB-44EA-AC44-BDDD8B4F8E38}"/>
              </a:ext>
            </a:extLst>
          </p:cNvPr>
          <p:cNvSpPr>
            <a:spLocks noGrp="1"/>
          </p:cNvSpPr>
          <p:nvPr>
            <p:ph type="dt" sz="half" idx="15"/>
          </p:nvPr>
        </p:nvSpPr>
        <p:spPr/>
        <p:txBody>
          <a:bodyPr/>
          <a:lstStyle/>
          <a:p>
            <a:r>
              <a:rPr lang="en-US" dirty="0"/>
              <a:t>20XX</a:t>
            </a:r>
          </a:p>
        </p:txBody>
      </p:sp>
      <p:sp>
        <p:nvSpPr>
          <p:cNvPr id="57" name="Footer Placeholder 56">
            <a:extLst>
              <a:ext uri="{FF2B5EF4-FFF2-40B4-BE49-F238E27FC236}">
                <a16:creationId xmlns:a16="http://schemas.microsoft.com/office/drawing/2014/main" id="{EEAC1B44-EC3F-4A4E-B3F7-34E3C8944F8A}"/>
              </a:ext>
            </a:extLst>
          </p:cNvPr>
          <p:cNvSpPr>
            <a:spLocks noGrp="1"/>
          </p:cNvSpPr>
          <p:nvPr>
            <p:ph type="ftr" sz="quarter" idx="16"/>
          </p:nvPr>
        </p:nvSpPr>
        <p:spPr/>
        <p:txBody>
          <a:bodyPr/>
          <a:lstStyle/>
          <a:p>
            <a:r>
              <a:rPr lang="en-US" dirty="0"/>
              <a:t>Sample Text</a:t>
            </a:r>
          </a:p>
        </p:txBody>
      </p:sp>
      <p:sp>
        <p:nvSpPr>
          <p:cNvPr id="58" name="Slide Number Placeholder 57">
            <a:extLst>
              <a:ext uri="{FF2B5EF4-FFF2-40B4-BE49-F238E27FC236}">
                <a16:creationId xmlns:a16="http://schemas.microsoft.com/office/drawing/2014/main" id="{741E32EB-B5A9-42CA-96F0-C8CDEFC3D8EF}"/>
              </a:ext>
            </a:extLst>
          </p:cNvPr>
          <p:cNvSpPr>
            <a:spLocks noGrp="1"/>
          </p:cNvSpPr>
          <p:nvPr>
            <p:ph type="sldNum" sz="quarter" idx="17"/>
          </p:nvPr>
        </p:nvSpPr>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294244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fontScale="925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20XX</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12</a:t>
            </a:fld>
            <a:endParaRPr lang="en-US" dirty="0"/>
          </a:p>
        </p:txBody>
      </p:sp>
      <p:sp>
        <p:nvSpPr>
          <p:cNvPr id="5" name="Picture Placeholder 4">
            <a:extLst>
              <a:ext uri="{FF2B5EF4-FFF2-40B4-BE49-F238E27FC236}">
                <a16:creationId xmlns:a16="http://schemas.microsoft.com/office/drawing/2014/main" id="{CBF54415-F68C-F0D6-B67A-45250B1DCE8C}"/>
              </a:ext>
            </a:extLst>
          </p:cNvPr>
          <p:cNvSpPr>
            <a:spLocks noGrp="1"/>
          </p:cNvSpPr>
          <p:nvPr>
            <p:ph type="pic" sz="quarter" idx="13"/>
          </p:nvPr>
        </p:nvSpPr>
        <p:spPr>
          <a:solidFill>
            <a:schemeClr val="bg1">
              <a:lumMod val="85000"/>
              <a:lumOff val="15000"/>
            </a:schemeClr>
          </a:solidFill>
        </p:spPr>
      </p:sp>
      <p:sp>
        <p:nvSpPr>
          <p:cNvPr id="8" name="Picture Placeholder 7">
            <a:extLst>
              <a:ext uri="{FF2B5EF4-FFF2-40B4-BE49-F238E27FC236}">
                <a16:creationId xmlns:a16="http://schemas.microsoft.com/office/drawing/2014/main" id="{2C338F5E-F151-C7B6-218C-63F7A3D02150}"/>
              </a:ext>
            </a:extLst>
          </p:cNvPr>
          <p:cNvSpPr>
            <a:spLocks noGrp="1"/>
          </p:cNvSpPr>
          <p:nvPr>
            <p:ph type="pic" sz="quarter" idx="14"/>
          </p:nvPr>
        </p:nvSpPr>
        <p:spPr>
          <a:solidFill>
            <a:schemeClr val="bg1">
              <a:lumMod val="85000"/>
              <a:lumOff val="15000"/>
            </a:schemeClr>
          </a:solidFill>
        </p:spPr>
      </p:sp>
    </p:spTree>
    <p:extLst>
      <p:ext uri="{BB962C8B-B14F-4D97-AF65-F5344CB8AC3E}">
        <p14:creationId xmlns:p14="http://schemas.microsoft.com/office/powerpoint/2010/main" val="190376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r>
              <a:rPr lang="en-US" dirty="0"/>
              <a:t>Presenter name</a:t>
            </a:r>
          </a:p>
          <a:p>
            <a:r>
              <a:rPr lang="en-US" dirty="0"/>
              <a:t>Email address</a:t>
            </a:r>
          </a:p>
          <a:p>
            <a:r>
              <a:rPr lang="en-US" dirty="0"/>
              <a:t>Website</a:t>
            </a:r>
          </a:p>
        </p:txBody>
      </p:sp>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13</a:t>
            </a:fld>
            <a:endParaRPr lang="en-US" dirty="0"/>
          </a:p>
        </p:txBody>
      </p:sp>
      <p:sp>
        <p:nvSpPr>
          <p:cNvPr id="5" name="Picture Placeholder 4">
            <a:extLst>
              <a:ext uri="{FF2B5EF4-FFF2-40B4-BE49-F238E27FC236}">
                <a16:creationId xmlns:a16="http://schemas.microsoft.com/office/drawing/2014/main" id="{682C4B13-E2DC-0632-3635-B609B8DECB33}"/>
              </a:ext>
            </a:extLst>
          </p:cNvPr>
          <p:cNvSpPr>
            <a:spLocks noGrp="1"/>
          </p:cNvSpPr>
          <p:nvPr>
            <p:ph type="pic" sz="quarter" idx="13"/>
          </p:nvPr>
        </p:nvSpPr>
        <p:spPr>
          <a:solidFill>
            <a:schemeClr val="bg1">
              <a:lumMod val="85000"/>
              <a:lumOff val="15000"/>
            </a:schemeClr>
          </a:solidFill>
        </p:spPr>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Agenda</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20XX</a:t>
            </a:r>
          </a:p>
        </p:txBody>
      </p:sp>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
        <p:nvSpPr>
          <p:cNvPr id="5" name="Picture Placeholder 4">
            <a:extLst>
              <a:ext uri="{FF2B5EF4-FFF2-40B4-BE49-F238E27FC236}">
                <a16:creationId xmlns:a16="http://schemas.microsoft.com/office/drawing/2014/main" id="{3044FB90-2F3C-210C-DE79-F26D59642243}"/>
              </a:ext>
            </a:extLst>
          </p:cNvPr>
          <p:cNvSpPr>
            <a:spLocks noGrp="1"/>
          </p:cNvSpPr>
          <p:nvPr>
            <p:ph type="pic" sz="quarter" idx="13"/>
          </p:nvPr>
        </p:nvSpPr>
        <p:spPr>
          <a:solidFill>
            <a:schemeClr val="bg1">
              <a:lumMod val="85000"/>
              <a:lumOff val="15000"/>
            </a:schemeClr>
          </a:solidFill>
        </p:spPr>
      </p:sp>
      <p:sp>
        <p:nvSpPr>
          <p:cNvPr id="7" name="Picture Placeholder 6">
            <a:extLst>
              <a:ext uri="{FF2B5EF4-FFF2-40B4-BE49-F238E27FC236}">
                <a16:creationId xmlns:a16="http://schemas.microsoft.com/office/drawing/2014/main" id="{62886EFA-0C7A-F7E0-5908-65A9706A1103}"/>
              </a:ext>
            </a:extLst>
          </p:cNvPr>
          <p:cNvSpPr>
            <a:spLocks noGrp="1"/>
          </p:cNvSpPr>
          <p:nvPr>
            <p:ph type="pic" sz="quarter" idx="15"/>
          </p:nvPr>
        </p:nvSpPr>
        <p:spPr>
          <a:solidFill>
            <a:schemeClr val="bg1">
              <a:lumMod val="85000"/>
              <a:lumOff val="15000"/>
            </a:schemeClr>
          </a:solidFill>
        </p:spPr>
      </p:sp>
      <p:sp>
        <p:nvSpPr>
          <p:cNvPr id="10" name="Picture Placeholder 9">
            <a:extLst>
              <a:ext uri="{FF2B5EF4-FFF2-40B4-BE49-F238E27FC236}">
                <a16:creationId xmlns:a16="http://schemas.microsoft.com/office/drawing/2014/main" id="{BC1D03CE-7F69-3451-30A7-1484003E744B}"/>
              </a:ext>
            </a:extLst>
          </p:cNvPr>
          <p:cNvSpPr>
            <a:spLocks noGrp="1"/>
          </p:cNvSpPr>
          <p:nvPr>
            <p:ph type="pic" sz="quarter" idx="16"/>
          </p:nvPr>
        </p:nvSpPr>
        <p:spPr>
          <a:solidFill>
            <a:schemeClr val="bg1">
              <a:lumMod val="85000"/>
              <a:lumOff val="15000"/>
            </a:schemeClr>
          </a:solidFill>
        </p:spPr>
      </p:sp>
      <p:sp>
        <p:nvSpPr>
          <p:cNvPr id="14" name="Picture Placeholder 13">
            <a:extLst>
              <a:ext uri="{FF2B5EF4-FFF2-40B4-BE49-F238E27FC236}">
                <a16:creationId xmlns:a16="http://schemas.microsoft.com/office/drawing/2014/main" id="{D1AA4C90-2113-5D85-965C-C5764F8E13F5}"/>
              </a:ext>
            </a:extLst>
          </p:cNvPr>
          <p:cNvSpPr>
            <a:spLocks noGrp="1"/>
          </p:cNvSpPr>
          <p:nvPr>
            <p:ph type="pic" sz="quarter" idx="14"/>
          </p:nvPr>
        </p:nvSpPr>
        <p:spPr>
          <a:solidFill>
            <a:schemeClr val="bg1">
              <a:lumMod val="85000"/>
              <a:lumOff val="15000"/>
            </a:schemeClr>
          </a:solidFill>
        </p:spPr>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dirty="0"/>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45164" y="1900962"/>
            <a:ext cx="10112375" cy="195421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20XX</a:t>
            </a:r>
          </a:p>
        </p:txBody>
      </p:sp>
      <p:sp>
        <p:nvSpPr>
          <p:cNvPr id="183" name="Footer Placeholder 182">
            <a:extLst>
              <a:ext uri="{FF2B5EF4-FFF2-40B4-BE49-F238E27FC236}">
                <a16:creationId xmlns:a16="http://schemas.microsoft.com/office/drawing/2014/main" id="{32ABAB91-7623-454A-93BD-560C00AB8E8F}"/>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
        <p:nvSpPr>
          <p:cNvPr id="3" name="Picture Placeholder 2">
            <a:extLst>
              <a:ext uri="{FF2B5EF4-FFF2-40B4-BE49-F238E27FC236}">
                <a16:creationId xmlns:a16="http://schemas.microsoft.com/office/drawing/2014/main" id="{8B807D36-A9B4-09D9-0090-A21F09B6A1A3}"/>
              </a:ext>
            </a:extLst>
          </p:cNvPr>
          <p:cNvSpPr>
            <a:spLocks noGrp="1"/>
          </p:cNvSpPr>
          <p:nvPr>
            <p:ph type="pic" sz="quarter" idx="13"/>
          </p:nvPr>
        </p:nvSpPr>
        <p:spPr>
          <a:solidFill>
            <a:schemeClr val="bg1">
              <a:lumMod val="85000"/>
              <a:lumOff val="15000"/>
            </a:schemeClr>
          </a:solidFill>
        </p:spPr>
      </p:sp>
      <p:sp>
        <p:nvSpPr>
          <p:cNvPr id="5" name="Picture Placeholder 4">
            <a:extLst>
              <a:ext uri="{FF2B5EF4-FFF2-40B4-BE49-F238E27FC236}">
                <a16:creationId xmlns:a16="http://schemas.microsoft.com/office/drawing/2014/main" id="{52310D25-53F8-8946-20DD-8BEAF6F13163}"/>
              </a:ext>
            </a:extLst>
          </p:cNvPr>
          <p:cNvSpPr>
            <a:spLocks noGrp="1"/>
          </p:cNvSpPr>
          <p:nvPr>
            <p:ph type="pic" sz="quarter" idx="14"/>
          </p:nvPr>
        </p:nvSpPr>
        <p:spPr>
          <a:solidFill>
            <a:schemeClr val="bg1">
              <a:lumMod val="85000"/>
              <a:lumOff val="15000"/>
            </a:schemeClr>
          </a:solidFill>
        </p:spPr>
      </p:sp>
      <p:sp>
        <p:nvSpPr>
          <p:cNvPr id="8" name="Picture Placeholder 7">
            <a:extLst>
              <a:ext uri="{FF2B5EF4-FFF2-40B4-BE49-F238E27FC236}">
                <a16:creationId xmlns:a16="http://schemas.microsoft.com/office/drawing/2014/main" id="{1A259562-EE3A-F756-2253-48F947781B51}"/>
              </a:ext>
            </a:extLst>
          </p:cNvPr>
          <p:cNvSpPr>
            <a:spLocks noGrp="1"/>
          </p:cNvSpPr>
          <p:nvPr>
            <p:ph type="pic" sz="quarter" idx="15"/>
          </p:nvPr>
        </p:nvSpPr>
        <p:spPr>
          <a:solidFill>
            <a:schemeClr val="bg1">
              <a:lumMod val="85000"/>
              <a:lumOff val="15000"/>
            </a:schemeClr>
          </a:solidFill>
        </p:spPr>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647700" y="5059252"/>
            <a:ext cx="6874327" cy="1209275"/>
          </a:xfrm>
        </p:spPr>
        <p:txBody>
          <a:bodyPr>
            <a:normAutofit/>
          </a:bodyPr>
          <a:lstStyle/>
          <a:p>
            <a:r>
              <a:rPr lang="en-US" dirty="0"/>
              <a:t>Topic one</a:t>
            </a:r>
          </a:p>
        </p:txBody>
      </p:sp>
      <p:sp>
        <p:nvSpPr>
          <p:cNvPr id="3" name="Subtitle 2">
            <a:extLst>
              <a:ext uri="{FF2B5EF4-FFF2-40B4-BE49-F238E27FC236}">
                <a16:creationId xmlns:a16="http://schemas.microsoft.com/office/drawing/2014/main" id="{70DAD0D3-3611-4738-8AC3-77B22099B278}"/>
              </a:ext>
            </a:extLst>
          </p:cNvPr>
          <p:cNvSpPr>
            <a:spLocks noGrp="1"/>
          </p:cNvSpPr>
          <p:nvPr>
            <p:ph type="subTitle" idx="1"/>
          </p:nvPr>
        </p:nvSpPr>
        <p:spPr>
          <a:xfrm>
            <a:off x="8151812" y="5287963"/>
            <a:ext cx="3392488" cy="1208087"/>
          </a:xfrm>
        </p:spPr>
        <p:txBody>
          <a:bodyPr/>
          <a:lstStyle/>
          <a:p>
            <a:r>
              <a:rPr lang="en-US" dirty="0"/>
              <a:t>Subtitle</a:t>
            </a:r>
          </a:p>
        </p:txBody>
      </p:sp>
      <p:sp>
        <p:nvSpPr>
          <p:cNvPr id="5" name="Picture Placeholder 4">
            <a:extLst>
              <a:ext uri="{FF2B5EF4-FFF2-40B4-BE49-F238E27FC236}">
                <a16:creationId xmlns:a16="http://schemas.microsoft.com/office/drawing/2014/main" id="{3FDB03D3-9231-8598-800D-8EB9EE5EF2BF}"/>
              </a:ext>
            </a:extLst>
          </p:cNvPr>
          <p:cNvSpPr>
            <a:spLocks noGrp="1"/>
          </p:cNvSpPr>
          <p:nvPr>
            <p:ph type="pic" sz="quarter" idx="13"/>
          </p:nvPr>
        </p:nvSpPr>
        <p:spPr>
          <a:solidFill>
            <a:schemeClr val="bg1">
              <a:lumMod val="85000"/>
              <a:lumOff val="15000"/>
            </a:schemeClr>
          </a:solidFill>
        </p:spPr>
      </p:sp>
    </p:spTree>
    <p:extLst>
      <p:ext uri="{BB962C8B-B14F-4D97-AF65-F5344CB8AC3E}">
        <p14:creationId xmlns:p14="http://schemas.microsoft.com/office/powerpoint/2010/main" val="4771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09F-B3D9-43B0-A67F-A687A64D3DAD}"/>
              </a:ext>
            </a:extLst>
          </p:cNvPr>
          <p:cNvSpPr>
            <a:spLocks noGrp="1"/>
          </p:cNvSpPr>
          <p:nvPr>
            <p:ph type="title"/>
          </p:nvPr>
        </p:nvSpPr>
        <p:spPr>
          <a:xfrm>
            <a:off x="838200" y="662427"/>
            <a:ext cx="10515600" cy="819738"/>
          </a:xfrm>
        </p:spPr>
        <p:txBody>
          <a:bodyPr/>
          <a:lstStyle/>
          <a:p>
            <a:r>
              <a:rPr lang="en-US" dirty="0"/>
              <a:t>Chart</a:t>
            </a:r>
          </a:p>
        </p:txBody>
      </p:sp>
      <p:graphicFrame>
        <p:nvGraphicFramePr>
          <p:cNvPr id="6" name="Content Placeholder 5" descr="Bar chart placeholder">
            <a:extLst>
              <a:ext uri="{FF2B5EF4-FFF2-40B4-BE49-F238E27FC236}">
                <a16:creationId xmlns:a16="http://schemas.microsoft.com/office/drawing/2014/main" id="{CFFB332D-C417-4B0B-83E0-5DCBAA5DEC26}"/>
              </a:ext>
            </a:extLst>
          </p:cNvPr>
          <p:cNvGraphicFramePr>
            <a:graphicFrameLocks noGrp="1"/>
          </p:cNvGraphicFramePr>
          <p:nvPr>
            <p:ph idx="1"/>
            <p:extLst>
              <p:ext uri="{D42A27DB-BD31-4B8C-83A1-F6EECF244321}">
                <p14:modId xmlns:p14="http://schemas.microsoft.com/office/powerpoint/2010/main" val="2698834069"/>
              </p:ext>
            </p:extLst>
          </p:nvPr>
        </p:nvGraphicFramePr>
        <p:xfrm>
          <a:off x="838200" y="1811338"/>
          <a:ext cx="105156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2"/>
          </p:nvPr>
        </p:nvSpPr>
        <p:spPr>
          <a:xfrm>
            <a:off x="258792" y="6356350"/>
            <a:ext cx="3322608" cy="365125"/>
          </a:xfrm>
        </p:spPr>
        <p:txBody>
          <a:bodyPr/>
          <a:lstStyle/>
          <a:p>
            <a:r>
              <a:rPr lang="en-US" dirty="0"/>
              <a:t>20XX</a:t>
            </a:r>
          </a:p>
        </p:txBody>
      </p:sp>
      <p:sp>
        <p:nvSpPr>
          <p:cNvPr id="21" name="Footer Placeholder 20">
            <a:extLst>
              <a:ext uri="{FF2B5EF4-FFF2-40B4-BE49-F238E27FC236}">
                <a16:creationId xmlns:a16="http://schemas.microsoft.com/office/drawing/2014/main" id="{17ACCFE4-6616-458B-9535-BD522C934CA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15739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838200" y="662427"/>
            <a:ext cx="10515600" cy="819738"/>
          </a:xfrm>
        </p:spPr>
        <p:txBody>
          <a:bodyPr/>
          <a:lstStyle/>
          <a:p>
            <a:r>
              <a:rPr lang="en-US" dirty="0"/>
              <a:t>Table</a:t>
            </a:r>
          </a:p>
        </p:txBody>
      </p:sp>
      <p:graphicFrame>
        <p:nvGraphicFramePr>
          <p:cNvPr id="7" name="Table 4">
            <a:extLst>
              <a:ext uri="{FF2B5EF4-FFF2-40B4-BE49-F238E27FC236}">
                <a16:creationId xmlns:a16="http://schemas.microsoft.com/office/drawing/2014/main" id="{3A3CB281-FC28-410A-93F9-208657F544C2}"/>
              </a:ext>
            </a:extLst>
          </p:cNvPr>
          <p:cNvGraphicFramePr>
            <a:graphicFrameLocks noGrp="1"/>
          </p:cNvGraphicFramePr>
          <p:nvPr>
            <p:ph idx="1"/>
            <p:extLst>
              <p:ext uri="{D42A27DB-BD31-4B8C-83A1-F6EECF244321}">
                <p14:modId xmlns:p14="http://schemas.microsoft.com/office/powerpoint/2010/main" val="2587763579"/>
              </p:ext>
            </p:extLst>
          </p:nvPr>
        </p:nvGraphicFramePr>
        <p:xfrm>
          <a:off x="838200" y="2438400"/>
          <a:ext cx="10515600" cy="3217860"/>
        </p:xfrm>
        <a:graphic>
          <a:graphicData uri="http://schemas.openxmlformats.org/drawingml/2006/table">
            <a:tbl>
              <a:tblPr firstRow="1" bandRow="1">
                <a:tableStyleId>{5202B0CA-FC54-4496-8BCA-5EF66A818D29}</a:tableStyleId>
              </a:tblPr>
              <a:tblGrid>
                <a:gridCol w="2103120">
                  <a:extLst>
                    <a:ext uri="{9D8B030D-6E8A-4147-A177-3AD203B41FA5}">
                      <a16:colId xmlns:a16="http://schemas.microsoft.com/office/drawing/2014/main" val="296719321"/>
                    </a:ext>
                  </a:extLst>
                </a:gridCol>
                <a:gridCol w="2103120">
                  <a:extLst>
                    <a:ext uri="{9D8B030D-6E8A-4147-A177-3AD203B41FA5}">
                      <a16:colId xmlns:a16="http://schemas.microsoft.com/office/drawing/2014/main" val="974205831"/>
                    </a:ext>
                  </a:extLst>
                </a:gridCol>
                <a:gridCol w="2103120">
                  <a:extLst>
                    <a:ext uri="{9D8B030D-6E8A-4147-A177-3AD203B41FA5}">
                      <a16:colId xmlns:a16="http://schemas.microsoft.com/office/drawing/2014/main" val="1960624298"/>
                    </a:ext>
                  </a:extLst>
                </a:gridCol>
                <a:gridCol w="2103120">
                  <a:extLst>
                    <a:ext uri="{9D8B030D-6E8A-4147-A177-3AD203B41FA5}">
                      <a16:colId xmlns:a16="http://schemas.microsoft.com/office/drawing/2014/main" val="1744632408"/>
                    </a:ext>
                  </a:extLst>
                </a:gridCol>
                <a:gridCol w="2103120">
                  <a:extLst>
                    <a:ext uri="{9D8B030D-6E8A-4147-A177-3AD203B41FA5}">
                      <a16:colId xmlns:a16="http://schemas.microsoft.com/office/drawing/2014/main" val="1953531766"/>
                    </a:ext>
                  </a:extLst>
                </a:gridCol>
              </a:tblGrid>
              <a:tr h="643572">
                <a:tc>
                  <a:txBody>
                    <a:bodyPr/>
                    <a:lstStyle/>
                    <a:p>
                      <a:pPr algn="ctr"/>
                      <a:endParaRPr lang="en-US" dirty="0"/>
                    </a:p>
                  </a:txBody>
                  <a:tcPr anchor="ctr"/>
                </a:tc>
                <a:tc>
                  <a:txBody>
                    <a:bodyPr/>
                    <a:lstStyle/>
                    <a:p>
                      <a:pPr algn="ctr"/>
                      <a:r>
                        <a:rPr lang="en-US" dirty="0"/>
                        <a:t>Category 1</a:t>
                      </a:r>
                    </a:p>
                  </a:txBody>
                  <a:tcPr anchor="ctr"/>
                </a:tc>
                <a:tc>
                  <a:txBody>
                    <a:bodyPr/>
                    <a:lstStyle/>
                    <a:p>
                      <a:pPr algn="ctr"/>
                      <a:r>
                        <a:rPr lang="en-US" dirty="0"/>
                        <a:t>Category 2</a:t>
                      </a:r>
                    </a:p>
                  </a:txBody>
                  <a:tcPr anchor="ctr"/>
                </a:tc>
                <a:tc>
                  <a:txBody>
                    <a:bodyPr/>
                    <a:lstStyle/>
                    <a:p>
                      <a:pPr algn="ctr"/>
                      <a:r>
                        <a:rPr lang="en-US" dirty="0"/>
                        <a:t>Category 3</a:t>
                      </a:r>
                    </a:p>
                  </a:txBody>
                  <a:tcPr anchor="ctr"/>
                </a:tc>
                <a:tc>
                  <a:txBody>
                    <a:bodyPr/>
                    <a:lstStyle/>
                    <a:p>
                      <a:pPr algn="ctr"/>
                      <a:r>
                        <a:rPr lang="en-US" dirty="0"/>
                        <a:t>Category 4</a:t>
                      </a:r>
                    </a:p>
                  </a:txBody>
                  <a:tcPr anchor="ctr"/>
                </a:tc>
                <a:extLst>
                  <a:ext uri="{0D108BD9-81ED-4DB2-BD59-A6C34878D82A}">
                    <a16:rowId xmlns:a16="http://schemas.microsoft.com/office/drawing/2014/main" val="1015435894"/>
                  </a:ext>
                </a:extLst>
              </a:tr>
              <a:tr h="643572">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r>
                        <a:rPr lang="en-US" sz="1800" dirty="0"/>
                        <a:t>.0</a:t>
                      </a:r>
                      <a:endParaRPr lang="en-US" dirty="0"/>
                    </a:p>
                  </a:txBody>
                  <a:tcPr anchor="ctr"/>
                </a:tc>
                <a:extLst>
                  <a:ext uri="{0D108BD9-81ED-4DB2-BD59-A6C34878D82A}">
                    <a16:rowId xmlns:a16="http://schemas.microsoft.com/office/drawing/2014/main" val="1817988574"/>
                  </a:ext>
                </a:extLst>
              </a:tr>
              <a:tr h="643572">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r>
                        <a:rPr lang="en-US" sz="1800" dirty="0"/>
                        <a:t>.0</a:t>
                      </a:r>
                      <a:endParaRPr lang="en-US" dirty="0"/>
                    </a:p>
                  </a:txBody>
                  <a:tcPr anchor="ctr"/>
                </a:tc>
                <a:extLst>
                  <a:ext uri="{0D108BD9-81ED-4DB2-BD59-A6C34878D82A}">
                    <a16:rowId xmlns:a16="http://schemas.microsoft.com/office/drawing/2014/main" val="494418749"/>
                  </a:ext>
                </a:extLst>
              </a:tr>
              <a:tr h="643572">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936791997"/>
                  </a:ext>
                </a:extLst>
              </a:tr>
              <a:tr h="643572">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r>
                        <a:rPr lang="en-US" sz="1800" dirty="0"/>
                        <a:t>.0</a:t>
                      </a:r>
                      <a:endParaRPr lang="en-US" dirty="0"/>
                    </a:p>
                  </a:txBody>
                  <a:tcPr anchor="ctr"/>
                </a:tc>
                <a:extLst>
                  <a:ext uri="{0D108BD9-81ED-4DB2-BD59-A6C34878D82A}">
                    <a16:rowId xmlns:a16="http://schemas.microsoft.com/office/drawing/2014/main" val="1447697052"/>
                  </a:ext>
                </a:extLst>
              </a:tr>
            </a:tbl>
          </a:graphicData>
        </a:graphic>
      </p:graphicFrame>
      <p:sp>
        <p:nvSpPr>
          <p:cNvPr id="64" name="Date Placeholder 63">
            <a:extLst>
              <a:ext uri="{FF2B5EF4-FFF2-40B4-BE49-F238E27FC236}">
                <a16:creationId xmlns:a16="http://schemas.microsoft.com/office/drawing/2014/main" id="{71E4B157-4D67-4D96-AE1A-92AFDC894C21}"/>
              </a:ext>
            </a:extLst>
          </p:cNvPr>
          <p:cNvSpPr>
            <a:spLocks noGrp="1"/>
          </p:cNvSpPr>
          <p:nvPr>
            <p:ph type="dt" sz="half" idx="2"/>
          </p:nvPr>
        </p:nvSpPr>
        <p:spPr>
          <a:xfrm>
            <a:off x="258792" y="6356350"/>
            <a:ext cx="3322608" cy="365125"/>
          </a:xfrm>
        </p:spPr>
        <p:txBody>
          <a:bodyPr/>
          <a:lstStyle/>
          <a:p>
            <a:r>
              <a:rPr lang="en-US" dirty="0"/>
              <a:t>20XX</a:t>
            </a:r>
          </a:p>
        </p:txBody>
      </p:sp>
      <p:sp>
        <p:nvSpPr>
          <p:cNvPr id="65" name="Footer Placeholder 64">
            <a:extLst>
              <a:ext uri="{FF2B5EF4-FFF2-40B4-BE49-F238E27FC236}">
                <a16:creationId xmlns:a16="http://schemas.microsoft.com/office/drawing/2014/main" id="{28028286-6D89-4643-8D1B-E6F515814E1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66" name="Slide Number Placeholder 65">
            <a:extLst>
              <a:ext uri="{FF2B5EF4-FFF2-40B4-BE49-F238E27FC236}">
                <a16:creationId xmlns:a16="http://schemas.microsoft.com/office/drawing/2014/main" id="{66335940-4EDC-4550-8115-003BDF496E63}"/>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335898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81330-A59C-4CCA-93EA-79083C5686A1}"/>
              </a:ext>
            </a:extLst>
          </p:cNvPr>
          <p:cNvSpPr>
            <a:spLocks noGrp="1"/>
          </p:cNvSpPr>
          <p:nvPr>
            <p:ph type="ctrTitle"/>
          </p:nvPr>
        </p:nvSpPr>
        <p:spPr>
          <a:xfrm>
            <a:off x="653733" y="1679441"/>
            <a:ext cx="10890565" cy="589966"/>
          </a:xfrm>
        </p:spPr>
        <p:txBody>
          <a:bodyPr/>
          <a:lstStyle/>
          <a:p>
            <a:r>
              <a:rPr lang="en-US" dirty="0"/>
              <a:t>The way to get started is to quit talking and begin doing.</a:t>
            </a:r>
          </a:p>
        </p:txBody>
      </p:sp>
      <p:sp>
        <p:nvSpPr>
          <p:cNvPr id="6" name="Subtitle 5">
            <a:extLst>
              <a:ext uri="{FF2B5EF4-FFF2-40B4-BE49-F238E27FC236}">
                <a16:creationId xmlns:a16="http://schemas.microsoft.com/office/drawing/2014/main" id="{1F317163-C483-40FC-8872-773FA60DB992}"/>
              </a:ext>
            </a:extLst>
          </p:cNvPr>
          <p:cNvSpPr>
            <a:spLocks noGrp="1"/>
          </p:cNvSpPr>
          <p:nvPr>
            <p:ph type="subTitle" idx="1"/>
          </p:nvPr>
        </p:nvSpPr>
        <p:spPr>
          <a:xfrm>
            <a:off x="2163726" y="2273661"/>
            <a:ext cx="7910623" cy="447630"/>
          </a:xfrm>
        </p:spPr>
        <p:txBody>
          <a:bodyPr>
            <a:normAutofit fontScale="92500" lnSpcReduction="20000"/>
          </a:bodyPr>
          <a:lstStyle/>
          <a:p>
            <a:r>
              <a:rPr lang="en-US" dirty="0"/>
              <a:t>Walt Disney</a:t>
            </a:r>
          </a:p>
        </p:txBody>
      </p:sp>
      <p:sp>
        <p:nvSpPr>
          <p:cNvPr id="20" name="Date Placeholder 19">
            <a:extLst>
              <a:ext uri="{FF2B5EF4-FFF2-40B4-BE49-F238E27FC236}">
                <a16:creationId xmlns:a16="http://schemas.microsoft.com/office/drawing/2014/main" id="{E7AE8A72-7DAE-42BD-99C5-FF9C91A3B0D5}"/>
              </a:ext>
            </a:extLst>
          </p:cNvPr>
          <p:cNvSpPr>
            <a:spLocks noGrp="1"/>
          </p:cNvSpPr>
          <p:nvPr>
            <p:ph type="dt" sz="half" idx="2"/>
          </p:nvPr>
        </p:nvSpPr>
        <p:spPr>
          <a:xfrm>
            <a:off x="258792" y="6356350"/>
            <a:ext cx="3322608" cy="365125"/>
          </a:xfrm>
        </p:spPr>
        <p:txBody>
          <a:bodyPr/>
          <a:lstStyle/>
          <a:p>
            <a:r>
              <a:rPr lang="en-US" dirty="0"/>
              <a:t>20XX</a:t>
            </a:r>
          </a:p>
        </p:txBody>
      </p:sp>
      <p:sp>
        <p:nvSpPr>
          <p:cNvPr id="21" name="Footer Placeholder 20">
            <a:extLst>
              <a:ext uri="{FF2B5EF4-FFF2-40B4-BE49-F238E27FC236}">
                <a16:creationId xmlns:a16="http://schemas.microsoft.com/office/drawing/2014/main" id="{ACF8A1E1-A9DC-4644-9A53-D5C89954039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22" name="Slide Number Placeholder 21">
            <a:extLst>
              <a:ext uri="{FF2B5EF4-FFF2-40B4-BE49-F238E27FC236}">
                <a16:creationId xmlns:a16="http://schemas.microsoft.com/office/drawing/2014/main" id="{6BB31DF5-C74E-43EC-894C-2E5DC0D59A04}"/>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7</a:t>
            </a:fld>
            <a:endParaRPr lang="en-US" dirty="0"/>
          </a:p>
        </p:txBody>
      </p:sp>
      <p:sp>
        <p:nvSpPr>
          <p:cNvPr id="3" name="Picture Placeholder 2">
            <a:extLst>
              <a:ext uri="{FF2B5EF4-FFF2-40B4-BE49-F238E27FC236}">
                <a16:creationId xmlns:a16="http://schemas.microsoft.com/office/drawing/2014/main" id="{85D4C10B-81A7-5C21-BE7F-A264C1E1EA0F}"/>
              </a:ext>
            </a:extLst>
          </p:cNvPr>
          <p:cNvSpPr>
            <a:spLocks noGrp="1"/>
          </p:cNvSpPr>
          <p:nvPr>
            <p:ph type="pic" sz="quarter" idx="13"/>
          </p:nvPr>
        </p:nvSpPr>
        <p:spPr>
          <a:solidFill>
            <a:schemeClr val="bg1">
              <a:lumMod val="85000"/>
              <a:lumOff val="15000"/>
            </a:schemeClr>
          </a:solidFill>
        </p:spPr>
      </p:sp>
      <p:sp>
        <p:nvSpPr>
          <p:cNvPr id="7" name="Picture Placeholder 6">
            <a:extLst>
              <a:ext uri="{FF2B5EF4-FFF2-40B4-BE49-F238E27FC236}">
                <a16:creationId xmlns:a16="http://schemas.microsoft.com/office/drawing/2014/main" id="{478ADA51-5D57-D917-03DE-4118A5AA5536}"/>
              </a:ext>
            </a:extLst>
          </p:cNvPr>
          <p:cNvSpPr>
            <a:spLocks noGrp="1"/>
          </p:cNvSpPr>
          <p:nvPr>
            <p:ph type="pic" sz="quarter" idx="14"/>
          </p:nvPr>
        </p:nvSpPr>
        <p:spPr>
          <a:solidFill>
            <a:schemeClr val="bg1">
              <a:lumMod val="85000"/>
              <a:lumOff val="15000"/>
            </a:schemeClr>
          </a:solidFill>
        </p:spPr>
      </p:sp>
    </p:spTree>
    <p:extLst>
      <p:ext uri="{BB962C8B-B14F-4D97-AF65-F5344CB8AC3E}">
        <p14:creationId xmlns:p14="http://schemas.microsoft.com/office/powerpoint/2010/main" val="86743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AA78-FAB6-4776-8D07-F29C78281073}"/>
              </a:ext>
            </a:extLst>
          </p:cNvPr>
          <p:cNvSpPr>
            <a:spLocks noGrp="1"/>
          </p:cNvSpPr>
          <p:nvPr>
            <p:ph type="title"/>
          </p:nvPr>
        </p:nvSpPr>
        <p:spPr>
          <a:xfrm>
            <a:off x="838200" y="662427"/>
            <a:ext cx="10515600" cy="819738"/>
          </a:xfrm>
        </p:spPr>
        <p:txBody>
          <a:bodyPr/>
          <a:lstStyle/>
          <a:p>
            <a:r>
              <a:rPr lang="en-US" dirty="0"/>
              <a:t>Team</a:t>
            </a:r>
          </a:p>
        </p:txBody>
      </p:sp>
      <p:graphicFrame>
        <p:nvGraphicFramePr>
          <p:cNvPr id="7" name="Content Placeholder 8" descr="Team placeholder">
            <a:extLst>
              <a:ext uri="{FF2B5EF4-FFF2-40B4-BE49-F238E27FC236}">
                <a16:creationId xmlns:a16="http://schemas.microsoft.com/office/drawing/2014/main" id="{9C305D2F-514C-4B1B-B3E8-608BA1091E04}"/>
              </a:ext>
            </a:extLst>
          </p:cNvPr>
          <p:cNvGraphicFramePr>
            <a:graphicFrameLocks noGrp="1"/>
          </p:cNvGraphicFramePr>
          <p:nvPr>
            <p:ph idx="1"/>
            <p:extLst>
              <p:ext uri="{D42A27DB-BD31-4B8C-83A1-F6EECF244321}">
                <p14:modId xmlns:p14="http://schemas.microsoft.com/office/powerpoint/2010/main" val="2954033563"/>
              </p:ext>
            </p:extLst>
          </p:nvPr>
        </p:nvGraphicFramePr>
        <p:xfrm>
          <a:off x="838200" y="1479550"/>
          <a:ext cx="10515600" cy="418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Date Placeholder 29">
            <a:extLst>
              <a:ext uri="{FF2B5EF4-FFF2-40B4-BE49-F238E27FC236}">
                <a16:creationId xmlns:a16="http://schemas.microsoft.com/office/drawing/2014/main" id="{94BA4ACF-F69F-476F-AD73-680EBB74F12F}"/>
              </a:ext>
            </a:extLst>
          </p:cNvPr>
          <p:cNvSpPr>
            <a:spLocks noGrp="1"/>
          </p:cNvSpPr>
          <p:nvPr>
            <p:ph type="dt" sz="half" idx="2"/>
          </p:nvPr>
        </p:nvSpPr>
        <p:spPr>
          <a:xfrm>
            <a:off x="258792" y="6356350"/>
            <a:ext cx="3322608" cy="365125"/>
          </a:xfrm>
        </p:spPr>
        <p:txBody>
          <a:bodyPr/>
          <a:lstStyle/>
          <a:p>
            <a:r>
              <a:rPr lang="en-US" dirty="0"/>
              <a:t>20XX</a:t>
            </a:r>
          </a:p>
        </p:txBody>
      </p:sp>
      <p:sp>
        <p:nvSpPr>
          <p:cNvPr id="31" name="Footer Placeholder 30">
            <a:extLst>
              <a:ext uri="{FF2B5EF4-FFF2-40B4-BE49-F238E27FC236}">
                <a16:creationId xmlns:a16="http://schemas.microsoft.com/office/drawing/2014/main" id="{53CFB42C-19C6-486D-BAD6-89A694C473D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8</a:t>
            </a:fld>
            <a:endParaRPr lang="en-US" dirty="0"/>
          </a:p>
        </p:txBody>
      </p:sp>
    </p:spTree>
    <p:extLst>
      <p:ext uri="{BB962C8B-B14F-4D97-AF65-F5344CB8AC3E}">
        <p14:creationId xmlns:p14="http://schemas.microsoft.com/office/powerpoint/2010/main" val="376944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31E4-9285-4CFE-8090-72BC8ABFC577}"/>
              </a:ext>
            </a:extLst>
          </p:cNvPr>
          <p:cNvSpPr>
            <a:spLocks noGrp="1"/>
          </p:cNvSpPr>
          <p:nvPr>
            <p:ph type="title"/>
          </p:nvPr>
        </p:nvSpPr>
        <p:spPr>
          <a:xfrm>
            <a:off x="838200" y="716213"/>
            <a:ext cx="10515600" cy="2212258"/>
          </a:xfrm>
        </p:spPr>
        <p:txBody>
          <a:bodyPr/>
          <a:lstStyle/>
          <a:p>
            <a:r>
              <a:rPr lang="en-US" dirty="0"/>
              <a:t>Timeline</a:t>
            </a:r>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3136073877"/>
              </p:ext>
            </p:extLst>
          </p:nvPr>
        </p:nvGraphicFramePr>
        <p:xfrm>
          <a:off x="838200" y="17904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B252433F-7631-46C0-A68A-0FDDA1050A4A}"/>
              </a:ext>
            </a:extLst>
          </p:cNvPr>
          <p:cNvSpPr>
            <a:spLocks noGrp="1"/>
          </p:cNvSpPr>
          <p:nvPr>
            <p:ph type="dt" sz="half" idx="2"/>
          </p:nvPr>
        </p:nvSpPr>
        <p:spPr/>
        <p:txBody>
          <a:bodyPr/>
          <a:lstStyle/>
          <a:p>
            <a:r>
              <a:rPr lang="en-US" dirty="0"/>
              <a:t>20XX</a:t>
            </a:r>
          </a:p>
        </p:txBody>
      </p:sp>
      <p:sp>
        <p:nvSpPr>
          <p:cNvPr id="20" name="Footer Placeholder 19">
            <a:extLst>
              <a:ext uri="{FF2B5EF4-FFF2-40B4-BE49-F238E27FC236}">
                <a16:creationId xmlns:a16="http://schemas.microsoft.com/office/drawing/2014/main" id="{24CB5650-664E-4E21-BBCF-D6FEC984AE7E}"/>
              </a:ext>
            </a:extLst>
          </p:cNvPr>
          <p:cNvSpPr>
            <a:spLocks noGrp="1"/>
          </p:cNvSpPr>
          <p:nvPr>
            <p:ph type="ftr" sz="quarter" idx="3"/>
          </p:nvPr>
        </p:nvSpPr>
        <p:spPr/>
        <p:txBody>
          <a:bodyPr/>
          <a:lstStyle/>
          <a:p>
            <a:r>
              <a:rPr lang="en-US" dirty="0"/>
              <a:t>Sample Text</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1309919285"/>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4</TotalTime>
  <Words>531</Words>
  <Application>Microsoft Office PowerPoint</Application>
  <PresentationFormat>Widescreen</PresentationFormat>
  <Paragraphs>119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Dante</vt:lpstr>
      <vt:lpstr>PineVTI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SAGE KING</dc:creator>
  <cp:lastModifiedBy>SAGE KING</cp:lastModifiedBy>
  <cp:revision>1</cp:revision>
  <dcterms:created xsi:type="dcterms:W3CDTF">2024-11-18T08:19:19Z</dcterms:created>
  <dcterms:modified xsi:type="dcterms:W3CDTF">2024-11-18T08:23:46Z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