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A7a9eKNQPpcmDUi8L19o61sY7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14640-3BB0-4698-8C6B-D380950574D8}">
  <a:tblStyle styleId="{D3D14640-3BB0-4698-8C6B-D380950574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a0f58c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a0f58c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REPLICAREMOS ESTO PARA MANTENEDORES DE MAQUINARIA, INSUMO Y SALAS PERO CON DISTINTA INFORMACION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a0f58c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a0f58c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a0f58c2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a0f58c2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a0f58c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a0f58c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a0f58c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a0f58c2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a0f58c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a0f58c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a0f58c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a0f58c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a0f58c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a0f58c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019175" y="23583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b="1"/>
              <a:t>Mockup SAGES</a:t>
            </a:r>
            <a:endParaRPr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4879975"/>
            <a:ext cx="10515600" cy="14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Alumnos: 		Victoria Fernandez - Juan Pablo Marín - Laura Péndola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Docente: 		Victoria Paz Valdés.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Fecha:			29/05/2019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51a0f58c2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185" y="0"/>
            <a:ext cx="1213133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51a0f58c2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627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847936272"/>
              </p:ext>
            </p:extLst>
          </p:nvPr>
        </p:nvGraphicFramePr>
        <p:xfrm>
          <a:off x="708025" y="2381885"/>
          <a:ext cx="10937875" cy="3584550"/>
        </p:xfrm>
        <a:graphic>
          <a:graphicData uri="http://schemas.openxmlformats.org/drawingml/2006/table">
            <a:tbl>
              <a:tblPr bandRow="1">
                <a:noFill/>
                <a:tableStyleId>{D3D14640-3BB0-4698-8C6B-D380950574D8}</a:tableStyleId>
              </a:tblPr>
              <a:tblGrid>
                <a:gridCol w="21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Nombre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Cargo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Organización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Fecha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Versión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Victoria Paz Valdes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Docente Taller de Desarrollo de Software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victoria.valdes@inacapmail.cl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22-05-2019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29-05-2019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1.0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2.0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Victoria Fernandez Rojas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Estudiante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victoria.fernandez04@inacapmail.cl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22-05-2019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29-05-2019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1.0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2.0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Laura Péndola Gambetta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Estudiante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laura.pendola@inacapmail.cl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22-05-2019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29-05-2019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1.0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2.0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Juan Pablo Marín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Estudiante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/>
                        <a:t>juan.marin17@inacapmail.cl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22-05-2019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29-05-2019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1.0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 u="none" strike="noStrike" cap="none" dirty="0"/>
                        <a:t>2.0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708025" y="843915"/>
            <a:ext cx="5546725" cy="79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distribución del documento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documento ha sido distribuido a: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652145"/>
            <a:ext cx="10515600" cy="552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dirty="0"/>
              <a:t>Este documento incluye: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login: Genérico para cualquier tipo de usuario.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página principal usuario: Contiene las opciones para los usuarios/docentes.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cambio de contraseña: Contiene formulario para realizar cambio de contraseña de usuario.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pagina principal administrador: Contiene las opciones para los usuarios administradores.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calendario: Contiene las fechas y actividades de D-Lab.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reportes: Permite obtener información de uso en función de los registros en la BD.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mantenedor de Salas: Permite la creación, consulta, modificación y des habilitación salas.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/>
              <a:t>Mockup Revisión de reservas: Permite revisar, rechazar y aprobar solicitudes de uso de espacio.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65" y="73660"/>
            <a:ext cx="11986260" cy="677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" y="29845"/>
            <a:ext cx="11998960" cy="681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2405" y="85090"/>
            <a:ext cx="11909425" cy="674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660" y="40640"/>
            <a:ext cx="12046585" cy="682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51a0f58c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533" y="0"/>
            <a:ext cx="120806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51a0f58c2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29" y="-51675"/>
            <a:ext cx="1205423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Panorámica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Mockup SAGES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SAGES</dc:title>
  <cp:lastModifiedBy>LAURA RAYEN PENDOLA GAMBETTA</cp:lastModifiedBy>
  <cp:revision>1</cp:revision>
  <dcterms:created xsi:type="dcterms:W3CDTF">2019-05-22T19:43:00Z</dcterms:created>
  <dcterms:modified xsi:type="dcterms:W3CDTF">2019-05-29T23:48:16Z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3082-11.2.0.8339</vt:lpwstr>
  </property>
</Properties>
</file>