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65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706" autoAdjust="0"/>
  </p:normalViewPr>
  <p:slideViewPr>
    <p:cSldViewPr snapToGrid="0">
      <p:cViewPr varScale="1">
        <p:scale>
          <a:sx n="70" d="100"/>
          <a:sy n="70" d="100"/>
        </p:scale>
        <p:origin x="5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08/12/2019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9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8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91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33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11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46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6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83460CF-92EB-45F0-9D9C-1A579141D7FA}"/>
              </a:ext>
            </a:extLst>
          </p:cNvPr>
          <p:cNvSpPr txBox="1">
            <a:spLocks/>
          </p:cNvSpPr>
          <p:nvPr/>
        </p:nvSpPr>
        <p:spPr>
          <a:xfrm>
            <a:off x="984752" y="961062"/>
            <a:ext cx="9604310" cy="2324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fr-FR" sz="6000" dirty="0" err="1"/>
              <a:t>Weighted</a:t>
            </a:r>
            <a:r>
              <a:rPr lang="fr-FR" sz="6000" dirty="0"/>
              <a:t> </a:t>
            </a:r>
            <a:r>
              <a:rPr lang="fr-FR" sz="6000" dirty="0" err="1"/>
              <a:t>Differential</a:t>
            </a:r>
            <a:r>
              <a:rPr lang="fr-FR" sz="6000" dirty="0"/>
              <a:t> Evolution </a:t>
            </a:r>
            <a:r>
              <a:rPr lang="fr-FR" sz="6000" dirty="0" err="1"/>
              <a:t>Algorithm</a:t>
            </a:r>
            <a:endParaRPr lang="fr-FR" sz="60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725856F-A21C-41B3-A789-FD57D58AAE14}"/>
              </a:ext>
            </a:extLst>
          </p:cNvPr>
          <p:cNvCxnSpPr/>
          <p:nvPr/>
        </p:nvCxnSpPr>
        <p:spPr>
          <a:xfrm>
            <a:off x="583842" y="3850783"/>
            <a:ext cx="1102431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A4F2940-0CAE-4CBE-AD5F-6E20058BC84D}"/>
              </a:ext>
            </a:extLst>
          </p:cNvPr>
          <p:cNvSpPr txBox="1"/>
          <p:nvPr/>
        </p:nvSpPr>
        <p:spPr>
          <a:xfrm>
            <a:off x="583843" y="4301543"/>
            <a:ext cx="1062077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fr-FR" b="1" u="sng" dirty="0">
                <a:solidFill>
                  <a:schemeClr val="tx2"/>
                </a:solidFill>
              </a:rPr>
              <a:t>Réaliser par :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 err="1">
                <a:solidFill>
                  <a:srgbClr val="245A8C"/>
                </a:solidFill>
              </a:rPr>
              <a:t>Asmae</a:t>
            </a:r>
            <a:r>
              <a:rPr lang="fr-FR" b="1" dirty="0">
                <a:solidFill>
                  <a:srgbClr val="245A8C"/>
                </a:solidFill>
              </a:rPr>
              <a:t> YASSINE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 err="1">
                <a:solidFill>
                  <a:srgbClr val="245A8C"/>
                </a:solidFill>
              </a:rPr>
              <a:t>Insaf</a:t>
            </a:r>
            <a:r>
              <a:rPr lang="fr-FR" b="1" dirty="0">
                <a:solidFill>
                  <a:srgbClr val="245A8C"/>
                </a:solidFill>
              </a:rPr>
              <a:t> Salma BENAMARA 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>
                <a:solidFill>
                  <a:srgbClr val="245A8C"/>
                </a:solidFill>
              </a:rPr>
              <a:t>Boubou SAGNA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>
                <a:solidFill>
                  <a:srgbClr val="245A8C"/>
                </a:solidFill>
              </a:rPr>
              <a:t>Antoine VANULLI</a:t>
            </a:r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WDEA</a:t>
            </a:r>
          </a:p>
          <a:p>
            <a:pPr rtl="0"/>
            <a:r>
              <a:rPr lang="fr-FR" dirty="0"/>
              <a:t>Répartition des Tâches</a:t>
            </a:r>
          </a:p>
          <a:p>
            <a:pPr rtl="0"/>
            <a:r>
              <a:rPr lang="fr-FR" dirty="0"/>
              <a:t>Outils utilisés</a:t>
            </a:r>
          </a:p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/>
              <a:t>Conclusion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7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559C08-A9AB-4486-A92F-4260D709D0DF}"/>
              </a:ext>
            </a:extLst>
          </p:cNvPr>
          <p:cNvSpPr txBox="1"/>
          <p:nvPr/>
        </p:nvSpPr>
        <p:spPr>
          <a:xfrm>
            <a:off x="750627" y="2142699"/>
            <a:ext cx="101459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Sur ce projet on a été amené à travailler sur un algorithme d’optimisation WDEA. </a:t>
            </a:r>
          </a:p>
          <a:p>
            <a:pPr indent="355600" algn="just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On a pour objectif la compréhension de l’algorithme et de son fonctionnement, le coder en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c++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en utilisant les classes préalablement définis.</a:t>
            </a:r>
          </a:p>
          <a:p>
            <a:pPr indent="355600" algn="just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Trouver la relation entre le problème de l’algorithme WDEA et ceux des fonctions benchmark, et l’implémenter sur ces derniers.</a:t>
            </a:r>
          </a:p>
        </p:txBody>
      </p:sp>
    </p:spTree>
    <p:extLst>
      <p:ext uri="{BB962C8B-B14F-4D97-AF65-F5344CB8AC3E}">
        <p14:creationId xmlns:p14="http://schemas.microsoft.com/office/powerpoint/2010/main" val="40952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Weighted</a:t>
            </a:r>
            <a:r>
              <a:rPr lang="fr-FR" dirty="0"/>
              <a:t> </a:t>
            </a:r>
            <a:r>
              <a:rPr lang="fr-FR" dirty="0" err="1"/>
              <a:t>Differential</a:t>
            </a:r>
            <a:r>
              <a:rPr lang="fr-FR" dirty="0"/>
              <a:t> Evolution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F794C3-1BEC-489D-BB35-F6D2BBB1FF38}"/>
              </a:ext>
            </a:extLst>
          </p:cNvPr>
          <p:cNvSpPr txBox="1"/>
          <p:nvPr/>
        </p:nvSpPr>
        <p:spPr>
          <a:xfrm>
            <a:off x="736979" y="2238233"/>
            <a:ext cx="10495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fr-FR" sz="3200" dirty="0">
                <a:solidFill>
                  <a:schemeClr val="bg2">
                    <a:lumMod val="25000"/>
                  </a:schemeClr>
                </a:solidFill>
              </a:rPr>
              <a:t>WDE est un algorithme de recherche évolutif basé sur deux populations, bi-population développé pour résoudre des problèmes d’optimisation numérique à valeurs réelles. WDEA est un algorithme itérative, non </a:t>
            </a:r>
            <a:r>
              <a:rPr lang="fr-FR" sz="3200" dirty="0" err="1">
                <a:solidFill>
                  <a:schemeClr val="bg2">
                    <a:lumMod val="25000"/>
                  </a:schemeClr>
                </a:solidFill>
              </a:rPr>
              <a:t>recursive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</a:rPr>
              <a:t> contrairement à la DEA,</a:t>
            </a:r>
          </a:p>
        </p:txBody>
      </p:sp>
    </p:spTree>
    <p:extLst>
      <p:ext uri="{BB962C8B-B14F-4D97-AF65-F5344CB8AC3E}">
        <p14:creationId xmlns:p14="http://schemas.microsoft.com/office/powerpoint/2010/main" val="40394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2FEA3A-125A-4A03-85DF-C7C576591E8C}"/>
              </a:ext>
            </a:extLst>
          </p:cNvPr>
          <p:cNvSpPr txBox="1"/>
          <p:nvPr/>
        </p:nvSpPr>
        <p:spPr>
          <a:xfrm>
            <a:off x="655092" y="2130086"/>
            <a:ext cx="11259403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Salma: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initialisation mutation croisement sélection , rapport</a:t>
            </a:r>
          </a:p>
          <a:p>
            <a:pPr>
              <a:lnSpc>
                <a:spcPct val="150000"/>
              </a:lnSpc>
            </a:pPr>
            <a:r>
              <a:rPr lang="fr-FR" sz="2800" b="1" dirty="0" err="1">
                <a:solidFill>
                  <a:schemeClr val="accent1">
                    <a:lumMod val="50000"/>
                  </a:schemeClr>
                </a:solidFill>
              </a:rPr>
              <a:t>Asmae</a:t>
            </a: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power point, initialisation mutation croisement sélection </a:t>
            </a:r>
          </a:p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Boubou: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initialisation mutation croisement sélection , benchmark </a:t>
            </a:r>
          </a:p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Antoine: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initialisation mutation croisement sélection </a:t>
            </a:r>
          </a:p>
        </p:txBody>
      </p:sp>
    </p:spTree>
    <p:extLst>
      <p:ext uri="{BB962C8B-B14F-4D97-AF65-F5344CB8AC3E}">
        <p14:creationId xmlns:p14="http://schemas.microsoft.com/office/powerpoint/2010/main" val="39633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Outils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D1E00F-26E7-4A9A-A636-153F9C8A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88" y="2524835"/>
            <a:ext cx="3465852" cy="21017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EA9B73-5AA8-434F-8548-7D4C96B6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361" y="2524835"/>
            <a:ext cx="3178727" cy="21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Déroulement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F3E3F1-47EF-46C4-B1FD-54F58083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148"/>
            <a:ext cx="12192000" cy="24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95400" y="2828176"/>
            <a:ext cx="9601200" cy="194854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7200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163</TotalTime>
  <Words>179</Words>
  <Application>Microsoft Office PowerPoint</Application>
  <PresentationFormat>Grand écran</PresentationFormat>
  <Paragraphs>38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Grille « Diamant » 16 x 9</vt:lpstr>
      <vt:lpstr>Présentation PowerPoint</vt:lpstr>
      <vt:lpstr>Plan</vt:lpstr>
      <vt:lpstr>Introduction</vt:lpstr>
      <vt:lpstr>Weighted Differential Evolution Algorithm</vt:lpstr>
      <vt:lpstr>Répartition des tâches</vt:lpstr>
      <vt:lpstr>Outils utilisées</vt:lpstr>
      <vt:lpstr>Déroulement du projet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Differential Evolution Algorithm</dc:title>
  <dc:creator>Insaf salma Benamara</dc:creator>
  <cp:lastModifiedBy>ASMAE</cp:lastModifiedBy>
  <cp:revision>18</cp:revision>
  <dcterms:created xsi:type="dcterms:W3CDTF">2019-12-03T14:10:36Z</dcterms:created>
  <dcterms:modified xsi:type="dcterms:W3CDTF">2019-12-08T15:49:21Z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