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7" r:id="rId2"/>
    <p:sldId id="271" r:id="rId3"/>
    <p:sldId id="272" r:id="rId4"/>
    <p:sldId id="273" r:id="rId5"/>
    <p:sldId id="277" r:id="rId6"/>
    <p:sldId id="274" r:id="rId7"/>
    <p:sldId id="275" r:id="rId8"/>
    <p:sldId id="276" r:id="rId9"/>
    <p:sldId id="265" r:id="rId1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5A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3" autoAdjust="0"/>
    <p:restoredTop sz="94706" autoAdjust="0"/>
  </p:normalViewPr>
  <p:slideViewPr>
    <p:cSldViewPr snapToGrid="0">
      <p:cViewPr varScale="1">
        <p:scale>
          <a:sx n="70" d="100"/>
          <a:sy n="70" d="100"/>
        </p:scale>
        <p:origin x="564" y="13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85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ED9B38-3B2C-499F-B1DF-08089C0C689D}" type="datetime1">
              <a:rPr lang="fr-FR" smtClean="0"/>
              <a:t>12/12/2019</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fr-FR" smtClean="0"/>
              <a:t>‹N°›</a:t>
            </a:fld>
            <a:endParaRPr lang="fr-F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D5D9EE4-FD73-441F-9FE4-28084827734D}" type="datetime1">
              <a:rPr lang="fr-FR" noProof="0" smtClean="0"/>
              <a:t>12/12/2019</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fr-FR" noProof="0" smtClean="0"/>
              <a:t>‹N°›</a:t>
            </a:fld>
            <a:endParaRPr lang="fr-FR" noProof="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1</a:t>
            </a:fld>
            <a:endParaRPr lang="fr-FR"/>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2</a:t>
            </a:fld>
            <a:endParaRPr lang="fr-FR"/>
          </a:p>
        </p:txBody>
      </p:sp>
    </p:spTree>
    <p:extLst>
      <p:ext uri="{BB962C8B-B14F-4D97-AF65-F5344CB8AC3E}">
        <p14:creationId xmlns:p14="http://schemas.microsoft.com/office/powerpoint/2010/main" val="20279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3</a:t>
            </a:fld>
            <a:endParaRPr lang="fr-FR"/>
          </a:p>
        </p:txBody>
      </p:sp>
    </p:spTree>
    <p:extLst>
      <p:ext uri="{BB962C8B-B14F-4D97-AF65-F5344CB8AC3E}">
        <p14:creationId xmlns:p14="http://schemas.microsoft.com/office/powerpoint/2010/main" val="3595880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4</a:t>
            </a:fld>
            <a:endParaRPr lang="fr-FR"/>
          </a:p>
        </p:txBody>
      </p:sp>
    </p:spTree>
    <p:extLst>
      <p:ext uri="{BB962C8B-B14F-4D97-AF65-F5344CB8AC3E}">
        <p14:creationId xmlns:p14="http://schemas.microsoft.com/office/powerpoint/2010/main" val="271791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6</a:t>
            </a:fld>
            <a:endParaRPr lang="fr-FR"/>
          </a:p>
        </p:txBody>
      </p:sp>
    </p:spTree>
    <p:extLst>
      <p:ext uri="{BB962C8B-B14F-4D97-AF65-F5344CB8AC3E}">
        <p14:creationId xmlns:p14="http://schemas.microsoft.com/office/powerpoint/2010/main" val="3956336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7</a:t>
            </a:fld>
            <a:endParaRPr lang="fr-FR"/>
          </a:p>
        </p:txBody>
      </p:sp>
    </p:spTree>
    <p:extLst>
      <p:ext uri="{BB962C8B-B14F-4D97-AF65-F5344CB8AC3E}">
        <p14:creationId xmlns:p14="http://schemas.microsoft.com/office/powerpoint/2010/main" val="1488117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8</a:t>
            </a:fld>
            <a:endParaRPr lang="fr-FR"/>
          </a:p>
        </p:txBody>
      </p:sp>
    </p:spTree>
    <p:extLst>
      <p:ext uri="{BB962C8B-B14F-4D97-AF65-F5344CB8AC3E}">
        <p14:creationId xmlns:p14="http://schemas.microsoft.com/office/powerpoint/2010/main" val="3765460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9</a:t>
            </a:fld>
            <a:endParaRPr lang="fr-FR"/>
          </a:p>
        </p:txBody>
      </p:sp>
    </p:spTree>
    <p:extLst>
      <p:ext uri="{BB962C8B-B14F-4D97-AF65-F5344CB8AC3E}">
        <p14:creationId xmlns:p14="http://schemas.microsoft.com/office/powerpoint/2010/main" val="2437168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5" name="Groupe 4"/>
          <p:cNvGrpSpPr/>
          <p:nvPr userDrawn="1"/>
        </p:nvGrpSpPr>
        <p:grpSpPr bwMode="hidden">
          <a:xfrm>
            <a:off x="-1" y="0"/>
            <a:ext cx="12192002" cy="6858000"/>
            <a:chOff x="-1" y="0"/>
            <a:chExt cx="12192002" cy="6858000"/>
          </a:xfrm>
        </p:grpSpPr>
        <p:cxnSp>
          <p:nvCxnSpPr>
            <p:cNvPr id="6" name="Connecteur droit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e 22"/>
            <p:cNvGrpSpPr/>
            <p:nvPr userDrawn="1"/>
          </p:nvGrpSpPr>
          <p:grpSpPr bwMode="hidden">
            <a:xfrm>
              <a:off x="-1" y="0"/>
              <a:ext cx="12192001" cy="6858000"/>
              <a:chOff x="-1" y="0"/>
              <a:chExt cx="12192001" cy="6858000"/>
            </a:xfrm>
          </p:grpSpPr>
          <p:cxnSp>
            <p:nvCxnSpPr>
              <p:cNvPr id="41" name="Connecteur droit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e 45"/>
              <p:cNvGrpSpPr/>
              <p:nvPr/>
            </p:nvGrpSpPr>
            <p:grpSpPr bwMode="hidden">
              <a:xfrm>
                <a:off x="6327885" y="0"/>
                <a:ext cx="5864115" cy="5898673"/>
                <a:chOff x="6327885" y="0"/>
                <a:chExt cx="5864115" cy="5898673"/>
              </a:xfrm>
            </p:grpSpPr>
            <p:cxnSp>
              <p:nvCxnSpPr>
                <p:cNvPr id="52" name="Connecteur droit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necteur droit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e 23"/>
            <p:cNvGrpSpPr/>
            <p:nvPr userDrawn="1"/>
          </p:nvGrpSpPr>
          <p:grpSpPr bwMode="hidden">
            <a:xfrm flipH="1">
              <a:off x="0" y="0"/>
              <a:ext cx="12192001" cy="6858000"/>
              <a:chOff x="-1" y="0"/>
              <a:chExt cx="12192001" cy="6858000"/>
            </a:xfrm>
          </p:grpSpPr>
          <p:cxnSp>
            <p:nvCxnSpPr>
              <p:cNvPr id="25" name="Connecteur droit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e 29"/>
              <p:cNvGrpSpPr/>
              <p:nvPr/>
            </p:nvGrpSpPr>
            <p:grpSpPr bwMode="hidden">
              <a:xfrm>
                <a:off x="6327885" y="0"/>
                <a:ext cx="5864115" cy="5898673"/>
                <a:chOff x="6327885" y="0"/>
                <a:chExt cx="5864115" cy="5898673"/>
              </a:xfrm>
            </p:grpSpPr>
            <p:cxnSp>
              <p:nvCxnSpPr>
                <p:cNvPr id="36" name="Connecteur droit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necteur droit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fr-FR" noProof="0"/>
              <a:t>Modifiez le style du titre</a:t>
            </a:r>
          </a:p>
        </p:txBody>
      </p:sp>
      <p:sp>
        <p:nvSpPr>
          <p:cNvPr id="3" name="Sous-titre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cxnSp>
        <p:nvCxnSpPr>
          <p:cNvPr id="58" name="Connecteur droit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p:nvPr>
        </p:nvSpPr>
        <p:spPr/>
        <p:txBody>
          <a:bodyPr vert="eaVert"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A6DE2FC9-3074-4EB7-837A-40900D21EA6D}" type="datetime1">
              <a:rPr lang="fr-FR" noProof="0" smtClean="0"/>
              <a:t>12/12/2019</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209314" y="489856"/>
            <a:ext cx="1687286" cy="5301343"/>
          </a:xfrm>
        </p:spPr>
        <p:txBody>
          <a:bodyPr vert="eaVert" rtlCol="0"/>
          <a:lstStyle/>
          <a:p>
            <a:pPr rtl="0"/>
            <a:r>
              <a:rPr lang="fr-FR" noProof="0"/>
              <a:t>Modifiez le style du titre</a:t>
            </a:r>
          </a:p>
        </p:txBody>
      </p:sp>
      <p:sp>
        <p:nvSpPr>
          <p:cNvPr id="3" name="Espace réservé du texte vertical 2"/>
          <p:cNvSpPr>
            <a:spLocks noGrp="1"/>
          </p:cNvSpPr>
          <p:nvPr>
            <p:ph type="body" orient="vert" idx="1"/>
          </p:nvPr>
        </p:nvSpPr>
        <p:spPr>
          <a:xfrm>
            <a:off x="1295399" y="489856"/>
            <a:ext cx="7587344" cy="5301343"/>
          </a:xfrm>
        </p:spPr>
        <p:txBody>
          <a:bodyPr vert="eaVert"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83149817-1BCE-4CE8-9DBC-37A2C4BFE75D}" type="datetime1">
              <a:rPr lang="fr-FR" noProof="0" smtClean="0"/>
              <a:t>12/12/2019</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p:nvPr>
        </p:nvSpPr>
        <p:spPr/>
        <p:txBody>
          <a:bodyPr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43481185-79E4-4978-BBF7-C9685EA7FC28}" type="datetime1">
              <a:rPr lang="fr-FR" noProof="0" smtClean="0"/>
              <a:t>12/12/2019</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e 6"/>
          <p:cNvGrpSpPr/>
          <p:nvPr userDrawn="1"/>
        </p:nvGrpSpPr>
        <p:grpSpPr bwMode="hidden">
          <a:xfrm>
            <a:off x="-1" y="0"/>
            <a:ext cx="12192002" cy="6858000"/>
            <a:chOff x="-1" y="0"/>
            <a:chExt cx="12192002" cy="6858000"/>
          </a:xfrm>
        </p:grpSpPr>
        <p:cxnSp>
          <p:nvCxnSpPr>
            <p:cNvPr id="8" name="Connecteur droit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e 23"/>
            <p:cNvGrpSpPr/>
            <p:nvPr userDrawn="1"/>
          </p:nvGrpSpPr>
          <p:grpSpPr bwMode="hidden">
            <a:xfrm>
              <a:off x="-1" y="0"/>
              <a:ext cx="12192001" cy="6858000"/>
              <a:chOff x="-1" y="0"/>
              <a:chExt cx="12192001" cy="6858000"/>
            </a:xfrm>
          </p:grpSpPr>
          <p:cxnSp>
            <p:nvCxnSpPr>
              <p:cNvPr id="42" name="Connecteur droit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e 46"/>
              <p:cNvGrpSpPr/>
              <p:nvPr/>
            </p:nvGrpSpPr>
            <p:grpSpPr bwMode="hidden">
              <a:xfrm>
                <a:off x="6327885" y="0"/>
                <a:ext cx="5864115" cy="5898673"/>
                <a:chOff x="6327885" y="0"/>
                <a:chExt cx="5864115" cy="5898673"/>
              </a:xfrm>
            </p:grpSpPr>
            <p:cxnSp>
              <p:nvCxnSpPr>
                <p:cNvPr id="53" name="Connecteur droit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necteur droit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e 24"/>
            <p:cNvGrpSpPr/>
            <p:nvPr userDrawn="1"/>
          </p:nvGrpSpPr>
          <p:grpSpPr bwMode="hidden">
            <a:xfrm flipH="1">
              <a:off x="0" y="0"/>
              <a:ext cx="12192001" cy="6858000"/>
              <a:chOff x="-1" y="0"/>
              <a:chExt cx="12192001" cy="6858000"/>
            </a:xfrm>
          </p:grpSpPr>
          <p:cxnSp>
            <p:nvCxnSpPr>
              <p:cNvPr id="26" name="Connecteur droit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e 30"/>
              <p:cNvGrpSpPr/>
              <p:nvPr/>
            </p:nvGrpSpPr>
            <p:grpSpPr bwMode="hidden">
              <a:xfrm>
                <a:off x="6327885" y="0"/>
                <a:ext cx="5864115" cy="5898673"/>
                <a:chOff x="6327885" y="0"/>
                <a:chExt cx="5864115" cy="5898673"/>
              </a:xfrm>
            </p:grpSpPr>
            <p:cxnSp>
              <p:nvCxnSpPr>
                <p:cNvPr id="37" name="Connecteur droit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necteur droit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fr-FR" noProof="0"/>
              <a:t>Modifiez le style du titre</a:t>
            </a:r>
          </a:p>
        </p:txBody>
      </p:sp>
      <p:sp>
        <p:nvSpPr>
          <p:cNvPr id="3" name="Espace réservé du texte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Cliquez pour modifier les styles du texte du masque</a:t>
            </a:r>
          </a:p>
        </p:txBody>
      </p:sp>
      <p:cxnSp>
        <p:nvCxnSpPr>
          <p:cNvPr id="58" name="Connecteur droit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4" name="Espace réservé du contenu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5" name="Espace réservé de la date 4"/>
          <p:cNvSpPr>
            <a:spLocks noGrp="1"/>
          </p:cNvSpPr>
          <p:nvPr>
            <p:ph type="dt" sz="half" idx="10"/>
          </p:nvPr>
        </p:nvSpPr>
        <p:spPr/>
        <p:txBody>
          <a:bodyPr rtlCol="0"/>
          <a:lstStyle/>
          <a:p>
            <a:pPr rtl="0"/>
            <a:fld id="{31393DAC-7D5C-4513-9383-C560BFED2E2F}" type="datetime1">
              <a:rPr lang="fr-FR" noProof="0" smtClean="0"/>
              <a:t>12/12/2019</a:t>
            </a:fld>
            <a:endParaRPr lang="fr-FR" noProof="0"/>
          </a:p>
        </p:txBody>
      </p:sp>
      <p:sp>
        <p:nvSpPr>
          <p:cNvPr id="7" name="Espace réservé du numéro de diapositive 6"/>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texte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8" name="Espace réservé du pied de page 7"/>
          <p:cNvSpPr>
            <a:spLocks noGrp="1"/>
          </p:cNvSpPr>
          <p:nvPr>
            <p:ph type="ftr" sz="quarter" idx="11"/>
          </p:nvPr>
        </p:nvSpPr>
        <p:spPr/>
        <p:txBody>
          <a:bodyPr rtlCol="0"/>
          <a:lstStyle/>
          <a:p>
            <a:pPr rtl="0"/>
            <a:r>
              <a:rPr lang="fr-FR" noProof="0"/>
              <a:t>Ajouter un pied de page</a:t>
            </a:r>
          </a:p>
        </p:txBody>
      </p:sp>
      <p:sp>
        <p:nvSpPr>
          <p:cNvPr id="7" name="Espace réservé de la date 6"/>
          <p:cNvSpPr>
            <a:spLocks noGrp="1"/>
          </p:cNvSpPr>
          <p:nvPr>
            <p:ph type="dt" sz="half" idx="10"/>
          </p:nvPr>
        </p:nvSpPr>
        <p:spPr/>
        <p:txBody>
          <a:bodyPr rtlCol="0"/>
          <a:lstStyle/>
          <a:p>
            <a:pPr rtl="0"/>
            <a:fld id="{DBC2B448-47BC-4B94-9DD9-6045D35499B3}" type="datetime1">
              <a:rPr lang="fr-FR" noProof="0" smtClean="0"/>
              <a:t>12/12/2019</a:t>
            </a:fld>
            <a:endParaRPr lang="fr-FR" noProof="0"/>
          </a:p>
        </p:txBody>
      </p:sp>
      <p:sp>
        <p:nvSpPr>
          <p:cNvPr id="9" name="Espace réservé du numéro de diapositive 8"/>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4" name="Espace réservé du pied de page 3"/>
          <p:cNvSpPr>
            <a:spLocks noGrp="1"/>
          </p:cNvSpPr>
          <p:nvPr>
            <p:ph type="ftr" sz="quarter" idx="11"/>
          </p:nvPr>
        </p:nvSpPr>
        <p:spPr/>
        <p:txBody>
          <a:bodyPr rtlCol="0"/>
          <a:lstStyle/>
          <a:p>
            <a:pPr rtl="0"/>
            <a:r>
              <a:rPr lang="fr-FR" noProof="0"/>
              <a:t>Ajouter un pied de page</a:t>
            </a:r>
          </a:p>
        </p:txBody>
      </p:sp>
      <p:sp>
        <p:nvSpPr>
          <p:cNvPr id="3" name="Espace réservé de la date 2"/>
          <p:cNvSpPr>
            <a:spLocks noGrp="1"/>
          </p:cNvSpPr>
          <p:nvPr>
            <p:ph type="dt" sz="half" idx="10"/>
          </p:nvPr>
        </p:nvSpPr>
        <p:spPr/>
        <p:txBody>
          <a:bodyPr rtlCol="0"/>
          <a:lstStyle/>
          <a:p>
            <a:pPr rtl="0"/>
            <a:fld id="{3C235C5E-179B-436E-9887-B822663CAC06}" type="datetime1">
              <a:rPr lang="fr-FR" noProof="0" smtClean="0"/>
              <a:t>12/12/2019</a:t>
            </a:fld>
            <a:endParaRPr lang="fr-FR" noProof="0"/>
          </a:p>
        </p:txBody>
      </p:sp>
      <p:sp>
        <p:nvSpPr>
          <p:cNvPr id="5" name="Espace réservé du numéro de diapositive 4"/>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pSp>
        <p:nvGrpSpPr>
          <p:cNvPr id="161" name="Groupe 160"/>
          <p:cNvGrpSpPr/>
          <p:nvPr userDrawn="1"/>
        </p:nvGrpSpPr>
        <p:grpSpPr bwMode="hidden">
          <a:xfrm>
            <a:off x="-1" y="0"/>
            <a:ext cx="12192002" cy="6858000"/>
            <a:chOff x="-1" y="0"/>
            <a:chExt cx="12192002" cy="6858000"/>
          </a:xfrm>
        </p:grpSpPr>
        <p:cxnSp>
          <p:nvCxnSpPr>
            <p:cNvPr id="162" name="Connecteur droit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eur droit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necteur droit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necteur droit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necteur droit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necteur droit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necteur droit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necteur droit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necteur droit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necteur droit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necteur droit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necteur droit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necteur droit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necteur droit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necteur droit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necteur droit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e 177"/>
            <p:cNvGrpSpPr/>
            <p:nvPr userDrawn="1"/>
          </p:nvGrpSpPr>
          <p:grpSpPr bwMode="hidden">
            <a:xfrm>
              <a:off x="-1" y="0"/>
              <a:ext cx="12192001" cy="6858000"/>
              <a:chOff x="-1" y="0"/>
              <a:chExt cx="12192001" cy="6858000"/>
            </a:xfrm>
          </p:grpSpPr>
          <p:cxnSp>
            <p:nvCxnSpPr>
              <p:cNvPr id="196" name="Connecteur droit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necteur droit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necteur droit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necteur droit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necteur droit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e 200"/>
              <p:cNvGrpSpPr/>
              <p:nvPr/>
            </p:nvGrpSpPr>
            <p:grpSpPr bwMode="hidden">
              <a:xfrm>
                <a:off x="6327885" y="0"/>
                <a:ext cx="5864115" cy="5898673"/>
                <a:chOff x="6327885" y="0"/>
                <a:chExt cx="5864115" cy="5898673"/>
              </a:xfrm>
            </p:grpSpPr>
            <p:cxnSp>
              <p:nvCxnSpPr>
                <p:cNvPr id="207" name="Connecteur droit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necteur droit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necteur droit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necteur droit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necteur droit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necteur droit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necteur droit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necteur droit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necteur droit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necteur droit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e 178"/>
            <p:cNvGrpSpPr/>
            <p:nvPr userDrawn="1"/>
          </p:nvGrpSpPr>
          <p:grpSpPr bwMode="hidden">
            <a:xfrm flipH="1">
              <a:off x="0" y="0"/>
              <a:ext cx="12192001" cy="6858000"/>
              <a:chOff x="-1" y="0"/>
              <a:chExt cx="12192001" cy="6858000"/>
            </a:xfrm>
          </p:grpSpPr>
          <p:cxnSp>
            <p:nvCxnSpPr>
              <p:cNvPr id="180" name="Connecteur droit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necteur droit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necteur droit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necteur droit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necteur droit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e 184"/>
              <p:cNvGrpSpPr/>
              <p:nvPr/>
            </p:nvGrpSpPr>
            <p:grpSpPr bwMode="hidden">
              <a:xfrm>
                <a:off x="6327885" y="0"/>
                <a:ext cx="5864115" cy="5898673"/>
                <a:chOff x="6327885" y="0"/>
                <a:chExt cx="5864115" cy="5898673"/>
              </a:xfrm>
            </p:grpSpPr>
            <p:cxnSp>
              <p:nvCxnSpPr>
                <p:cNvPr id="191" name="Connecteur droit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eur droit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necteur droit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necteur droit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necteur droit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necteur droit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necteur droit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necteur droit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necteur droit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Espace réservé du pied de page 212"/>
          <p:cNvSpPr>
            <a:spLocks noGrp="1"/>
          </p:cNvSpPr>
          <p:nvPr>
            <p:ph type="ftr" sz="quarter" idx="11"/>
          </p:nvPr>
        </p:nvSpPr>
        <p:spPr/>
        <p:txBody>
          <a:bodyPr rtlCol="0"/>
          <a:lstStyle/>
          <a:p>
            <a:pPr rtl="0"/>
            <a:r>
              <a:rPr lang="fr-FR" noProof="0"/>
              <a:t>Ajouter un pied de page</a:t>
            </a:r>
          </a:p>
        </p:txBody>
      </p:sp>
      <p:sp>
        <p:nvSpPr>
          <p:cNvPr id="212" name="Espace réservé de la date 211"/>
          <p:cNvSpPr>
            <a:spLocks noGrp="1"/>
          </p:cNvSpPr>
          <p:nvPr>
            <p:ph type="dt" sz="half" idx="10"/>
          </p:nvPr>
        </p:nvSpPr>
        <p:spPr/>
        <p:txBody>
          <a:bodyPr rtlCol="0"/>
          <a:lstStyle/>
          <a:p>
            <a:pPr rtl="0"/>
            <a:fld id="{90328A9A-F862-4E09-A7AB-27A42ED48080}" type="datetime1">
              <a:rPr lang="fr-FR" noProof="0" smtClean="0"/>
              <a:t>12/12/2019</a:t>
            </a:fld>
            <a:endParaRPr lang="fr-FR" noProof="0"/>
          </a:p>
        </p:txBody>
      </p:sp>
      <p:sp>
        <p:nvSpPr>
          <p:cNvPr id="214" name="Espace réservé du numéro de diapositive 213"/>
          <p:cNvSpPr>
            <a:spLocks noGrp="1"/>
          </p:cNvSpPr>
          <p:nvPr>
            <p:ph type="sldNum" sz="quarter" idx="12"/>
          </p:nvPr>
        </p:nvSpPr>
        <p:spPr/>
        <p:txBody>
          <a:bodyPr rtlCol="0"/>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e 8"/>
          <p:cNvGrpSpPr/>
          <p:nvPr userDrawn="1"/>
        </p:nvGrpSpPr>
        <p:grpSpPr bwMode="hidden">
          <a:xfrm>
            <a:off x="-1" y="0"/>
            <a:ext cx="12192002" cy="6858000"/>
            <a:chOff x="-1" y="0"/>
            <a:chExt cx="12192002" cy="6858000"/>
          </a:xfrm>
        </p:grpSpPr>
        <p:cxnSp>
          <p:nvCxnSpPr>
            <p:cNvPr id="10" name="Connecteur droit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e 25"/>
            <p:cNvGrpSpPr/>
            <p:nvPr userDrawn="1"/>
          </p:nvGrpSpPr>
          <p:grpSpPr bwMode="hidden">
            <a:xfrm>
              <a:off x="-1" y="0"/>
              <a:ext cx="12192001" cy="6858000"/>
              <a:chOff x="-1" y="0"/>
              <a:chExt cx="12192001" cy="6858000"/>
            </a:xfrm>
          </p:grpSpPr>
          <p:cxnSp>
            <p:nvCxnSpPr>
              <p:cNvPr id="44" name="Connecteur droit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e 48"/>
              <p:cNvGrpSpPr/>
              <p:nvPr/>
            </p:nvGrpSpPr>
            <p:grpSpPr bwMode="hidden">
              <a:xfrm>
                <a:off x="6327885" y="0"/>
                <a:ext cx="5864115" cy="5898673"/>
                <a:chOff x="6327885" y="0"/>
                <a:chExt cx="5864115" cy="5898673"/>
              </a:xfrm>
            </p:grpSpPr>
            <p:cxnSp>
              <p:nvCxnSpPr>
                <p:cNvPr id="55" name="Connecteur droit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necteur droit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e 26"/>
            <p:cNvGrpSpPr/>
            <p:nvPr userDrawn="1"/>
          </p:nvGrpSpPr>
          <p:grpSpPr bwMode="hidden">
            <a:xfrm flipH="1">
              <a:off x="0" y="0"/>
              <a:ext cx="12192001" cy="6858000"/>
              <a:chOff x="-1" y="0"/>
              <a:chExt cx="12192001" cy="6858000"/>
            </a:xfrm>
          </p:grpSpPr>
          <p:cxnSp>
            <p:nvCxnSpPr>
              <p:cNvPr id="28" name="Connecteur droit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e 32"/>
              <p:cNvGrpSpPr/>
              <p:nvPr/>
            </p:nvGrpSpPr>
            <p:grpSpPr bwMode="hidden">
              <a:xfrm>
                <a:off x="6327885" y="0"/>
                <a:ext cx="5864115" cy="5898673"/>
                <a:chOff x="6327885" y="0"/>
                <a:chExt cx="5864115" cy="5898673"/>
              </a:xfrm>
            </p:grpSpPr>
            <p:cxnSp>
              <p:nvCxnSpPr>
                <p:cNvPr id="39" name="Connecteur droit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necteur droit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fr-FR" noProof="0"/>
              <a:t>Modifiez le style du titre</a:t>
            </a:r>
          </a:p>
        </p:txBody>
      </p:sp>
      <p:sp>
        <p:nvSpPr>
          <p:cNvPr id="3" name="Espace réservé du contenu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4" name="Espace réservé du texte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cxnSp>
        <p:nvCxnSpPr>
          <p:cNvPr id="60" name="Connecteur droit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5" name="Espace réservé de la date 4"/>
          <p:cNvSpPr>
            <a:spLocks noGrp="1"/>
          </p:cNvSpPr>
          <p:nvPr>
            <p:ph type="dt" sz="half" idx="10"/>
          </p:nvPr>
        </p:nvSpPr>
        <p:spPr/>
        <p:txBody>
          <a:bodyPr rtlCol="0"/>
          <a:lstStyle>
            <a:lvl1pPr>
              <a:defRPr>
                <a:solidFill>
                  <a:schemeClr val="bg1"/>
                </a:solidFill>
              </a:defRPr>
            </a:lvl1pPr>
          </a:lstStyle>
          <a:p>
            <a:pPr rtl="0"/>
            <a:fld id="{B652C79A-6A2B-4D9A-9C08-9E08738DC6E8}" type="datetime1">
              <a:rPr lang="fr-FR" noProof="0" smtClean="0"/>
              <a:t>12/12/2019</a:t>
            </a:fld>
            <a:endParaRPr lang="fr-FR" noProof="0"/>
          </a:p>
        </p:txBody>
      </p:sp>
      <p:sp>
        <p:nvSpPr>
          <p:cNvPr id="8" name="Espace réservé du numéro de diapositive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e 7"/>
          <p:cNvGrpSpPr/>
          <p:nvPr/>
        </p:nvGrpSpPr>
        <p:grpSpPr bwMode="hidden">
          <a:xfrm>
            <a:off x="-1" y="0"/>
            <a:ext cx="12192002" cy="6858000"/>
            <a:chOff x="-1" y="0"/>
            <a:chExt cx="12192002" cy="6858000"/>
          </a:xfrm>
        </p:grpSpPr>
        <p:cxnSp>
          <p:nvCxnSpPr>
            <p:cNvPr id="9" name="Connecteur droit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e 24"/>
            <p:cNvGrpSpPr/>
            <p:nvPr/>
          </p:nvGrpSpPr>
          <p:grpSpPr bwMode="hidden">
            <a:xfrm>
              <a:off x="-1" y="0"/>
              <a:ext cx="12192001" cy="6858000"/>
              <a:chOff x="-1" y="0"/>
              <a:chExt cx="12192001" cy="6858000"/>
            </a:xfrm>
          </p:grpSpPr>
          <p:cxnSp>
            <p:nvCxnSpPr>
              <p:cNvPr id="43" name="Connecteur droit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bwMode="hidden">
              <a:xfrm>
                <a:off x="6327885" y="0"/>
                <a:ext cx="5864115" cy="5898673"/>
                <a:chOff x="6327885" y="0"/>
                <a:chExt cx="5864115" cy="5898673"/>
              </a:xfrm>
            </p:grpSpPr>
            <p:cxnSp>
              <p:nvCxnSpPr>
                <p:cNvPr id="54" name="Connecteur droit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necteur droit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e 25"/>
            <p:cNvGrpSpPr/>
            <p:nvPr/>
          </p:nvGrpSpPr>
          <p:grpSpPr bwMode="hidden">
            <a:xfrm flipH="1">
              <a:off x="0" y="0"/>
              <a:ext cx="12192001" cy="6858000"/>
              <a:chOff x="-1" y="0"/>
              <a:chExt cx="12192001" cy="6858000"/>
            </a:xfrm>
          </p:grpSpPr>
          <p:cxnSp>
            <p:nvCxnSpPr>
              <p:cNvPr id="27" name="Connecteur droit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e 31"/>
              <p:cNvGrpSpPr/>
              <p:nvPr/>
            </p:nvGrpSpPr>
            <p:grpSpPr bwMode="hidden">
              <a:xfrm>
                <a:off x="6327885" y="0"/>
                <a:ext cx="5864115" cy="5898673"/>
                <a:chOff x="6327885" y="0"/>
                <a:chExt cx="5864115" cy="5898673"/>
              </a:xfrm>
            </p:grpSpPr>
            <p:cxnSp>
              <p:nvCxnSpPr>
                <p:cNvPr id="38" name="Connecteur droit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necteur droit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59" name="Connecteur droit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fr-FR" noProof="0"/>
              <a:t>Modifiez le style du titre</a:t>
            </a:r>
          </a:p>
        </p:txBody>
      </p:sp>
      <p:sp>
        <p:nvSpPr>
          <p:cNvPr id="3" name="Espace réservé d’image 2" descr="Espace réservé vide pour ajouter une image. Cliquez sur l’espace réservé et sélectionnez l’image à ajouter."/>
          <p:cNvSpPr>
            <a:spLocks noGrp="1"/>
          </p:cNvSpPr>
          <p:nvPr>
            <p:ph type="pic" idx="1" hasCustomPrompt="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e 95"/>
          <p:cNvGrpSpPr/>
          <p:nvPr userDrawn="1"/>
        </p:nvGrpSpPr>
        <p:grpSpPr bwMode="hidden">
          <a:xfrm>
            <a:off x="-1" y="-195943"/>
            <a:ext cx="12192002" cy="6858000"/>
            <a:chOff x="-1" y="0"/>
            <a:chExt cx="12192002" cy="6858000"/>
          </a:xfrm>
        </p:grpSpPr>
        <p:cxnSp>
          <p:nvCxnSpPr>
            <p:cNvPr id="97" name="Connecteur droit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necteur droit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necteur droit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necteur droit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necteur droit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necteur droit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necteur droit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necteur droit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necteur droit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necteur droit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necteur droit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necteur droit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necteur droit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necteur droit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necteur droit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necteur droit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e 112"/>
            <p:cNvGrpSpPr/>
            <p:nvPr userDrawn="1"/>
          </p:nvGrpSpPr>
          <p:grpSpPr bwMode="hidden">
            <a:xfrm>
              <a:off x="-1" y="0"/>
              <a:ext cx="12192001" cy="6858000"/>
              <a:chOff x="-1" y="0"/>
              <a:chExt cx="12192001" cy="6858000"/>
            </a:xfrm>
          </p:grpSpPr>
          <p:cxnSp>
            <p:nvCxnSpPr>
              <p:cNvPr id="131" name="Connecteur droit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necteur droit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necteur droit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necteur droit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necteur droit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e 135"/>
              <p:cNvGrpSpPr/>
              <p:nvPr/>
            </p:nvGrpSpPr>
            <p:grpSpPr bwMode="hidden">
              <a:xfrm>
                <a:off x="6327885" y="0"/>
                <a:ext cx="5864115" cy="5898673"/>
                <a:chOff x="6327885" y="0"/>
                <a:chExt cx="5864115" cy="5898673"/>
              </a:xfrm>
            </p:grpSpPr>
            <p:cxnSp>
              <p:nvCxnSpPr>
                <p:cNvPr id="142" name="Connecteur droit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necteur droit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necteur droit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necteur droit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necteur droit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necteur droit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necteur droit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necteur droit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necteur droit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e 113"/>
            <p:cNvGrpSpPr/>
            <p:nvPr userDrawn="1"/>
          </p:nvGrpSpPr>
          <p:grpSpPr bwMode="hidden">
            <a:xfrm flipH="1">
              <a:off x="0" y="0"/>
              <a:ext cx="12192001" cy="6858000"/>
              <a:chOff x="-1" y="0"/>
              <a:chExt cx="12192001" cy="6858000"/>
            </a:xfrm>
          </p:grpSpPr>
          <p:cxnSp>
            <p:nvCxnSpPr>
              <p:cNvPr id="115" name="Connecteur droit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necteur droit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necteur droit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necteur droit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necteur droit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e 119"/>
              <p:cNvGrpSpPr/>
              <p:nvPr/>
            </p:nvGrpSpPr>
            <p:grpSpPr bwMode="hidden">
              <a:xfrm>
                <a:off x="6327885" y="0"/>
                <a:ext cx="5864115" cy="5898673"/>
                <a:chOff x="6327885" y="0"/>
                <a:chExt cx="5864115" cy="5898673"/>
              </a:xfrm>
            </p:grpSpPr>
            <p:cxnSp>
              <p:nvCxnSpPr>
                <p:cNvPr id="126" name="Connecteur droit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necteur droit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necteur droit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necteur droit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necteur droit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necteur droit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necteur droit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necteur droit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necteur droit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Espace réservé du titre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cxnSp>
        <p:nvCxnSpPr>
          <p:cNvPr id="148" name="Connecteur droit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pied de page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fr-FR" noProof="0"/>
              <a:t>Ajouter un pied de page</a:t>
            </a:r>
          </a:p>
        </p:txBody>
      </p:sp>
      <p:sp>
        <p:nvSpPr>
          <p:cNvPr id="4" name="Espace réservé de la date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FCF4AFDB-8927-45E5-9CC3-6213F862EF44}" type="datetime1">
              <a:rPr lang="fr-FR" noProof="0" smtClean="0"/>
              <a:t>12/12/2019</a:t>
            </a:fld>
            <a:endParaRPr lang="fr-FR" noProof="0"/>
          </a:p>
        </p:txBody>
      </p:sp>
      <p:sp>
        <p:nvSpPr>
          <p:cNvPr id="6" name="Espace réservé du numéro de diapositive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B83460CF-92EB-45F0-9D9C-1A579141D7FA}"/>
              </a:ext>
            </a:extLst>
          </p:cNvPr>
          <p:cNvSpPr txBox="1">
            <a:spLocks/>
          </p:cNvSpPr>
          <p:nvPr/>
        </p:nvSpPr>
        <p:spPr>
          <a:xfrm>
            <a:off x="984752" y="961062"/>
            <a:ext cx="9604310" cy="2324139"/>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pPr>
              <a:lnSpc>
                <a:spcPct val="160000"/>
              </a:lnSpc>
            </a:pPr>
            <a:r>
              <a:rPr lang="fr-FR" sz="6000" dirty="0" err="1"/>
              <a:t>Weighted</a:t>
            </a:r>
            <a:r>
              <a:rPr lang="fr-FR" sz="6000" dirty="0"/>
              <a:t> </a:t>
            </a:r>
            <a:r>
              <a:rPr lang="fr-FR" sz="6000" dirty="0" err="1"/>
              <a:t>Differential</a:t>
            </a:r>
            <a:r>
              <a:rPr lang="fr-FR" sz="6000" dirty="0"/>
              <a:t> Evolution </a:t>
            </a:r>
            <a:r>
              <a:rPr lang="fr-FR" sz="6000" dirty="0" err="1"/>
              <a:t>Algorithm</a:t>
            </a:r>
            <a:endParaRPr lang="fr-FR" sz="6000" dirty="0"/>
          </a:p>
        </p:txBody>
      </p:sp>
      <p:cxnSp>
        <p:nvCxnSpPr>
          <p:cNvPr id="8" name="Connecteur droit 7">
            <a:extLst>
              <a:ext uri="{FF2B5EF4-FFF2-40B4-BE49-F238E27FC236}">
                <a16:creationId xmlns:a16="http://schemas.microsoft.com/office/drawing/2014/main" id="{3725856F-A21C-41B3-A789-FD57D58AAE14}"/>
              </a:ext>
            </a:extLst>
          </p:cNvPr>
          <p:cNvCxnSpPr/>
          <p:nvPr/>
        </p:nvCxnSpPr>
        <p:spPr>
          <a:xfrm>
            <a:off x="583842" y="3850783"/>
            <a:ext cx="11024316"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FA4F2940-0CAE-4CBE-AD5F-6E20058BC84D}"/>
              </a:ext>
            </a:extLst>
          </p:cNvPr>
          <p:cNvSpPr txBox="1"/>
          <p:nvPr/>
        </p:nvSpPr>
        <p:spPr>
          <a:xfrm>
            <a:off x="583843" y="4301543"/>
            <a:ext cx="10620778" cy="2913618"/>
          </a:xfrm>
          <a:prstGeom prst="rect">
            <a:avLst/>
          </a:prstGeom>
          <a:noFill/>
        </p:spPr>
        <p:txBody>
          <a:bodyPr wrap="square" rtlCol="0">
            <a:spAutoFit/>
          </a:bodyPr>
          <a:lstStyle/>
          <a:p>
            <a:pPr>
              <a:spcAft>
                <a:spcPts val="100"/>
              </a:spcAft>
            </a:pPr>
            <a:r>
              <a:rPr lang="fr-FR" b="1" u="sng" dirty="0">
                <a:solidFill>
                  <a:schemeClr val="tx2"/>
                </a:solidFill>
              </a:rPr>
              <a:t>Réaliser par :</a:t>
            </a:r>
          </a:p>
          <a:p>
            <a:pPr marL="982663" indent="-258763" defTabSz="1077913">
              <a:spcAft>
                <a:spcPts val="100"/>
              </a:spcAft>
              <a:buFont typeface="Arial" panose="020B0604020202020204" pitchFamily="34" charset="0"/>
              <a:buChar char="∞"/>
              <a:tabLst>
                <a:tab pos="723900" algn="l"/>
              </a:tabLst>
            </a:pPr>
            <a:r>
              <a:rPr lang="fr-FR" b="1" dirty="0" err="1">
                <a:solidFill>
                  <a:srgbClr val="245A8C"/>
                </a:solidFill>
              </a:rPr>
              <a:t>Asmae</a:t>
            </a:r>
            <a:r>
              <a:rPr lang="fr-FR" b="1" dirty="0">
                <a:solidFill>
                  <a:srgbClr val="245A8C"/>
                </a:solidFill>
              </a:rPr>
              <a:t> YASSINE</a:t>
            </a:r>
          </a:p>
          <a:p>
            <a:pPr marL="982663" indent="-258763" defTabSz="1077913">
              <a:spcAft>
                <a:spcPts val="100"/>
              </a:spcAft>
              <a:buFont typeface="Arial" panose="020B0604020202020204" pitchFamily="34" charset="0"/>
              <a:buChar char="∞"/>
              <a:tabLst>
                <a:tab pos="723900" algn="l"/>
              </a:tabLst>
            </a:pPr>
            <a:r>
              <a:rPr lang="fr-FR" b="1" dirty="0" err="1">
                <a:solidFill>
                  <a:srgbClr val="245A8C"/>
                </a:solidFill>
              </a:rPr>
              <a:t>Insaf</a:t>
            </a:r>
            <a:r>
              <a:rPr lang="fr-FR" b="1" dirty="0">
                <a:solidFill>
                  <a:srgbClr val="245A8C"/>
                </a:solidFill>
              </a:rPr>
              <a:t> Salma BENAMARA </a:t>
            </a:r>
          </a:p>
          <a:p>
            <a:pPr marL="982663" indent="-258763" defTabSz="1077913">
              <a:spcAft>
                <a:spcPts val="100"/>
              </a:spcAft>
              <a:buFont typeface="Arial" panose="020B0604020202020204" pitchFamily="34" charset="0"/>
              <a:buChar char="∞"/>
              <a:tabLst>
                <a:tab pos="723900" algn="l"/>
              </a:tabLst>
            </a:pPr>
            <a:r>
              <a:rPr lang="fr-FR" b="1" dirty="0">
                <a:solidFill>
                  <a:srgbClr val="245A8C"/>
                </a:solidFill>
              </a:rPr>
              <a:t>Boubou SAGNA</a:t>
            </a:r>
          </a:p>
          <a:p>
            <a:pPr marL="982663" indent="-258763" defTabSz="1077913">
              <a:spcAft>
                <a:spcPts val="100"/>
              </a:spcAft>
              <a:buFont typeface="Arial" panose="020B0604020202020204" pitchFamily="34" charset="0"/>
              <a:buChar char="∞"/>
              <a:tabLst>
                <a:tab pos="723900" algn="l"/>
              </a:tabLst>
            </a:pPr>
            <a:r>
              <a:rPr lang="fr-FR" b="1" dirty="0">
                <a:solidFill>
                  <a:srgbClr val="245A8C"/>
                </a:solidFill>
              </a:rPr>
              <a:t>Antoine VANULLI</a:t>
            </a:r>
          </a:p>
          <a:p>
            <a:endParaRPr lang="fr-FR" b="1" u="sng" dirty="0"/>
          </a:p>
          <a:p>
            <a:endParaRPr lang="fr-FR" b="1" u="sng" dirty="0"/>
          </a:p>
          <a:p>
            <a:endParaRPr lang="fr-FR" b="1" u="sng" dirty="0"/>
          </a:p>
          <a:p>
            <a:endParaRPr lang="fr-FR" b="1" u="sng" dirty="0"/>
          </a:p>
          <a:p>
            <a:endParaRPr lang="fr-FR" b="1" u="sng" dirty="0"/>
          </a:p>
        </p:txBody>
      </p:sp>
      <p:sp>
        <p:nvSpPr>
          <p:cNvPr id="2" name="Espace réservé du numéro de diapositive 1">
            <a:extLst>
              <a:ext uri="{FF2B5EF4-FFF2-40B4-BE49-F238E27FC236}">
                <a16:creationId xmlns:a16="http://schemas.microsoft.com/office/drawing/2014/main" id="{AEBDBAB6-6C35-475D-81AE-BCCEB24DD688}"/>
              </a:ext>
            </a:extLst>
          </p:cNvPr>
          <p:cNvSpPr>
            <a:spLocks noGrp="1"/>
          </p:cNvSpPr>
          <p:nvPr>
            <p:ph type="sldNum" sz="quarter" idx="12"/>
          </p:nvPr>
        </p:nvSpPr>
        <p:spPr/>
        <p:txBody>
          <a:bodyPr/>
          <a:lstStyle/>
          <a:p>
            <a:pPr rtl="0"/>
            <a:fld id="{E31375A4-56A4-47D6-9801-1991572033F7}" type="slidenum">
              <a:rPr lang="fr-FR" noProof="0" smtClean="0"/>
              <a:t>1</a:t>
            </a:fld>
            <a:endParaRPr lang="fr-FR" noProof="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Plan</a:t>
            </a:r>
          </a:p>
        </p:txBody>
      </p:sp>
      <p:sp>
        <p:nvSpPr>
          <p:cNvPr id="3" name="Espace réservé du contenu 2"/>
          <p:cNvSpPr>
            <a:spLocks noGrp="1"/>
          </p:cNvSpPr>
          <p:nvPr>
            <p:ph idx="1"/>
          </p:nvPr>
        </p:nvSpPr>
        <p:spPr/>
        <p:txBody>
          <a:bodyPr rtlCol="0"/>
          <a:lstStyle/>
          <a:p>
            <a:pPr rtl="0"/>
            <a:r>
              <a:rPr lang="fr-FR" dirty="0"/>
              <a:t>Introduction</a:t>
            </a:r>
          </a:p>
          <a:p>
            <a:pPr rtl="0"/>
            <a:r>
              <a:rPr lang="fr-FR" dirty="0"/>
              <a:t>WDEA</a:t>
            </a:r>
          </a:p>
          <a:p>
            <a:pPr rtl="0"/>
            <a:r>
              <a:rPr lang="fr-FR" dirty="0"/>
              <a:t>Répartition des Tâches</a:t>
            </a:r>
          </a:p>
          <a:p>
            <a:pPr rtl="0"/>
            <a:r>
              <a:rPr lang="fr-FR" dirty="0"/>
              <a:t>Outils utilisés</a:t>
            </a:r>
          </a:p>
          <a:p>
            <a:pPr rtl="0"/>
            <a:r>
              <a:rPr lang="fr-FR" dirty="0"/>
              <a:t>Déroulement du projet</a:t>
            </a:r>
          </a:p>
          <a:p>
            <a:pPr rtl="0"/>
            <a:r>
              <a:rPr lang="fr-FR"/>
              <a:t>Conclusion</a:t>
            </a:r>
            <a:endParaRPr lang="fr-FR" dirty="0"/>
          </a:p>
          <a:p>
            <a:pPr rtl="0"/>
            <a:endParaRPr lang="fr-FR" dirty="0"/>
          </a:p>
          <a:p>
            <a:pPr rtl="0"/>
            <a:endParaRPr lang="fr-FR" dirty="0"/>
          </a:p>
        </p:txBody>
      </p:sp>
      <p:sp>
        <p:nvSpPr>
          <p:cNvPr id="4" name="Espace réservé du numéro de diapositive 3">
            <a:extLst>
              <a:ext uri="{FF2B5EF4-FFF2-40B4-BE49-F238E27FC236}">
                <a16:creationId xmlns:a16="http://schemas.microsoft.com/office/drawing/2014/main" id="{46E7A8C8-5687-4F0E-A993-16B73838317A}"/>
              </a:ext>
            </a:extLst>
          </p:cNvPr>
          <p:cNvSpPr>
            <a:spLocks noGrp="1"/>
          </p:cNvSpPr>
          <p:nvPr>
            <p:ph type="sldNum" sz="quarter" idx="12"/>
          </p:nvPr>
        </p:nvSpPr>
        <p:spPr/>
        <p:txBody>
          <a:bodyPr/>
          <a:lstStyle/>
          <a:p>
            <a:pPr rtl="0"/>
            <a:fld id="{E31375A4-56A4-47D6-9801-1991572033F7}" type="slidenum">
              <a:rPr lang="fr-FR" noProof="0" smtClean="0"/>
              <a:t>2</a:t>
            </a:fld>
            <a:endParaRPr lang="fr-FR" noProof="0"/>
          </a:p>
        </p:txBody>
      </p:sp>
    </p:spTree>
    <p:extLst>
      <p:ext uri="{BB962C8B-B14F-4D97-AF65-F5344CB8AC3E}">
        <p14:creationId xmlns:p14="http://schemas.microsoft.com/office/powerpoint/2010/main" val="276077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Introduction</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5" name="ZoneTexte 4">
            <a:extLst>
              <a:ext uri="{FF2B5EF4-FFF2-40B4-BE49-F238E27FC236}">
                <a16:creationId xmlns:a16="http://schemas.microsoft.com/office/drawing/2014/main" id="{C4559C08-A9AB-4486-A92F-4260D709D0DF}"/>
              </a:ext>
            </a:extLst>
          </p:cNvPr>
          <p:cNvSpPr txBox="1"/>
          <p:nvPr/>
        </p:nvSpPr>
        <p:spPr>
          <a:xfrm>
            <a:off x="750627" y="2142699"/>
            <a:ext cx="10145973" cy="2677656"/>
          </a:xfrm>
          <a:prstGeom prst="rect">
            <a:avLst/>
          </a:prstGeom>
          <a:noFill/>
        </p:spPr>
        <p:txBody>
          <a:bodyPr wrap="square" rtlCol="0">
            <a:spAutoFit/>
          </a:bodyPr>
          <a:lstStyle/>
          <a:p>
            <a:pPr indent="355600" algn="just"/>
            <a:r>
              <a:rPr lang="fr-FR" sz="2400" dirty="0">
                <a:solidFill>
                  <a:schemeClr val="bg2">
                    <a:lumMod val="25000"/>
                  </a:schemeClr>
                </a:solidFill>
              </a:rPr>
              <a:t>Sur ce projet on a été amené à travailler sur un algorithme d’optimisation WDEA. </a:t>
            </a:r>
          </a:p>
          <a:p>
            <a:pPr indent="355600" algn="just"/>
            <a:r>
              <a:rPr lang="fr-FR" sz="2400" dirty="0">
                <a:solidFill>
                  <a:schemeClr val="bg2">
                    <a:lumMod val="25000"/>
                  </a:schemeClr>
                </a:solidFill>
              </a:rPr>
              <a:t>Ce projet à pour objectif la compréhension de l’algorithme et de son fonctionnement, le coder en </a:t>
            </a:r>
            <a:r>
              <a:rPr lang="fr-FR" sz="2400" dirty="0" err="1">
                <a:solidFill>
                  <a:schemeClr val="bg2">
                    <a:lumMod val="25000"/>
                  </a:schemeClr>
                </a:solidFill>
              </a:rPr>
              <a:t>c++</a:t>
            </a:r>
            <a:r>
              <a:rPr lang="fr-FR" sz="2400" dirty="0">
                <a:solidFill>
                  <a:schemeClr val="bg2">
                    <a:lumMod val="25000"/>
                  </a:schemeClr>
                </a:solidFill>
              </a:rPr>
              <a:t> en utilisant les classes préalablement définis.</a:t>
            </a:r>
          </a:p>
          <a:p>
            <a:pPr indent="355600" algn="just"/>
            <a:r>
              <a:rPr lang="fr-FR" sz="2400" dirty="0">
                <a:solidFill>
                  <a:schemeClr val="bg2">
                    <a:lumMod val="25000"/>
                  </a:schemeClr>
                </a:solidFill>
              </a:rPr>
              <a:t>Trouver la relation entre le problème de l’algorithme WDEA et ceux des fonctions benchmark, et l’implémenter sur ces derniers.</a:t>
            </a:r>
          </a:p>
        </p:txBody>
      </p:sp>
      <p:sp>
        <p:nvSpPr>
          <p:cNvPr id="4" name="Espace réservé du numéro de diapositive 3">
            <a:extLst>
              <a:ext uri="{FF2B5EF4-FFF2-40B4-BE49-F238E27FC236}">
                <a16:creationId xmlns:a16="http://schemas.microsoft.com/office/drawing/2014/main" id="{E642C8AC-3667-4D84-8888-16E3EA931791}"/>
              </a:ext>
            </a:extLst>
          </p:cNvPr>
          <p:cNvSpPr>
            <a:spLocks noGrp="1"/>
          </p:cNvSpPr>
          <p:nvPr>
            <p:ph type="sldNum" sz="quarter" idx="12"/>
          </p:nvPr>
        </p:nvSpPr>
        <p:spPr/>
        <p:txBody>
          <a:bodyPr/>
          <a:lstStyle/>
          <a:p>
            <a:pPr rtl="0"/>
            <a:fld id="{E31375A4-56A4-47D6-9801-1991572033F7}" type="slidenum">
              <a:rPr lang="fr-FR" noProof="0" smtClean="0"/>
              <a:t>3</a:t>
            </a:fld>
            <a:endParaRPr lang="fr-FR" noProof="0"/>
          </a:p>
        </p:txBody>
      </p:sp>
    </p:spTree>
    <p:extLst>
      <p:ext uri="{BB962C8B-B14F-4D97-AF65-F5344CB8AC3E}">
        <p14:creationId xmlns:p14="http://schemas.microsoft.com/office/powerpoint/2010/main" val="409527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0" y="159434"/>
            <a:ext cx="9601200" cy="1142385"/>
          </a:xfrm>
        </p:spPr>
        <p:txBody>
          <a:bodyPr rtlCol="0"/>
          <a:lstStyle/>
          <a:p>
            <a:pPr rtl="0"/>
            <a:r>
              <a:rPr lang="fr-FR" dirty="0" err="1"/>
              <a:t>Weighted</a:t>
            </a:r>
            <a:r>
              <a:rPr lang="fr-FR" dirty="0"/>
              <a:t> </a:t>
            </a:r>
            <a:r>
              <a:rPr lang="fr-FR" dirty="0" err="1"/>
              <a:t>Differential</a:t>
            </a:r>
            <a:r>
              <a:rPr lang="fr-FR" dirty="0"/>
              <a:t> Evolution </a:t>
            </a:r>
            <a:r>
              <a:rPr lang="fr-FR" dirty="0" err="1"/>
              <a:t>Algorithm</a:t>
            </a:r>
            <a:endParaRPr lang="fr-FR" dirty="0"/>
          </a:p>
        </p:txBody>
      </p:sp>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5" name="ZoneTexte 4">
            <a:extLst>
              <a:ext uri="{FF2B5EF4-FFF2-40B4-BE49-F238E27FC236}">
                <a16:creationId xmlns:a16="http://schemas.microsoft.com/office/drawing/2014/main" id="{C7F794C3-1BEC-489D-BB35-F6D2BBB1FF38}"/>
              </a:ext>
            </a:extLst>
          </p:cNvPr>
          <p:cNvSpPr txBox="1"/>
          <p:nvPr/>
        </p:nvSpPr>
        <p:spPr>
          <a:xfrm>
            <a:off x="890764" y="1725544"/>
            <a:ext cx="10410472" cy="4524315"/>
          </a:xfrm>
          <a:prstGeom prst="rect">
            <a:avLst/>
          </a:prstGeom>
          <a:noFill/>
        </p:spPr>
        <p:txBody>
          <a:bodyPr wrap="square" rtlCol="0">
            <a:spAutoFit/>
          </a:bodyPr>
          <a:lstStyle/>
          <a:p>
            <a:pPr indent="355600" algn="just"/>
            <a:r>
              <a:rPr lang="fr-FR" sz="2200" dirty="0">
                <a:solidFill>
                  <a:schemeClr val="bg2">
                    <a:lumMod val="25000"/>
                  </a:schemeClr>
                </a:solidFill>
              </a:rPr>
              <a:t>WDE est un algorithme de recherche évolutif basé sur deux populations (bi-population) développé pour résoudre des problèmes d’optimisation numérique à valeurs réelles (séparables, non séparables, problèmes unimodaux, multimodaux et hybrides). </a:t>
            </a:r>
          </a:p>
          <a:p>
            <a:pPr indent="355600" algn="just"/>
            <a:r>
              <a:rPr lang="fr-FR" sz="2200" dirty="0">
                <a:solidFill>
                  <a:schemeClr val="bg2">
                    <a:lumMod val="25000"/>
                  </a:schemeClr>
                </a:solidFill>
              </a:rPr>
              <a:t>WDEA est un algorithme itérative, non récursive contrairement à la DEA. WDEA a plus de succès dans la résolution des problèmes numérique par ce qu’il ne se piège pas facilement avec une solution local grâce à son processus d’essaimage très efficace.</a:t>
            </a:r>
          </a:p>
          <a:p>
            <a:pPr indent="355600" algn="just"/>
            <a:r>
              <a:rPr lang="fr-FR" sz="2200" dirty="0">
                <a:solidFill>
                  <a:schemeClr val="bg2">
                    <a:lumMod val="25000"/>
                  </a:schemeClr>
                </a:solidFill>
              </a:rPr>
              <a:t>Ainsi le succès de la résolution des problèmes du WDEA ne dépend pas du type du problème, il n’as pas besoin d’utiliser une mutation différente pour chaque type de problème. Le processus de croisement et de mutation de WDEA sont plus simples et plus efficace que ceux du DEA. </a:t>
            </a:r>
          </a:p>
          <a:p>
            <a:pPr indent="355600" algn="just"/>
            <a:r>
              <a:rPr lang="fr-FR" sz="2400" dirty="0">
                <a:solidFill>
                  <a:schemeClr val="bg2">
                    <a:lumMod val="25000"/>
                  </a:schemeClr>
                </a:solidFill>
              </a:rPr>
              <a:t>  </a:t>
            </a:r>
          </a:p>
        </p:txBody>
      </p:sp>
      <p:sp>
        <p:nvSpPr>
          <p:cNvPr id="4" name="Espace réservé du numéro de diapositive 3">
            <a:extLst>
              <a:ext uri="{FF2B5EF4-FFF2-40B4-BE49-F238E27FC236}">
                <a16:creationId xmlns:a16="http://schemas.microsoft.com/office/drawing/2014/main" id="{5C8D9535-12B8-4F28-8829-195BC404ED03}"/>
              </a:ext>
            </a:extLst>
          </p:cNvPr>
          <p:cNvSpPr>
            <a:spLocks noGrp="1"/>
          </p:cNvSpPr>
          <p:nvPr>
            <p:ph type="sldNum" sz="quarter" idx="12"/>
          </p:nvPr>
        </p:nvSpPr>
        <p:spPr/>
        <p:txBody>
          <a:bodyPr/>
          <a:lstStyle/>
          <a:p>
            <a:pPr rtl="0"/>
            <a:fld id="{E31375A4-56A4-47D6-9801-1991572033F7}" type="slidenum">
              <a:rPr lang="fr-FR" noProof="0" smtClean="0"/>
              <a:t>4</a:t>
            </a:fld>
            <a:endParaRPr lang="fr-FR" noProof="0"/>
          </a:p>
        </p:txBody>
      </p:sp>
    </p:spTree>
    <p:extLst>
      <p:ext uri="{BB962C8B-B14F-4D97-AF65-F5344CB8AC3E}">
        <p14:creationId xmlns:p14="http://schemas.microsoft.com/office/powerpoint/2010/main" val="403940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E1EC58-1C8C-4CF6-8733-441E479586D8}"/>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402D4359-B4D1-432B-A157-FA4FC4C71431}"/>
              </a:ext>
            </a:extLst>
          </p:cNvPr>
          <p:cNvPicPr>
            <a:picLocks noGrp="1" noChangeAspect="1"/>
          </p:cNvPicPr>
          <p:nvPr>
            <p:ph idx="1"/>
          </p:nvPr>
        </p:nvPicPr>
        <p:blipFill>
          <a:blip r:embed="rId2"/>
          <a:stretch>
            <a:fillRect/>
          </a:stretch>
        </p:blipFill>
        <p:spPr>
          <a:xfrm>
            <a:off x="641445" y="503854"/>
            <a:ext cx="10947779" cy="5568820"/>
          </a:xfrm>
        </p:spPr>
      </p:pic>
      <p:sp>
        <p:nvSpPr>
          <p:cNvPr id="3" name="Espace réservé du numéro de diapositive 2">
            <a:extLst>
              <a:ext uri="{FF2B5EF4-FFF2-40B4-BE49-F238E27FC236}">
                <a16:creationId xmlns:a16="http://schemas.microsoft.com/office/drawing/2014/main" id="{FA29AE88-DB26-4E00-9EC4-B06CEFBA6816}"/>
              </a:ext>
            </a:extLst>
          </p:cNvPr>
          <p:cNvSpPr>
            <a:spLocks noGrp="1"/>
          </p:cNvSpPr>
          <p:nvPr>
            <p:ph type="sldNum" sz="quarter" idx="12"/>
          </p:nvPr>
        </p:nvSpPr>
        <p:spPr/>
        <p:txBody>
          <a:bodyPr/>
          <a:lstStyle/>
          <a:p>
            <a:pPr rtl="0"/>
            <a:fld id="{E31375A4-56A4-47D6-9801-1991572033F7}" type="slidenum">
              <a:rPr lang="fr-FR" noProof="0" smtClean="0"/>
              <a:t>5</a:t>
            </a:fld>
            <a:endParaRPr lang="fr-FR" noProof="0"/>
          </a:p>
        </p:txBody>
      </p:sp>
    </p:spTree>
    <p:extLst>
      <p:ext uri="{BB962C8B-B14F-4D97-AF65-F5344CB8AC3E}">
        <p14:creationId xmlns:p14="http://schemas.microsoft.com/office/powerpoint/2010/main" val="404563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61127" y="345885"/>
            <a:ext cx="9601200" cy="720915"/>
          </a:xfrm>
        </p:spPr>
        <p:txBody>
          <a:bodyPr rtlCol="0"/>
          <a:lstStyle/>
          <a:p>
            <a:pPr rtl="0"/>
            <a:r>
              <a:rPr lang="fr-FR" dirty="0"/>
              <a:t>Répartition des tâches</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4" name="ZoneTexte 3">
            <a:extLst>
              <a:ext uri="{FF2B5EF4-FFF2-40B4-BE49-F238E27FC236}">
                <a16:creationId xmlns:a16="http://schemas.microsoft.com/office/drawing/2014/main" id="{AC2FEA3A-125A-4A03-85DF-C7C576591E8C}"/>
              </a:ext>
            </a:extLst>
          </p:cNvPr>
          <p:cNvSpPr txBox="1"/>
          <p:nvPr/>
        </p:nvSpPr>
        <p:spPr>
          <a:xfrm>
            <a:off x="539262" y="2130086"/>
            <a:ext cx="11371385" cy="658835"/>
          </a:xfrm>
          <a:prstGeom prst="rect">
            <a:avLst/>
          </a:prstGeom>
          <a:noFill/>
        </p:spPr>
        <p:txBody>
          <a:bodyPr wrap="square" rtlCol="0">
            <a:spAutoFit/>
          </a:bodyPr>
          <a:lstStyle/>
          <a:p>
            <a:pPr>
              <a:lnSpc>
                <a:spcPct val="150000"/>
              </a:lnSpc>
            </a:pPr>
            <a:endParaRPr lang="fr-FR" sz="2800" dirty="0">
              <a:solidFill>
                <a:schemeClr val="accent1">
                  <a:lumMod val="50000"/>
                </a:schemeClr>
              </a:solidFill>
            </a:endParaRPr>
          </a:p>
        </p:txBody>
      </p:sp>
      <p:sp>
        <p:nvSpPr>
          <p:cNvPr id="5" name="Espace réservé du numéro de diapositive 4">
            <a:extLst>
              <a:ext uri="{FF2B5EF4-FFF2-40B4-BE49-F238E27FC236}">
                <a16:creationId xmlns:a16="http://schemas.microsoft.com/office/drawing/2014/main" id="{646A150C-72C9-4F60-A772-CFA9C07EC0C9}"/>
              </a:ext>
            </a:extLst>
          </p:cNvPr>
          <p:cNvSpPr>
            <a:spLocks noGrp="1"/>
          </p:cNvSpPr>
          <p:nvPr>
            <p:ph type="sldNum" sz="quarter" idx="12"/>
          </p:nvPr>
        </p:nvSpPr>
        <p:spPr/>
        <p:txBody>
          <a:bodyPr/>
          <a:lstStyle/>
          <a:p>
            <a:pPr rtl="0"/>
            <a:fld id="{E31375A4-56A4-47D6-9801-1991572033F7}" type="slidenum">
              <a:rPr lang="fr-FR" noProof="0" smtClean="0"/>
              <a:t>6</a:t>
            </a:fld>
            <a:endParaRPr lang="fr-FR" noProof="0"/>
          </a:p>
        </p:txBody>
      </p:sp>
      <p:graphicFrame>
        <p:nvGraphicFramePr>
          <p:cNvPr id="6" name="Tableau 6">
            <a:extLst>
              <a:ext uri="{FF2B5EF4-FFF2-40B4-BE49-F238E27FC236}">
                <a16:creationId xmlns:a16="http://schemas.microsoft.com/office/drawing/2014/main" id="{80640FA0-4294-42BF-A18E-9D95F733E631}"/>
              </a:ext>
            </a:extLst>
          </p:cNvPr>
          <p:cNvGraphicFramePr>
            <a:graphicFrameLocks noGrp="1"/>
          </p:cNvGraphicFramePr>
          <p:nvPr>
            <p:extLst>
              <p:ext uri="{D42A27DB-BD31-4B8C-83A1-F6EECF244321}">
                <p14:modId xmlns:p14="http://schemas.microsoft.com/office/powerpoint/2010/main" val="1909331601"/>
              </p:ext>
            </p:extLst>
          </p:nvPr>
        </p:nvGraphicFramePr>
        <p:xfrm>
          <a:off x="539261" y="1498920"/>
          <a:ext cx="11044932" cy="4541520"/>
        </p:xfrm>
        <a:graphic>
          <a:graphicData uri="http://schemas.openxmlformats.org/drawingml/2006/table">
            <a:tbl>
              <a:tblPr firstRow="1" bandRow="1">
                <a:tableStyleId>{BC89EF96-8CEA-46FF-86C4-4CE0E7609802}</a:tableStyleId>
              </a:tblPr>
              <a:tblGrid>
                <a:gridCol w="2586075">
                  <a:extLst>
                    <a:ext uri="{9D8B030D-6E8A-4147-A177-3AD203B41FA5}">
                      <a16:colId xmlns:a16="http://schemas.microsoft.com/office/drawing/2014/main" val="116024043"/>
                    </a:ext>
                  </a:extLst>
                </a:gridCol>
                <a:gridCol w="4777213">
                  <a:extLst>
                    <a:ext uri="{9D8B030D-6E8A-4147-A177-3AD203B41FA5}">
                      <a16:colId xmlns:a16="http://schemas.microsoft.com/office/drawing/2014/main" val="3404609310"/>
                    </a:ext>
                  </a:extLst>
                </a:gridCol>
                <a:gridCol w="3681644">
                  <a:extLst>
                    <a:ext uri="{9D8B030D-6E8A-4147-A177-3AD203B41FA5}">
                      <a16:colId xmlns:a16="http://schemas.microsoft.com/office/drawing/2014/main" val="622560644"/>
                    </a:ext>
                  </a:extLst>
                </a:gridCol>
              </a:tblGrid>
              <a:tr h="498681">
                <a:tc>
                  <a:txBody>
                    <a:bodyPr/>
                    <a:lstStyle/>
                    <a:p>
                      <a:pPr algn="ctr"/>
                      <a:r>
                        <a:rPr lang="fr-FR" sz="2800" dirty="0"/>
                        <a:t>Participants</a:t>
                      </a:r>
                    </a:p>
                  </a:txBody>
                  <a:tcPr/>
                </a:tc>
                <a:tc>
                  <a:txBody>
                    <a:bodyPr/>
                    <a:lstStyle/>
                    <a:p>
                      <a:r>
                        <a:rPr lang="fr-FR" sz="2400" dirty="0"/>
                        <a:t>Taches individuelles </a:t>
                      </a:r>
                    </a:p>
                  </a:txBody>
                  <a:tcPr/>
                </a:tc>
                <a:tc>
                  <a:txBody>
                    <a:bodyPr/>
                    <a:lstStyle/>
                    <a:p>
                      <a:r>
                        <a:rPr lang="fr-FR" sz="2400" dirty="0"/>
                        <a:t>Taches communes</a:t>
                      </a:r>
                    </a:p>
                  </a:txBody>
                  <a:tcPr/>
                </a:tc>
                <a:extLst>
                  <a:ext uri="{0D108BD9-81ED-4DB2-BD59-A6C34878D82A}">
                    <a16:rowId xmlns:a16="http://schemas.microsoft.com/office/drawing/2014/main" val="2401262651"/>
                  </a:ext>
                </a:extLst>
              </a:tr>
              <a:tr h="792023">
                <a:tc>
                  <a:txBody>
                    <a:bodyPr/>
                    <a:lstStyle/>
                    <a:p>
                      <a:r>
                        <a:rPr lang="fr-FR" sz="2400" dirty="0" err="1"/>
                        <a:t>Insaf</a:t>
                      </a:r>
                      <a:endParaRPr lang="fr-FR" sz="2400" dirty="0"/>
                    </a:p>
                  </a:txBody>
                  <a:tcPr/>
                </a:tc>
                <a:tc>
                  <a:txBody>
                    <a:bodyPr/>
                    <a:lstStyle/>
                    <a:p>
                      <a:r>
                        <a:rPr lang="fr-FR" sz="2400" dirty="0"/>
                        <a:t>Croisement, classe </a:t>
                      </a:r>
                      <a:r>
                        <a:rPr lang="fr-FR" sz="2400" dirty="0" err="1"/>
                        <a:t>SetUpParams</a:t>
                      </a:r>
                      <a:r>
                        <a:rPr lang="fr-FR" sz="2400" dirty="0"/>
                        <a:t> et le rapport</a:t>
                      </a:r>
                    </a:p>
                  </a:txBody>
                  <a:tcPr/>
                </a:tc>
                <a:tc>
                  <a:txBody>
                    <a:bodyPr/>
                    <a:lstStyle/>
                    <a:p>
                      <a:r>
                        <a:rPr lang="fr-FR" sz="2400" dirty="0"/>
                        <a:t>Classe </a:t>
                      </a:r>
                      <a:r>
                        <a:rPr lang="fr-FR" sz="2400" dirty="0" err="1"/>
                        <a:t>Algorithm</a:t>
                      </a:r>
                      <a:r>
                        <a:rPr lang="fr-FR" sz="2400" dirty="0"/>
                        <a:t>, Solution</a:t>
                      </a:r>
                    </a:p>
                  </a:txBody>
                  <a:tcPr/>
                </a:tc>
                <a:extLst>
                  <a:ext uri="{0D108BD9-81ED-4DB2-BD59-A6C34878D82A}">
                    <a16:rowId xmlns:a16="http://schemas.microsoft.com/office/drawing/2014/main" val="3245900477"/>
                  </a:ext>
                </a:extLst>
              </a:tr>
              <a:tr h="1144033">
                <a:tc>
                  <a:txBody>
                    <a:bodyPr/>
                    <a:lstStyle/>
                    <a:p>
                      <a:r>
                        <a:rPr lang="fr-FR" sz="2400" dirty="0" err="1"/>
                        <a:t>Asmae</a:t>
                      </a:r>
                      <a:r>
                        <a:rPr lang="fr-FR" sz="2400" dirty="0"/>
                        <a:t> </a:t>
                      </a:r>
                    </a:p>
                  </a:txBody>
                  <a:tcPr/>
                </a:tc>
                <a:tc>
                  <a:txBody>
                    <a:bodyPr/>
                    <a:lstStyle/>
                    <a:p>
                      <a:r>
                        <a:rPr lang="fr-FR" sz="2400" dirty="0"/>
                        <a:t>Initialisation et Power Point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a:t>Classe </a:t>
                      </a:r>
                      <a:r>
                        <a:rPr lang="fr-FR" sz="2400" dirty="0" err="1"/>
                        <a:t>Algorithm</a:t>
                      </a:r>
                      <a:r>
                        <a:rPr lang="fr-FR" sz="2400" dirty="0"/>
                        <a:t>, Solution</a:t>
                      </a:r>
                    </a:p>
                    <a:p>
                      <a:endParaRPr lang="fr-FR" sz="2400" dirty="0"/>
                    </a:p>
                  </a:txBody>
                  <a:tcPr/>
                </a:tc>
                <a:extLst>
                  <a:ext uri="{0D108BD9-81ED-4DB2-BD59-A6C34878D82A}">
                    <a16:rowId xmlns:a16="http://schemas.microsoft.com/office/drawing/2014/main" val="3492475428"/>
                  </a:ext>
                </a:extLst>
              </a:tr>
              <a:tr h="792023">
                <a:tc>
                  <a:txBody>
                    <a:bodyPr/>
                    <a:lstStyle/>
                    <a:p>
                      <a:r>
                        <a:rPr lang="fr-FR" sz="2400" dirty="0"/>
                        <a:t>Boubou </a:t>
                      </a:r>
                    </a:p>
                  </a:txBody>
                  <a:tcPr/>
                </a:tc>
                <a:tc>
                  <a:txBody>
                    <a:bodyPr/>
                    <a:lstStyle/>
                    <a:p>
                      <a:r>
                        <a:rPr lang="fr-FR" sz="2400" dirty="0"/>
                        <a:t>Mutation et benchmarks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a:t>Classe </a:t>
                      </a:r>
                      <a:r>
                        <a:rPr lang="fr-FR" sz="2400" dirty="0" err="1"/>
                        <a:t>Algorithm</a:t>
                      </a:r>
                      <a:r>
                        <a:rPr lang="fr-FR" sz="2400" dirty="0"/>
                        <a:t>, Solution, </a:t>
                      </a:r>
                      <a:r>
                        <a:rPr lang="fr-FR" sz="2400" dirty="0" err="1"/>
                        <a:t>Problem</a:t>
                      </a:r>
                      <a:endParaRPr lang="fr-FR" sz="2400" dirty="0"/>
                    </a:p>
                  </a:txBody>
                  <a:tcPr/>
                </a:tc>
                <a:extLst>
                  <a:ext uri="{0D108BD9-81ED-4DB2-BD59-A6C34878D82A}">
                    <a16:rowId xmlns:a16="http://schemas.microsoft.com/office/drawing/2014/main" val="2592105803"/>
                  </a:ext>
                </a:extLst>
              </a:tr>
              <a:tr h="1144033">
                <a:tc>
                  <a:txBody>
                    <a:bodyPr/>
                    <a:lstStyle/>
                    <a:p>
                      <a:r>
                        <a:rPr lang="fr-FR" sz="2400" dirty="0"/>
                        <a:t>Antoine </a:t>
                      </a:r>
                    </a:p>
                  </a:txBody>
                  <a:tcPr/>
                </a:tc>
                <a:tc>
                  <a:txBody>
                    <a:bodyPr/>
                    <a:lstStyle/>
                    <a:p>
                      <a:r>
                        <a:rPr lang="fr-FR" sz="2400" dirty="0"/>
                        <a:t>Sélection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a:t>Classe </a:t>
                      </a:r>
                      <a:r>
                        <a:rPr lang="fr-FR" sz="2400" dirty="0" err="1"/>
                        <a:t>Algorithm</a:t>
                      </a:r>
                      <a:r>
                        <a:rPr lang="fr-FR" sz="2400" dirty="0"/>
                        <a:t>, Solution, </a:t>
                      </a:r>
                      <a:r>
                        <a:rPr lang="fr-FR" sz="2400" dirty="0" err="1"/>
                        <a:t>Problem</a:t>
                      </a:r>
                      <a:endParaRPr lang="fr-FR" sz="2400" dirty="0"/>
                    </a:p>
                    <a:p>
                      <a:endParaRPr lang="fr-FR" sz="2400" dirty="0"/>
                    </a:p>
                  </a:txBody>
                  <a:tcPr/>
                </a:tc>
                <a:extLst>
                  <a:ext uri="{0D108BD9-81ED-4DB2-BD59-A6C34878D82A}">
                    <a16:rowId xmlns:a16="http://schemas.microsoft.com/office/drawing/2014/main" val="1983391271"/>
                  </a:ext>
                </a:extLst>
              </a:tr>
            </a:tbl>
          </a:graphicData>
        </a:graphic>
      </p:graphicFrame>
    </p:spTree>
    <p:extLst>
      <p:ext uri="{BB962C8B-B14F-4D97-AF65-F5344CB8AC3E}">
        <p14:creationId xmlns:p14="http://schemas.microsoft.com/office/powerpoint/2010/main" val="396335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Outils utilisées</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pic>
        <p:nvPicPr>
          <p:cNvPr id="6" name="Image 5">
            <a:extLst>
              <a:ext uri="{FF2B5EF4-FFF2-40B4-BE49-F238E27FC236}">
                <a16:creationId xmlns:a16="http://schemas.microsoft.com/office/drawing/2014/main" id="{35CAF567-6B21-41BD-AEEB-4FB7DDF9932E}"/>
              </a:ext>
            </a:extLst>
          </p:cNvPr>
          <p:cNvPicPr>
            <a:picLocks noChangeAspect="1"/>
          </p:cNvPicPr>
          <p:nvPr/>
        </p:nvPicPr>
        <p:blipFill>
          <a:blip r:embed="rId3"/>
          <a:stretch>
            <a:fillRect/>
          </a:stretch>
        </p:blipFill>
        <p:spPr>
          <a:xfrm>
            <a:off x="1127561" y="2331593"/>
            <a:ext cx="2906265" cy="2624720"/>
          </a:xfrm>
          <a:prstGeom prst="rect">
            <a:avLst/>
          </a:prstGeom>
        </p:spPr>
      </p:pic>
      <p:pic>
        <p:nvPicPr>
          <p:cNvPr id="11" name="Image 10">
            <a:extLst>
              <a:ext uri="{FF2B5EF4-FFF2-40B4-BE49-F238E27FC236}">
                <a16:creationId xmlns:a16="http://schemas.microsoft.com/office/drawing/2014/main" id="{CD00A0FE-3D50-4F83-9EB6-1A9EC9CED3DC}"/>
              </a:ext>
            </a:extLst>
          </p:cNvPr>
          <p:cNvPicPr>
            <a:picLocks noChangeAspect="1"/>
          </p:cNvPicPr>
          <p:nvPr/>
        </p:nvPicPr>
        <p:blipFill>
          <a:blip r:embed="rId4"/>
          <a:stretch>
            <a:fillRect/>
          </a:stretch>
        </p:blipFill>
        <p:spPr>
          <a:xfrm>
            <a:off x="8018094" y="2212957"/>
            <a:ext cx="4173906" cy="3130429"/>
          </a:xfrm>
          <a:prstGeom prst="rect">
            <a:avLst/>
          </a:prstGeom>
        </p:spPr>
      </p:pic>
      <p:sp>
        <p:nvSpPr>
          <p:cNvPr id="4" name="Espace réservé du numéro de diapositive 3">
            <a:extLst>
              <a:ext uri="{FF2B5EF4-FFF2-40B4-BE49-F238E27FC236}">
                <a16:creationId xmlns:a16="http://schemas.microsoft.com/office/drawing/2014/main" id="{7B0E0694-99F4-4571-8CCA-145BF5F11F65}"/>
              </a:ext>
            </a:extLst>
          </p:cNvPr>
          <p:cNvSpPr>
            <a:spLocks noGrp="1"/>
          </p:cNvSpPr>
          <p:nvPr>
            <p:ph type="sldNum" sz="quarter" idx="12"/>
          </p:nvPr>
        </p:nvSpPr>
        <p:spPr/>
        <p:txBody>
          <a:bodyPr/>
          <a:lstStyle/>
          <a:p>
            <a:pPr rtl="0"/>
            <a:fld id="{E31375A4-56A4-47D6-9801-1991572033F7}" type="slidenum">
              <a:rPr lang="fr-FR" noProof="0" smtClean="0"/>
              <a:t>7</a:t>
            </a:fld>
            <a:endParaRPr lang="fr-FR" noProof="0"/>
          </a:p>
        </p:txBody>
      </p:sp>
      <p:pic>
        <p:nvPicPr>
          <p:cNvPr id="7" name="Image 6">
            <a:extLst>
              <a:ext uri="{FF2B5EF4-FFF2-40B4-BE49-F238E27FC236}">
                <a16:creationId xmlns:a16="http://schemas.microsoft.com/office/drawing/2014/main" id="{5DD3C87D-E8C9-4FEE-A1C6-6095FD779353}"/>
              </a:ext>
            </a:extLst>
          </p:cNvPr>
          <p:cNvPicPr>
            <a:picLocks noChangeAspect="1"/>
          </p:cNvPicPr>
          <p:nvPr/>
        </p:nvPicPr>
        <p:blipFill>
          <a:blip r:embed="rId5"/>
          <a:stretch>
            <a:fillRect/>
          </a:stretch>
        </p:blipFill>
        <p:spPr>
          <a:xfrm>
            <a:off x="5024437" y="2357437"/>
            <a:ext cx="2624720" cy="2624720"/>
          </a:xfrm>
          <a:prstGeom prst="rect">
            <a:avLst/>
          </a:prstGeom>
        </p:spPr>
      </p:pic>
    </p:spTree>
    <p:extLst>
      <p:ext uri="{BB962C8B-B14F-4D97-AF65-F5344CB8AC3E}">
        <p14:creationId xmlns:p14="http://schemas.microsoft.com/office/powerpoint/2010/main" val="228053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0" y="726180"/>
            <a:ext cx="9601200" cy="1142385"/>
          </a:xfrm>
        </p:spPr>
        <p:txBody>
          <a:bodyPr rtlCol="0"/>
          <a:lstStyle/>
          <a:p>
            <a:pPr rtl="0"/>
            <a:r>
              <a:rPr lang="fr-FR" dirty="0"/>
              <a:t>Déroulement du projet</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pic>
        <p:nvPicPr>
          <p:cNvPr id="10" name="Image 9">
            <a:extLst>
              <a:ext uri="{FF2B5EF4-FFF2-40B4-BE49-F238E27FC236}">
                <a16:creationId xmlns:a16="http://schemas.microsoft.com/office/drawing/2014/main" id="{9F8DF710-CECB-4B4B-9546-FD7B9458B30F}"/>
              </a:ext>
            </a:extLst>
          </p:cNvPr>
          <p:cNvPicPr>
            <a:picLocks noChangeAspect="1"/>
          </p:cNvPicPr>
          <p:nvPr/>
        </p:nvPicPr>
        <p:blipFill>
          <a:blip r:embed="rId3"/>
          <a:stretch>
            <a:fillRect/>
          </a:stretch>
        </p:blipFill>
        <p:spPr>
          <a:xfrm>
            <a:off x="952500" y="1981201"/>
            <a:ext cx="10287000" cy="2554978"/>
          </a:xfrm>
          <a:prstGeom prst="rect">
            <a:avLst/>
          </a:prstGeom>
        </p:spPr>
      </p:pic>
      <p:sp>
        <p:nvSpPr>
          <p:cNvPr id="4" name="Espace réservé du numéro de diapositive 3">
            <a:extLst>
              <a:ext uri="{FF2B5EF4-FFF2-40B4-BE49-F238E27FC236}">
                <a16:creationId xmlns:a16="http://schemas.microsoft.com/office/drawing/2014/main" id="{08BF8CF5-0513-4876-9F1F-E49141B36F62}"/>
              </a:ext>
            </a:extLst>
          </p:cNvPr>
          <p:cNvSpPr>
            <a:spLocks noGrp="1"/>
          </p:cNvSpPr>
          <p:nvPr>
            <p:ph type="sldNum" sz="quarter" idx="12"/>
          </p:nvPr>
        </p:nvSpPr>
        <p:spPr/>
        <p:txBody>
          <a:bodyPr/>
          <a:lstStyle/>
          <a:p>
            <a:pPr rtl="0"/>
            <a:fld id="{E31375A4-56A4-47D6-9801-1991572033F7}" type="slidenum">
              <a:rPr lang="fr-FR" noProof="0" smtClean="0"/>
              <a:t>8</a:t>
            </a:fld>
            <a:endParaRPr lang="fr-FR" noProof="0"/>
          </a:p>
        </p:txBody>
      </p:sp>
    </p:spTree>
    <p:extLst>
      <p:ext uri="{BB962C8B-B14F-4D97-AF65-F5344CB8AC3E}">
        <p14:creationId xmlns:p14="http://schemas.microsoft.com/office/powerpoint/2010/main" val="541643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0" y="2828176"/>
            <a:ext cx="9601200" cy="1948540"/>
          </a:xfrm>
        </p:spPr>
        <p:txBody>
          <a:bodyPr rtlCol="0">
            <a:normAutofit/>
          </a:bodyPr>
          <a:lstStyle/>
          <a:p>
            <a:pPr algn="ctr" rtl="0"/>
            <a:r>
              <a:rPr lang="fr-FR" sz="7200" dirty="0"/>
              <a:t>Conclusion</a:t>
            </a:r>
          </a:p>
        </p:txBody>
      </p:sp>
      <p:sp>
        <p:nvSpPr>
          <p:cNvPr id="3" name="Espace réservé du texte 2"/>
          <p:cNvSpPr>
            <a:spLocks noGrp="1"/>
          </p:cNvSpPr>
          <p:nvPr>
            <p:ph type="body" idx="1"/>
          </p:nvPr>
        </p:nvSpPr>
        <p:spPr/>
        <p:txBody>
          <a:bodyPr rtlCol="0"/>
          <a:lstStyle/>
          <a:p>
            <a:pPr rtl="0"/>
            <a:endParaRPr lang="fr-F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rille « Diamant » 16 x 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27_TF03031015.potx" id="{279D8483-FEC4-493E-8623-50EDEE572571}" vid="{C6323C96-A580-438B-819B-4C114D20E042}"/>
    </a:ext>
  </a:extLst>
</a:theme>
</file>

<file path=ppt/theme/theme2.xml><?xml version="1.0" encoding="utf-8"?>
<a:theme xmlns:a="http://schemas.openxmlformats.org/drawingml/2006/main" name="Thème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 Grille losanges (grand écran)</Template>
  <TotalTime>261</TotalTime>
  <Words>298</Words>
  <Application>Microsoft Office PowerPoint</Application>
  <PresentationFormat>Grand écran</PresentationFormat>
  <Paragraphs>60</Paragraphs>
  <Slides>9</Slides>
  <Notes>8</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9</vt:i4>
      </vt:variant>
    </vt:vector>
  </HeadingPairs>
  <TitlesOfParts>
    <vt:vector size="11" baseType="lpstr">
      <vt:lpstr>Arial</vt:lpstr>
      <vt:lpstr>Grille « Diamant » 16 x 9</vt:lpstr>
      <vt:lpstr>Présentation PowerPoint</vt:lpstr>
      <vt:lpstr>Plan</vt:lpstr>
      <vt:lpstr>Introduction</vt:lpstr>
      <vt:lpstr>Weighted Differential Evolution Algorithm</vt:lpstr>
      <vt:lpstr>Présentation PowerPoint</vt:lpstr>
      <vt:lpstr>Répartition des tâches</vt:lpstr>
      <vt:lpstr>Outils utilisées</vt:lpstr>
      <vt:lpstr>Déroulement du projet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Weighted Differential Evolution Algorithm</dc:title>
  <dc:creator>Insaf salma Benamara</dc:creator>
  <cp:lastModifiedBy>ASMAE</cp:lastModifiedBy>
  <cp:revision>31</cp:revision>
  <dcterms:created xsi:type="dcterms:W3CDTF">2019-12-03T14:10:36Z</dcterms:created>
  <dcterms:modified xsi:type="dcterms:W3CDTF">2019-12-12T22:50:56Z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