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57" r:id="rId2"/>
    <p:sldId id="271" r:id="rId3"/>
    <p:sldId id="272" r:id="rId4"/>
    <p:sldId id="273" r:id="rId5"/>
    <p:sldId id="274" r:id="rId6"/>
    <p:sldId id="275" r:id="rId7"/>
    <p:sldId id="276" r:id="rId8"/>
    <p:sldId id="265" r:id="rId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5A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74" autoAdjust="0"/>
    <p:restoredTop sz="94706" autoAdjust="0"/>
  </p:normalViewPr>
  <p:slideViewPr>
    <p:cSldViewPr snapToGrid="0">
      <p:cViewPr varScale="1">
        <p:scale>
          <a:sx n="72" d="100"/>
          <a:sy n="72" d="100"/>
        </p:scale>
        <p:origin x="552" y="9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385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7ED9B38-3B2C-499F-B1DF-08089C0C689D}" type="datetime1">
              <a:rPr lang="fr-FR" smtClean="0"/>
              <a:t>12/12/2019</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fr-FR" smtClean="0"/>
              <a:t>‹N°›</a:t>
            </a:fld>
            <a:endParaRPr lang="fr-F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D5D9EE4-FD73-441F-9FE4-28084827734D}" type="datetime1">
              <a:rPr lang="fr-FR" noProof="0" smtClean="0"/>
              <a:t>12/12/2019</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fr-FR" dirty="0"/>
              <a:t>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869989-EB00-4EE7-BCB5-25BDC5BB29F8}" type="slidenum">
              <a:rPr lang="fr-FR" noProof="0" smtClean="0"/>
              <a:t>‹N°›</a:t>
            </a:fld>
            <a:endParaRPr lang="fr-FR" noProof="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1</a:t>
            </a:fld>
            <a:endParaRPr lang="fr-FR"/>
          </a:p>
        </p:txBody>
      </p:sp>
    </p:spTree>
    <p:extLst>
      <p:ext uri="{BB962C8B-B14F-4D97-AF65-F5344CB8AC3E}">
        <p14:creationId xmlns:p14="http://schemas.microsoft.com/office/powerpoint/2010/main" val="198030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2</a:t>
            </a:fld>
            <a:endParaRPr lang="fr-FR"/>
          </a:p>
        </p:txBody>
      </p:sp>
    </p:spTree>
    <p:extLst>
      <p:ext uri="{BB962C8B-B14F-4D97-AF65-F5344CB8AC3E}">
        <p14:creationId xmlns:p14="http://schemas.microsoft.com/office/powerpoint/2010/main" val="20279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3</a:t>
            </a:fld>
            <a:endParaRPr lang="fr-FR"/>
          </a:p>
        </p:txBody>
      </p:sp>
    </p:spTree>
    <p:extLst>
      <p:ext uri="{BB962C8B-B14F-4D97-AF65-F5344CB8AC3E}">
        <p14:creationId xmlns:p14="http://schemas.microsoft.com/office/powerpoint/2010/main" val="3595880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4</a:t>
            </a:fld>
            <a:endParaRPr lang="fr-FR"/>
          </a:p>
        </p:txBody>
      </p:sp>
    </p:spTree>
    <p:extLst>
      <p:ext uri="{BB962C8B-B14F-4D97-AF65-F5344CB8AC3E}">
        <p14:creationId xmlns:p14="http://schemas.microsoft.com/office/powerpoint/2010/main" val="2717912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5</a:t>
            </a:fld>
            <a:endParaRPr lang="fr-FR"/>
          </a:p>
        </p:txBody>
      </p:sp>
    </p:spTree>
    <p:extLst>
      <p:ext uri="{BB962C8B-B14F-4D97-AF65-F5344CB8AC3E}">
        <p14:creationId xmlns:p14="http://schemas.microsoft.com/office/powerpoint/2010/main" val="3956336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6</a:t>
            </a:fld>
            <a:endParaRPr lang="fr-FR"/>
          </a:p>
        </p:txBody>
      </p:sp>
    </p:spTree>
    <p:extLst>
      <p:ext uri="{BB962C8B-B14F-4D97-AF65-F5344CB8AC3E}">
        <p14:creationId xmlns:p14="http://schemas.microsoft.com/office/powerpoint/2010/main" val="1488117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7</a:t>
            </a:fld>
            <a:endParaRPr lang="fr-FR"/>
          </a:p>
        </p:txBody>
      </p:sp>
    </p:spTree>
    <p:extLst>
      <p:ext uri="{BB962C8B-B14F-4D97-AF65-F5344CB8AC3E}">
        <p14:creationId xmlns:p14="http://schemas.microsoft.com/office/powerpoint/2010/main" val="3765460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2869989-EB00-4EE7-BCB5-25BDC5BB29F8}" type="slidenum">
              <a:rPr lang="fr-FR" smtClean="0"/>
              <a:t>8</a:t>
            </a:fld>
            <a:endParaRPr lang="fr-FR"/>
          </a:p>
        </p:txBody>
      </p:sp>
    </p:spTree>
    <p:extLst>
      <p:ext uri="{BB962C8B-B14F-4D97-AF65-F5344CB8AC3E}">
        <p14:creationId xmlns:p14="http://schemas.microsoft.com/office/powerpoint/2010/main" val="2437168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5" name="Groupe 4"/>
          <p:cNvGrpSpPr/>
          <p:nvPr userDrawn="1"/>
        </p:nvGrpSpPr>
        <p:grpSpPr bwMode="hidden">
          <a:xfrm>
            <a:off x="-1" y="0"/>
            <a:ext cx="12192002" cy="6858000"/>
            <a:chOff x="-1" y="0"/>
            <a:chExt cx="12192002" cy="6858000"/>
          </a:xfrm>
        </p:grpSpPr>
        <p:cxnSp>
          <p:nvCxnSpPr>
            <p:cNvPr id="6" name="Connecteur droit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e 22"/>
            <p:cNvGrpSpPr/>
            <p:nvPr userDrawn="1"/>
          </p:nvGrpSpPr>
          <p:grpSpPr bwMode="hidden">
            <a:xfrm>
              <a:off x="-1" y="0"/>
              <a:ext cx="12192001" cy="6858000"/>
              <a:chOff x="-1" y="0"/>
              <a:chExt cx="12192001" cy="6858000"/>
            </a:xfrm>
          </p:grpSpPr>
          <p:cxnSp>
            <p:nvCxnSpPr>
              <p:cNvPr id="41" name="Connecteur droit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e 45"/>
              <p:cNvGrpSpPr/>
              <p:nvPr/>
            </p:nvGrpSpPr>
            <p:grpSpPr bwMode="hidden">
              <a:xfrm>
                <a:off x="6327885" y="0"/>
                <a:ext cx="5864115" cy="5898673"/>
                <a:chOff x="6327885" y="0"/>
                <a:chExt cx="5864115" cy="5898673"/>
              </a:xfrm>
            </p:grpSpPr>
            <p:cxnSp>
              <p:nvCxnSpPr>
                <p:cNvPr id="52" name="Connecteur droit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Connecteur droit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e 23"/>
            <p:cNvGrpSpPr/>
            <p:nvPr userDrawn="1"/>
          </p:nvGrpSpPr>
          <p:grpSpPr bwMode="hidden">
            <a:xfrm flipH="1">
              <a:off x="0" y="0"/>
              <a:ext cx="12192001" cy="6858000"/>
              <a:chOff x="-1" y="0"/>
              <a:chExt cx="12192001" cy="6858000"/>
            </a:xfrm>
          </p:grpSpPr>
          <p:cxnSp>
            <p:nvCxnSpPr>
              <p:cNvPr id="25" name="Connecteur droit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e 29"/>
              <p:cNvGrpSpPr/>
              <p:nvPr/>
            </p:nvGrpSpPr>
            <p:grpSpPr bwMode="hidden">
              <a:xfrm>
                <a:off x="6327885" y="0"/>
                <a:ext cx="5864115" cy="5898673"/>
                <a:chOff x="6327885" y="0"/>
                <a:chExt cx="5864115" cy="5898673"/>
              </a:xfrm>
            </p:grpSpPr>
            <p:cxnSp>
              <p:nvCxnSpPr>
                <p:cNvPr id="36" name="Connecteur droit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Connecteur droit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re 1"/>
          <p:cNvSpPr>
            <a:spLocks noGrp="1"/>
          </p:cNvSpPr>
          <p:nvPr>
            <p:ph type="ctrTitle"/>
          </p:nvPr>
        </p:nvSpPr>
        <p:spPr>
          <a:xfrm>
            <a:off x="1293845" y="1909346"/>
            <a:ext cx="9604310" cy="3383280"/>
          </a:xfrm>
        </p:spPr>
        <p:txBody>
          <a:bodyPr rtlCol="0" anchor="b">
            <a:normAutofit/>
          </a:bodyPr>
          <a:lstStyle>
            <a:lvl1pPr algn="l">
              <a:lnSpc>
                <a:spcPct val="76000"/>
              </a:lnSpc>
              <a:defRPr sz="8000" cap="none" baseline="0">
                <a:solidFill>
                  <a:schemeClr val="tx1"/>
                </a:solidFill>
              </a:defRPr>
            </a:lvl1pPr>
          </a:lstStyle>
          <a:p>
            <a:pPr rtl="0"/>
            <a:r>
              <a:rPr lang="fr-FR" noProof="0"/>
              <a:t>Modifiez le style du titre</a:t>
            </a:r>
          </a:p>
        </p:txBody>
      </p:sp>
      <p:sp>
        <p:nvSpPr>
          <p:cNvPr id="3" name="Sous-titre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cxnSp>
        <p:nvCxnSpPr>
          <p:cNvPr id="58" name="Connecteur droit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p:nvPr>
        </p:nvSpPr>
        <p:spPr/>
        <p:txBody>
          <a:bodyPr vert="eaVert"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4" name="Espace réservé de la date 3"/>
          <p:cNvSpPr>
            <a:spLocks noGrp="1"/>
          </p:cNvSpPr>
          <p:nvPr>
            <p:ph type="dt" sz="half" idx="10"/>
          </p:nvPr>
        </p:nvSpPr>
        <p:spPr/>
        <p:txBody>
          <a:bodyPr rtlCol="0"/>
          <a:lstStyle/>
          <a:p>
            <a:pPr rtl="0"/>
            <a:fld id="{DEA176B0-965F-4544-9616-EE8544EE860F}" type="datetime1">
              <a:rPr lang="fr-FR" noProof="0" smtClean="0"/>
              <a:t>12/12/2019</a:t>
            </a:fld>
            <a:endParaRPr lang="fr-FR" noProof="0"/>
          </a:p>
        </p:txBody>
      </p:sp>
      <p:sp>
        <p:nvSpPr>
          <p:cNvPr id="6" name="Espace réservé du numéro de diapositive 5"/>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209314" y="489856"/>
            <a:ext cx="1687286" cy="5301343"/>
          </a:xfrm>
        </p:spPr>
        <p:txBody>
          <a:bodyPr vert="eaVert" rtlCol="0"/>
          <a:lstStyle/>
          <a:p>
            <a:pPr rtl="0"/>
            <a:r>
              <a:rPr lang="fr-FR" noProof="0"/>
              <a:t>Modifiez le style du titre</a:t>
            </a:r>
          </a:p>
        </p:txBody>
      </p:sp>
      <p:sp>
        <p:nvSpPr>
          <p:cNvPr id="3" name="Espace réservé du texte vertical 2"/>
          <p:cNvSpPr>
            <a:spLocks noGrp="1"/>
          </p:cNvSpPr>
          <p:nvPr>
            <p:ph type="body" orient="vert" idx="1"/>
          </p:nvPr>
        </p:nvSpPr>
        <p:spPr>
          <a:xfrm>
            <a:off x="1295399" y="489856"/>
            <a:ext cx="7587344" cy="5301343"/>
          </a:xfrm>
        </p:spPr>
        <p:txBody>
          <a:bodyPr vert="eaVert"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4" name="Espace réservé de la date 3"/>
          <p:cNvSpPr>
            <a:spLocks noGrp="1"/>
          </p:cNvSpPr>
          <p:nvPr>
            <p:ph type="dt" sz="half" idx="10"/>
          </p:nvPr>
        </p:nvSpPr>
        <p:spPr/>
        <p:txBody>
          <a:bodyPr rtlCol="0"/>
          <a:lstStyle/>
          <a:p>
            <a:pPr rtl="0"/>
            <a:fld id="{B45A31EB-8F5C-49D8-8080-687668AB0A8C}" type="datetime1">
              <a:rPr lang="fr-FR" noProof="0" smtClean="0"/>
              <a:t>12/12/2019</a:t>
            </a:fld>
            <a:endParaRPr lang="fr-FR" noProof="0"/>
          </a:p>
        </p:txBody>
      </p:sp>
      <p:sp>
        <p:nvSpPr>
          <p:cNvPr id="6" name="Espace réservé du numéro de diapositive 5"/>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p:nvPr>
        </p:nvSpPr>
        <p:spPr/>
        <p:txBody>
          <a:bodyPr rtlCol="0"/>
          <a:lstStyle>
            <a:lvl1pPr>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4" name="Espace réservé de la date 3"/>
          <p:cNvSpPr>
            <a:spLocks noGrp="1"/>
          </p:cNvSpPr>
          <p:nvPr>
            <p:ph type="dt" sz="half" idx="10"/>
          </p:nvPr>
        </p:nvSpPr>
        <p:spPr/>
        <p:txBody>
          <a:bodyPr rtlCol="0"/>
          <a:lstStyle/>
          <a:p>
            <a:pPr rtl="0"/>
            <a:fld id="{3B6FA4CD-DBE0-4CD8-AEA3-2D799EE913BB}" type="datetime1">
              <a:rPr lang="fr-FR" noProof="0" smtClean="0"/>
              <a:t>12/12/2019</a:t>
            </a:fld>
            <a:endParaRPr lang="fr-FR" noProof="0"/>
          </a:p>
        </p:txBody>
      </p:sp>
      <p:sp>
        <p:nvSpPr>
          <p:cNvPr id="6" name="Espace réservé du numéro de diapositive 5"/>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e 6"/>
          <p:cNvGrpSpPr/>
          <p:nvPr userDrawn="1"/>
        </p:nvGrpSpPr>
        <p:grpSpPr bwMode="hidden">
          <a:xfrm>
            <a:off x="-1" y="0"/>
            <a:ext cx="12192002" cy="6858000"/>
            <a:chOff x="-1" y="0"/>
            <a:chExt cx="12192002" cy="6858000"/>
          </a:xfrm>
        </p:grpSpPr>
        <p:cxnSp>
          <p:nvCxnSpPr>
            <p:cNvPr id="8" name="Connecteur droit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e 23"/>
            <p:cNvGrpSpPr/>
            <p:nvPr userDrawn="1"/>
          </p:nvGrpSpPr>
          <p:grpSpPr bwMode="hidden">
            <a:xfrm>
              <a:off x="-1" y="0"/>
              <a:ext cx="12192001" cy="6858000"/>
              <a:chOff x="-1" y="0"/>
              <a:chExt cx="12192001" cy="6858000"/>
            </a:xfrm>
          </p:grpSpPr>
          <p:cxnSp>
            <p:nvCxnSpPr>
              <p:cNvPr id="42" name="Connecteur droit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e 46"/>
              <p:cNvGrpSpPr/>
              <p:nvPr/>
            </p:nvGrpSpPr>
            <p:grpSpPr bwMode="hidden">
              <a:xfrm>
                <a:off x="6327885" y="0"/>
                <a:ext cx="5864115" cy="5898673"/>
                <a:chOff x="6327885" y="0"/>
                <a:chExt cx="5864115" cy="5898673"/>
              </a:xfrm>
            </p:grpSpPr>
            <p:cxnSp>
              <p:nvCxnSpPr>
                <p:cNvPr id="53" name="Connecteur droit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Connecteur droit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e 24"/>
            <p:cNvGrpSpPr/>
            <p:nvPr userDrawn="1"/>
          </p:nvGrpSpPr>
          <p:grpSpPr bwMode="hidden">
            <a:xfrm flipH="1">
              <a:off x="0" y="0"/>
              <a:ext cx="12192001" cy="6858000"/>
              <a:chOff x="-1" y="0"/>
              <a:chExt cx="12192001" cy="6858000"/>
            </a:xfrm>
          </p:grpSpPr>
          <p:cxnSp>
            <p:nvCxnSpPr>
              <p:cNvPr id="26" name="Connecteur droit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e 30"/>
              <p:cNvGrpSpPr/>
              <p:nvPr/>
            </p:nvGrpSpPr>
            <p:grpSpPr bwMode="hidden">
              <a:xfrm>
                <a:off x="6327885" y="0"/>
                <a:ext cx="5864115" cy="5898673"/>
                <a:chOff x="6327885" y="0"/>
                <a:chExt cx="5864115" cy="5898673"/>
              </a:xfrm>
            </p:grpSpPr>
            <p:cxnSp>
              <p:nvCxnSpPr>
                <p:cNvPr id="37" name="Connecteur droit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Connecteur droit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re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fr-FR" noProof="0"/>
              <a:t>Modifiez le style du titre</a:t>
            </a:r>
          </a:p>
        </p:txBody>
      </p:sp>
      <p:sp>
        <p:nvSpPr>
          <p:cNvPr id="3" name="Espace réservé du texte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a:t>Cliquez pour modifier les styles du texte du masque</a:t>
            </a:r>
          </a:p>
        </p:txBody>
      </p:sp>
      <p:cxnSp>
        <p:nvCxnSpPr>
          <p:cNvPr id="58" name="Connecteur droit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4" name="Espace réservé du contenu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5" name="Espace réservé de la date 4"/>
          <p:cNvSpPr>
            <a:spLocks noGrp="1"/>
          </p:cNvSpPr>
          <p:nvPr>
            <p:ph type="dt" sz="half" idx="10"/>
          </p:nvPr>
        </p:nvSpPr>
        <p:spPr/>
        <p:txBody>
          <a:bodyPr rtlCol="0"/>
          <a:lstStyle/>
          <a:p>
            <a:pPr rtl="0"/>
            <a:fld id="{8282A9C6-3B25-49D1-863F-791EDBD0D7D5}" type="datetime1">
              <a:rPr lang="fr-FR" noProof="0" smtClean="0"/>
              <a:t>12/12/2019</a:t>
            </a:fld>
            <a:endParaRPr lang="fr-FR" noProof="0"/>
          </a:p>
        </p:txBody>
      </p:sp>
      <p:sp>
        <p:nvSpPr>
          <p:cNvPr id="7" name="Espace réservé du numéro de diapositive 6"/>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5" name="Espace réservé du texte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8" name="Espace réservé du pied de page 7"/>
          <p:cNvSpPr>
            <a:spLocks noGrp="1"/>
          </p:cNvSpPr>
          <p:nvPr>
            <p:ph type="ftr" sz="quarter" idx="11"/>
          </p:nvPr>
        </p:nvSpPr>
        <p:spPr/>
        <p:txBody>
          <a:bodyPr rtlCol="0"/>
          <a:lstStyle/>
          <a:p>
            <a:pPr rtl="0"/>
            <a:r>
              <a:rPr lang="fr-FR" noProof="0"/>
              <a:t>Ajouter un pied de page</a:t>
            </a:r>
          </a:p>
        </p:txBody>
      </p:sp>
      <p:sp>
        <p:nvSpPr>
          <p:cNvPr id="7" name="Espace réservé de la date 6"/>
          <p:cNvSpPr>
            <a:spLocks noGrp="1"/>
          </p:cNvSpPr>
          <p:nvPr>
            <p:ph type="dt" sz="half" idx="10"/>
          </p:nvPr>
        </p:nvSpPr>
        <p:spPr/>
        <p:txBody>
          <a:bodyPr rtlCol="0"/>
          <a:lstStyle/>
          <a:p>
            <a:pPr rtl="0"/>
            <a:fld id="{E4A54AC9-7D47-4695-A129-61BA9779EB6D}" type="datetime1">
              <a:rPr lang="fr-FR" noProof="0" smtClean="0"/>
              <a:t>12/12/2019</a:t>
            </a:fld>
            <a:endParaRPr lang="fr-FR" noProof="0"/>
          </a:p>
        </p:txBody>
      </p:sp>
      <p:sp>
        <p:nvSpPr>
          <p:cNvPr id="9" name="Espace réservé du numéro de diapositive 8"/>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4" name="Espace réservé du pied de page 3"/>
          <p:cNvSpPr>
            <a:spLocks noGrp="1"/>
          </p:cNvSpPr>
          <p:nvPr>
            <p:ph type="ftr" sz="quarter" idx="11"/>
          </p:nvPr>
        </p:nvSpPr>
        <p:spPr/>
        <p:txBody>
          <a:bodyPr rtlCol="0"/>
          <a:lstStyle/>
          <a:p>
            <a:pPr rtl="0"/>
            <a:r>
              <a:rPr lang="fr-FR" noProof="0"/>
              <a:t>Ajouter un pied de page</a:t>
            </a:r>
          </a:p>
        </p:txBody>
      </p:sp>
      <p:sp>
        <p:nvSpPr>
          <p:cNvPr id="3" name="Espace réservé de la date 2"/>
          <p:cNvSpPr>
            <a:spLocks noGrp="1"/>
          </p:cNvSpPr>
          <p:nvPr>
            <p:ph type="dt" sz="half" idx="10"/>
          </p:nvPr>
        </p:nvSpPr>
        <p:spPr/>
        <p:txBody>
          <a:bodyPr rtlCol="0"/>
          <a:lstStyle/>
          <a:p>
            <a:pPr rtl="0"/>
            <a:fld id="{65F5F17E-FFD4-4872-AC74-0DC9CC658C9B}" type="datetime1">
              <a:rPr lang="fr-FR" noProof="0" smtClean="0"/>
              <a:t>12/12/2019</a:t>
            </a:fld>
            <a:endParaRPr lang="fr-FR" noProof="0"/>
          </a:p>
        </p:txBody>
      </p:sp>
      <p:sp>
        <p:nvSpPr>
          <p:cNvPr id="5" name="Espace réservé du numéro de diapositive 4"/>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pSp>
        <p:nvGrpSpPr>
          <p:cNvPr id="161" name="Groupe 160"/>
          <p:cNvGrpSpPr/>
          <p:nvPr userDrawn="1"/>
        </p:nvGrpSpPr>
        <p:grpSpPr bwMode="hidden">
          <a:xfrm>
            <a:off x="-1" y="0"/>
            <a:ext cx="12192002" cy="6858000"/>
            <a:chOff x="-1" y="0"/>
            <a:chExt cx="12192002" cy="6858000"/>
          </a:xfrm>
        </p:grpSpPr>
        <p:cxnSp>
          <p:nvCxnSpPr>
            <p:cNvPr id="162" name="Connecteur droit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Connecteur droit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Connecteur droit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Connecteur droit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Connecteur droit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Connecteur droit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Connecteur droit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Connecteur droit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Connecteur droit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Connecteur droit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Connecteur droit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Connecteur droit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Connecteur droit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Connecteur droit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Connecteur droit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Connecteur droit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e 177"/>
            <p:cNvGrpSpPr/>
            <p:nvPr userDrawn="1"/>
          </p:nvGrpSpPr>
          <p:grpSpPr bwMode="hidden">
            <a:xfrm>
              <a:off x="-1" y="0"/>
              <a:ext cx="12192001" cy="6858000"/>
              <a:chOff x="-1" y="0"/>
              <a:chExt cx="12192001" cy="6858000"/>
            </a:xfrm>
          </p:grpSpPr>
          <p:cxnSp>
            <p:nvCxnSpPr>
              <p:cNvPr id="196" name="Connecteur droit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Connecteur droit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Connecteur droit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Connecteur droit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Connecteur droit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e 200"/>
              <p:cNvGrpSpPr/>
              <p:nvPr/>
            </p:nvGrpSpPr>
            <p:grpSpPr bwMode="hidden">
              <a:xfrm>
                <a:off x="6327885" y="0"/>
                <a:ext cx="5864115" cy="5898673"/>
                <a:chOff x="6327885" y="0"/>
                <a:chExt cx="5864115" cy="5898673"/>
              </a:xfrm>
            </p:grpSpPr>
            <p:cxnSp>
              <p:nvCxnSpPr>
                <p:cNvPr id="207" name="Connecteur droit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Connecteur droit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Connecteur droit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Connecteur droit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Connecteur droit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Connecteur droit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Connecteur droit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Connecteur droit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Connecteur droit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Connecteur droit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e 178"/>
            <p:cNvGrpSpPr/>
            <p:nvPr userDrawn="1"/>
          </p:nvGrpSpPr>
          <p:grpSpPr bwMode="hidden">
            <a:xfrm flipH="1">
              <a:off x="0" y="0"/>
              <a:ext cx="12192001" cy="6858000"/>
              <a:chOff x="-1" y="0"/>
              <a:chExt cx="12192001" cy="6858000"/>
            </a:xfrm>
          </p:grpSpPr>
          <p:cxnSp>
            <p:nvCxnSpPr>
              <p:cNvPr id="180" name="Connecteur droit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Connecteur droit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Connecteur droit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Connecteur droit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Connecteur droit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e 184"/>
              <p:cNvGrpSpPr/>
              <p:nvPr/>
            </p:nvGrpSpPr>
            <p:grpSpPr bwMode="hidden">
              <a:xfrm>
                <a:off x="6327885" y="0"/>
                <a:ext cx="5864115" cy="5898673"/>
                <a:chOff x="6327885" y="0"/>
                <a:chExt cx="5864115" cy="5898673"/>
              </a:xfrm>
            </p:grpSpPr>
            <p:cxnSp>
              <p:nvCxnSpPr>
                <p:cNvPr id="191" name="Connecteur droit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Connecteur droit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Connecteur droit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Connecteur droit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Connecteur droit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Connecteur droit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Connecteur droit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Connecteur droit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Connecteur droit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Connecteur droit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Espace réservé du pied de page 212"/>
          <p:cNvSpPr>
            <a:spLocks noGrp="1"/>
          </p:cNvSpPr>
          <p:nvPr>
            <p:ph type="ftr" sz="quarter" idx="11"/>
          </p:nvPr>
        </p:nvSpPr>
        <p:spPr/>
        <p:txBody>
          <a:bodyPr rtlCol="0"/>
          <a:lstStyle/>
          <a:p>
            <a:pPr rtl="0"/>
            <a:r>
              <a:rPr lang="fr-FR" noProof="0"/>
              <a:t>Ajouter un pied de page</a:t>
            </a:r>
          </a:p>
        </p:txBody>
      </p:sp>
      <p:sp>
        <p:nvSpPr>
          <p:cNvPr id="212" name="Espace réservé de la date 211"/>
          <p:cNvSpPr>
            <a:spLocks noGrp="1"/>
          </p:cNvSpPr>
          <p:nvPr>
            <p:ph type="dt" sz="half" idx="10"/>
          </p:nvPr>
        </p:nvSpPr>
        <p:spPr/>
        <p:txBody>
          <a:bodyPr rtlCol="0"/>
          <a:lstStyle/>
          <a:p>
            <a:pPr rtl="0"/>
            <a:fld id="{74CEC4A0-C81D-4419-8162-7B2ED7F46E28}" type="datetime1">
              <a:rPr lang="fr-FR" noProof="0" smtClean="0"/>
              <a:t>12/12/2019</a:t>
            </a:fld>
            <a:endParaRPr lang="fr-FR" noProof="0"/>
          </a:p>
        </p:txBody>
      </p:sp>
      <p:sp>
        <p:nvSpPr>
          <p:cNvPr id="214" name="Espace réservé du numéro de diapositive 213"/>
          <p:cNvSpPr>
            <a:spLocks noGrp="1"/>
          </p:cNvSpPr>
          <p:nvPr>
            <p:ph type="sldNum" sz="quarter" idx="12"/>
          </p:nvPr>
        </p:nvSpPr>
        <p:spPr/>
        <p:txBody>
          <a:bodyPr rtlCol="0"/>
          <a:lstStyle/>
          <a:p>
            <a:pPr rtl="0"/>
            <a:fld id="{E31375A4-56A4-47D6-9801-1991572033F7}" type="slidenum">
              <a:rPr lang="fr-FR" noProof="0" smtClean="0"/>
              <a:pPr/>
              <a:t>‹N°›</a:t>
            </a:fld>
            <a:endParaRPr lang="fr-FR" noProof="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e 8"/>
          <p:cNvGrpSpPr/>
          <p:nvPr userDrawn="1"/>
        </p:nvGrpSpPr>
        <p:grpSpPr bwMode="hidden">
          <a:xfrm>
            <a:off x="-1" y="0"/>
            <a:ext cx="12192002" cy="6858000"/>
            <a:chOff x="-1" y="0"/>
            <a:chExt cx="12192002" cy="6858000"/>
          </a:xfrm>
        </p:grpSpPr>
        <p:cxnSp>
          <p:nvCxnSpPr>
            <p:cNvPr id="10" name="Connecteur droit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e 25"/>
            <p:cNvGrpSpPr/>
            <p:nvPr userDrawn="1"/>
          </p:nvGrpSpPr>
          <p:grpSpPr bwMode="hidden">
            <a:xfrm>
              <a:off x="-1" y="0"/>
              <a:ext cx="12192001" cy="6858000"/>
              <a:chOff x="-1" y="0"/>
              <a:chExt cx="12192001" cy="6858000"/>
            </a:xfrm>
          </p:grpSpPr>
          <p:cxnSp>
            <p:nvCxnSpPr>
              <p:cNvPr id="44" name="Connecteur droit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e 48"/>
              <p:cNvGrpSpPr/>
              <p:nvPr/>
            </p:nvGrpSpPr>
            <p:grpSpPr bwMode="hidden">
              <a:xfrm>
                <a:off x="6327885" y="0"/>
                <a:ext cx="5864115" cy="5898673"/>
                <a:chOff x="6327885" y="0"/>
                <a:chExt cx="5864115" cy="5898673"/>
              </a:xfrm>
            </p:grpSpPr>
            <p:cxnSp>
              <p:nvCxnSpPr>
                <p:cNvPr id="55" name="Connecteur droit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Connecteur droit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e 26"/>
            <p:cNvGrpSpPr/>
            <p:nvPr userDrawn="1"/>
          </p:nvGrpSpPr>
          <p:grpSpPr bwMode="hidden">
            <a:xfrm flipH="1">
              <a:off x="0" y="0"/>
              <a:ext cx="12192001" cy="6858000"/>
              <a:chOff x="-1" y="0"/>
              <a:chExt cx="12192001" cy="6858000"/>
            </a:xfrm>
          </p:grpSpPr>
          <p:cxnSp>
            <p:nvCxnSpPr>
              <p:cNvPr id="28" name="Connecteur droit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e 32"/>
              <p:cNvGrpSpPr/>
              <p:nvPr/>
            </p:nvGrpSpPr>
            <p:grpSpPr bwMode="hidden">
              <a:xfrm>
                <a:off x="6327885" y="0"/>
                <a:ext cx="5864115" cy="5898673"/>
                <a:chOff x="6327885" y="0"/>
                <a:chExt cx="5864115" cy="5898673"/>
              </a:xfrm>
            </p:grpSpPr>
            <p:cxnSp>
              <p:nvCxnSpPr>
                <p:cNvPr id="39" name="Connecteur droit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Connecteur droit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fr-FR" noProof="0"/>
              <a:t>Modifiez le style du titre</a:t>
            </a:r>
          </a:p>
        </p:txBody>
      </p:sp>
      <p:sp>
        <p:nvSpPr>
          <p:cNvPr id="3" name="Espace réservé du contenu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noProof="0" dirty="0"/>
          </a:p>
        </p:txBody>
      </p:sp>
      <p:sp>
        <p:nvSpPr>
          <p:cNvPr id="4" name="Espace réservé du texte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cxnSp>
        <p:nvCxnSpPr>
          <p:cNvPr id="60" name="Connecteur droit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5" name="Espace réservé de la date 4"/>
          <p:cNvSpPr>
            <a:spLocks noGrp="1"/>
          </p:cNvSpPr>
          <p:nvPr>
            <p:ph type="dt" sz="half" idx="10"/>
          </p:nvPr>
        </p:nvSpPr>
        <p:spPr/>
        <p:txBody>
          <a:bodyPr rtlCol="0"/>
          <a:lstStyle>
            <a:lvl1pPr>
              <a:defRPr>
                <a:solidFill>
                  <a:schemeClr val="bg1"/>
                </a:solidFill>
              </a:defRPr>
            </a:lvl1pPr>
          </a:lstStyle>
          <a:p>
            <a:pPr rtl="0"/>
            <a:fld id="{375B3617-D427-45E8-BE98-B12BF76A8059}" type="datetime1">
              <a:rPr lang="fr-FR" noProof="0" smtClean="0"/>
              <a:t>12/12/2019</a:t>
            </a:fld>
            <a:endParaRPr lang="fr-FR" noProof="0"/>
          </a:p>
        </p:txBody>
      </p:sp>
      <p:sp>
        <p:nvSpPr>
          <p:cNvPr id="8" name="Espace réservé du numéro de diapositive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fr-FR" noProof="0" smtClean="0"/>
              <a:pPr/>
              <a:t>‹N°›</a:t>
            </a:fld>
            <a:endParaRPr lang="fr-FR" noProof="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e 7"/>
          <p:cNvGrpSpPr/>
          <p:nvPr/>
        </p:nvGrpSpPr>
        <p:grpSpPr bwMode="hidden">
          <a:xfrm>
            <a:off x="-1" y="0"/>
            <a:ext cx="12192002" cy="6858000"/>
            <a:chOff x="-1" y="0"/>
            <a:chExt cx="12192002" cy="6858000"/>
          </a:xfrm>
        </p:grpSpPr>
        <p:cxnSp>
          <p:nvCxnSpPr>
            <p:cNvPr id="9" name="Connecteur droit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e 24"/>
            <p:cNvGrpSpPr/>
            <p:nvPr/>
          </p:nvGrpSpPr>
          <p:grpSpPr bwMode="hidden">
            <a:xfrm>
              <a:off x="-1" y="0"/>
              <a:ext cx="12192001" cy="6858000"/>
              <a:chOff x="-1" y="0"/>
              <a:chExt cx="12192001" cy="6858000"/>
            </a:xfrm>
          </p:grpSpPr>
          <p:cxnSp>
            <p:nvCxnSpPr>
              <p:cNvPr id="43" name="Connecteur droit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e 47"/>
              <p:cNvGrpSpPr/>
              <p:nvPr/>
            </p:nvGrpSpPr>
            <p:grpSpPr bwMode="hidden">
              <a:xfrm>
                <a:off x="6327885" y="0"/>
                <a:ext cx="5864115" cy="5898673"/>
                <a:chOff x="6327885" y="0"/>
                <a:chExt cx="5864115" cy="5898673"/>
              </a:xfrm>
            </p:grpSpPr>
            <p:cxnSp>
              <p:nvCxnSpPr>
                <p:cNvPr id="54" name="Connecteur droit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Connecteur droit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e 25"/>
            <p:cNvGrpSpPr/>
            <p:nvPr/>
          </p:nvGrpSpPr>
          <p:grpSpPr bwMode="hidden">
            <a:xfrm flipH="1">
              <a:off x="0" y="0"/>
              <a:ext cx="12192001" cy="6858000"/>
              <a:chOff x="-1" y="0"/>
              <a:chExt cx="12192001" cy="6858000"/>
            </a:xfrm>
          </p:grpSpPr>
          <p:cxnSp>
            <p:nvCxnSpPr>
              <p:cNvPr id="27" name="Connecteur droit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e 31"/>
              <p:cNvGrpSpPr/>
              <p:nvPr/>
            </p:nvGrpSpPr>
            <p:grpSpPr bwMode="hidden">
              <a:xfrm>
                <a:off x="6327885" y="0"/>
                <a:ext cx="5864115" cy="5898673"/>
                <a:chOff x="6327885" y="0"/>
                <a:chExt cx="5864115" cy="5898673"/>
              </a:xfrm>
            </p:grpSpPr>
            <p:cxnSp>
              <p:nvCxnSpPr>
                <p:cNvPr id="38" name="Connecteur droit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Connecteur droit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59" name="Connecteur droit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fr-FR" noProof="0"/>
              <a:t>Modifiez le style du titre</a:t>
            </a:r>
          </a:p>
        </p:txBody>
      </p:sp>
      <p:sp>
        <p:nvSpPr>
          <p:cNvPr id="3" name="Espace réservé d’image 2" descr="Espace réservé vide pour ajouter une image. Cliquez sur l’espace réservé et sélectionnez l’image à ajouter."/>
          <p:cNvSpPr>
            <a:spLocks noGrp="1"/>
          </p:cNvSpPr>
          <p:nvPr>
            <p:ph type="pic" idx="1" hasCustomPrompt="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e 95"/>
          <p:cNvGrpSpPr/>
          <p:nvPr userDrawn="1"/>
        </p:nvGrpSpPr>
        <p:grpSpPr bwMode="hidden">
          <a:xfrm>
            <a:off x="-1" y="-195943"/>
            <a:ext cx="12192002" cy="6858000"/>
            <a:chOff x="-1" y="0"/>
            <a:chExt cx="12192002" cy="6858000"/>
          </a:xfrm>
        </p:grpSpPr>
        <p:cxnSp>
          <p:nvCxnSpPr>
            <p:cNvPr id="97" name="Connecteur droit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Connecteur droit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Connecteur droit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Connecteur droit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Connecteur droit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Connecteur droit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Connecteur droit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Connecteur droit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Connecteur droit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Connecteur droit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Connecteur droit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Connecteur droit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Connecteur droit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Connecteur droit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Connecteur droit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Connecteur droit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e 112"/>
            <p:cNvGrpSpPr/>
            <p:nvPr userDrawn="1"/>
          </p:nvGrpSpPr>
          <p:grpSpPr bwMode="hidden">
            <a:xfrm>
              <a:off x="-1" y="0"/>
              <a:ext cx="12192001" cy="6858000"/>
              <a:chOff x="-1" y="0"/>
              <a:chExt cx="12192001" cy="6858000"/>
            </a:xfrm>
          </p:grpSpPr>
          <p:cxnSp>
            <p:nvCxnSpPr>
              <p:cNvPr id="131" name="Connecteur droit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Connecteur droit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Connecteur droit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Connecteur droit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Connecteur droit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e 135"/>
              <p:cNvGrpSpPr/>
              <p:nvPr/>
            </p:nvGrpSpPr>
            <p:grpSpPr bwMode="hidden">
              <a:xfrm>
                <a:off x="6327885" y="0"/>
                <a:ext cx="5864115" cy="5898673"/>
                <a:chOff x="6327885" y="0"/>
                <a:chExt cx="5864115" cy="5898673"/>
              </a:xfrm>
            </p:grpSpPr>
            <p:cxnSp>
              <p:nvCxnSpPr>
                <p:cNvPr id="142" name="Connecteur droit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Connecteur droit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Connecteur droit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Connecteur droit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Connecteur droit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Connecteur droit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Connecteur droit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Connecteur droit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Connecteur droit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Connecteur droit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e 113"/>
            <p:cNvGrpSpPr/>
            <p:nvPr userDrawn="1"/>
          </p:nvGrpSpPr>
          <p:grpSpPr bwMode="hidden">
            <a:xfrm flipH="1">
              <a:off x="0" y="0"/>
              <a:ext cx="12192001" cy="6858000"/>
              <a:chOff x="-1" y="0"/>
              <a:chExt cx="12192001" cy="6858000"/>
            </a:xfrm>
          </p:grpSpPr>
          <p:cxnSp>
            <p:nvCxnSpPr>
              <p:cNvPr id="115" name="Connecteur droit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Connecteur droit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Connecteur droit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Connecteur droit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Connecteur droit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e 119"/>
              <p:cNvGrpSpPr/>
              <p:nvPr/>
            </p:nvGrpSpPr>
            <p:grpSpPr bwMode="hidden">
              <a:xfrm>
                <a:off x="6327885" y="0"/>
                <a:ext cx="5864115" cy="5898673"/>
                <a:chOff x="6327885" y="0"/>
                <a:chExt cx="5864115" cy="5898673"/>
              </a:xfrm>
            </p:grpSpPr>
            <p:cxnSp>
              <p:nvCxnSpPr>
                <p:cNvPr id="126" name="Connecteur droit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Connecteur droit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Connecteur droit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Connecteur droit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Connecteur droit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Connecteur droit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Connecteur droit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Connecteur droit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Connecteur droit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Connecteur droit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Espace réservé du titre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fr-FR" dirty="0"/>
              <a:t>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cxnSp>
        <p:nvCxnSpPr>
          <p:cNvPr id="148" name="Connecteur droit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Espace réservé du pied de page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fr-FR" noProof="0"/>
              <a:t>Ajouter un pied de page</a:t>
            </a:r>
          </a:p>
        </p:txBody>
      </p:sp>
      <p:sp>
        <p:nvSpPr>
          <p:cNvPr id="4" name="Espace réservé de la date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43BA60B4-2820-4CAD-9F04-053483DCA915}" type="datetime1">
              <a:rPr lang="fr-FR" noProof="0" smtClean="0"/>
              <a:t>12/12/2019</a:t>
            </a:fld>
            <a:endParaRPr lang="fr-FR" noProof="0"/>
          </a:p>
        </p:txBody>
      </p:sp>
      <p:sp>
        <p:nvSpPr>
          <p:cNvPr id="6" name="Espace réservé du numéro de diapositive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31375A4-56A4-47D6-9801-1991572033F7}" type="slidenum">
              <a:rPr lang="fr-FR" noProof="0" smtClean="0"/>
              <a:pPr/>
              <a:t>‹N°›</a:t>
            </a:fld>
            <a:endParaRPr lang="fr-FR" noProof="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B83460CF-92EB-45F0-9D9C-1A579141D7FA}"/>
              </a:ext>
            </a:extLst>
          </p:cNvPr>
          <p:cNvSpPr txBox="1">
            <a:spLocks/>
          </p:cNvSpPr>
          <p:nvPr/>
        </p:nvSpPr>
        <p:spPr>
          <a:xfrm>
            <a:off x="984752" y="961062"/>
            <a:ext cx="9604310" cy="2324139"/>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pPr>
              <a:lnSpc>
                <a:spcPct val="160000"/>
              </a:lnSpc>
            </a:pPr>
            <a:r>
              <a:rPr lang="fr-FR" sz="6000" dirty="0" err="1"/>
              <a:t>Weighted</a:t>
            </a:r>
            <a:r>
              <a:rPr lang="fr-FR" sz="6000" dirty="0"/>
              <a:t> </a:t>
            </a:r>
            <a:r>
              <a:rPr lang="fr-FR" sz="6000" dirty="0" err="1"/>
              <a:t>Differential</a:t>
            </a:r>
            <a:r>
              <a:rPr lang="fr-FR" sz="6000" dirty="0"/>
              <a:t> Evolution </a:t>
            </a:r>
            <a:r>
              <a:rPr lang="fr-FR" sz="6000" dirty="0" err="1"/>
              <a:t>Algorithm</a:t>
            </a:r>
            <a:endParaRPr lang="fr-FR" sz="6000" dirty="0"/>
          </a:p>
        </p:txBody>
      </p:sp>
      <p:cxnSp>
        <p:nvCxnSpPr>
          <p:cNvPr id="8" name="Connecteur droit 7">
            <a:extLst>
              <a:ext uri="{FF2B5EF4-FFF2-40B4-BE49-F238E27FC236}">
                <a16:creationId xmlns:a16="http://schemas.microsoft.com/office/drawing/2014/main" id="{3725856F-A21C-41B3-A789-FD57D58AAE14}"/>
              </a:ext>
            </a:extLst>
          </p:cNvPr>
          <p:cNvCxnSpPr/>
          <p:nvPr/>
        </p:nvCxnSpPr>
        <p:spPr>
          <a:xfrm>
            <a:off x="583842" y="3850783"/>
            <a:ext cx="11024316"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FA4F2940-0CAE-4CBE-AD5F-6E20058BC84D}"/>
              </a:ext>
            </a:extLst>
          </p:cNvPr>
          <p:cNvSpPr txBox="1"/>
          <p:nvPr/>
        </p:nvSpPr>
        <p:spPr>
          <a:xfrm>
            <a:off x="583843" y="4301543"/>
            <a:ext cx="10620778" cy="2913618"/>
          </a:xfrm>
          <a:prstGeom prst="rect">
            <a:avLst/>
          </a:prstGeom>
          <a:noFill/>
        </p:spPr>
        <p:txBody>
          <a:bodyPr wrap="square" rtlCol="0">
            <a:spAutoFit/>
          </a:bodyPr>
          <a:lstStyle/>
          <a:p>
            <a:pPr>
              <a:spcAft>
                <a:spcPts val="100"/>
              </a:spcAft>
            </a:pPr>
            <a:r>
              <a:rPr lang="fr-FR" b="1" u="sng" dirty="0">
                <a:solidFill>
                  <a:schemeClr val="tx2"/>
                </a:solidFill>
              </a:rPr>
              <a:t>Réaliser par :</a:t>
            </a:r>
          </a:p>
          <a:p>
            <a:pPr marL="982663" indent="-258763" defTabSz="1077913">
              <a:spcAft>
                <a:spcPts val="100"/>
              </a:spcAft>
              <a:buFont typeface="Arial" panose="020B0604020202020204" pitchFamily="34" charset="0"/>
              <a:buChar char="∞"/>
              <a:tabLst>
                <a:tab pos="723900" algn="l"/>
              </a:tabLst>
            </a:pPr>
            <a:r>
              <a:rPr lang="fr-FR" b="1" dirty="0" err="1">
                <a:solidFill>
                  <a:srgbClr val="245A8C"/>
                </a:solidFill>
              </a:rPr>
              <a:t>Asmae</a:t>
            </a:r>
            <a:r>
              <a:rPr lang="fr-FR" b="1" dirty="0">
                <a:solidFill>
                  <a:srgbClr val="245A8C"/>
                </a:solidFill>
              </a:rPr>
              <a:t> YASSINE</a:t>
            </a:r>
          </a:p>
          <a:p>
            <a:pPr marL="982663" indent="-258763" defTabSz="1077913">
              <a:spcAft>
                <a:spcPts val="100"/>
              </a:spcAft>
              <a:buFont typeface="Arial" panose="020B0604020202020204" pitchFamily="34" charset="0"/>
              <a:buChar char="∞"/>
              <a:tabLst>
                <a:tab pos="723900" algn="l"/>
              </a:tabLst>
            </a:pPr>
            <a:r>
              <a:rPr lang="fr-FR" b="1" dirty="0" err="1">
                <a:solidFill>
                  <a:srgbClr val="245A8C"/>
                </a:solidFill>
              </a:rPr>
              <a:t>Insaf</a:t>
            </a:r>
            <a:r>
              <a:rPr lang="fr-FR" b="1" dirty="0">
                <a:solidFill>
                  <a:srgbClr val="245A8C"/>
                </a:solidFill>
              </a:rPr>
              <a:t> Salma BENAMARA </a:t>
            </a:r>
          </a:p>
          <a:p>
            <a:pPr marL="982663" indent="-258763" defTabSz="1077913">
              <a:spcAft>
                <a:spcPts val="100"/>
              </a:spcAft>
              <a:buFont typeface="Arial" panose="020B0604020202020204" pitchFamily="34" charset="0"/>
              <a:buChar char="∞"/>
              <a:tabLst>
                <a:tab pos="723900" algn="l"/>
              </a:tabLst>
            </a:pPr>
            <a:r>
              <a:rPr lang="fr-FR" b="1" dirty="0">
                <a:solidFill>
                  <a:srgbClr val="245A8C"/>
                </a:solidFill>
              </a:rPr>
              <a:t>Boubou SAGNA</a:t>
            </a:r>
          </a:p>
          <a:p>
            <a:pPr marL="982663" indent="-258763" defTabSz="1077913">
              <a:spcAft>
                <a:spcPts val="100"/>
              </a:spcAft>
              <a:buFont typeface="Arial" panose="020B0604020202020204" pitchFamily="34" charset="0"/>
              <a:buChar char="∞"/>
              <a:tabLst>
                <a:tab pos="723900" algn="l"/>
              </a:tabLst>
            </a:pPr>
            <a:r>
              <a:rPr lang="fr-FR" b="1" dirty="0">
                <a:solidFill>
                  <a:srgbClr val="245A8C"/>
                </a:solidFill>
              </a:rPr>
              <a:t>Antoine VANULLI</a:t>
            </a:r>
          </a:p>
          <a:p>
            <a:endParaRPr lang="fr-FR" b="1" u="sng" dirty="0"/>
          </a:p>
          <a:p>
            <a:endParaRPr lang="fr-FR" b="1" u="sng" dirty="0"/>
          </a:p>
          <a:p>
            <a:endParaRPr lang="fr-FR" b="1" u="sng" dirty="0"/>
          </a:p>
          <a:p>
            <a:endParaRPr lang="fr-FR" b="1" u="sng" dirty="0"/>
          </a:p>
          <a:p>
            <a:endParaRPr lang="fr-FR" b="1" u="sng"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Plan</a:t>
            </a:r>
          </a:p>
        </p:txBody>
      </p:sp>
      <p:sp>
        <p:nvSpPr>
          <p:cNvPr id="3" name="Espace réservé du contenu 2"/>
          <p:cNvSpPr>
            <a:spLocks noGrp="1"/>
          </p:cNvSpPr>
          <p:nvPr>
            <p:ph idx="1"/>
          </p:nvPr>
        </p:nvSpPr>
        <p:spPr/>
        <p:txBody>
          <a:bodyPr rtlCol="0"/>
          <a:lstStyle/>
          <a:p>
            <a:pPr rtl="0"/>
            <a:r>
              <a:rPr lang="fr-FR" dirty="0"/>
              <a:t>Introduction</a:t>
            </a:r>
          </a:p>
          <a:p>
            <a:pPr rtl="0"/>
            <a:r>
              <a:rPr lang="fr-FR" dirty="0"/>
              <a:t>WDEA</a:t>
            </a:r>
          </a:p>
          <a:p>
            <a:pPr rtl="0"/>
            <a:r>
              <a:rPr lang="fr-FR" dirty="0"/>
              <a:t>Répartition des Tâches</a:t>
            </a:r>
          </a:p>
          <a:p>
            <a:pPr rtl="0"/>
            <a:r>
              <a:rPr lang="fr-FR" dirty="0"/>
              <a:t>Outils utilisés</a:t>
            </a:r>
          </a:p>
          <a:p>
            <a:pPr rtl="0"/>
            <a:r>
              <a:rPr lang="fr-FR" dirty="0"/>
              <a:t>Déroulement du projet</a:t>
            </a:r>
          </a:p>
          <a:p>
            <a:pPr rtl="0"/>
            <a:r>
              <a:rPr lang="fr-FR"/>
              <a:t>Conclusion</a:t>
            </a:r>
            <a:endParaRPr lang="fr-FR" dirty="0"/>
          </a:p>
          <a:p>
            <a:pPr rtl="0"/>
            <a:endParaRPr lang="fr-FR" dirty="0"/>
          </a:p>
          <a:p>
            <a:pPr rtl="0"/>
            <a:endParaRPr lang="fr-FR" dirty="0"/>
          </a:p>
        </p:txBody>
      </p:sp>
    </p:spTree>
    <p:extLst>
      <p:ext uri="{BB962C8B-B14F-4D97-AF65-F5344CB8AC3E}">
        <p14:creationId xmlns:p14="http://schemas.microsoft.com/office/powerpoint/2010/main" val="2760776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Introduction</a:t>
            </a:r>
          </a:p>
        </p:txBody>
      </p:sp>
      <p:sp>
        <p:nvSpPr>
          <p:cNvPr id="3" name="Espace réservé du contenu 2"/>
          <p:cNvSpPr>
            <a:spLocks noGrp="1"/>
          </p:cNvSpPr>
          <p:nvPr>
            <p:ph idx="1"/>
          </p:nvPr>
        </p:nvSpPr>
        <p:spPr/>
        <p:txBody>
          <a:bodyPr rtlCol="0"/>
          <a:lstStyle/>
          <a:p>
            <a:pPr rtl="0"/>
            <a:endParaRPr lang="fr-FR" dirty="0"/>
          </a:p>
          <a:p>
            <a:pPr rtl="0"/>
            <a:endParaRPr lang="fr-FR" dirty="0"/>
          </a:p>
        </p:txBody>
      </p:sp>
      <p:sp>
        <p:nvSpPr>
          <p:cNvPr id="5" name="ZoneTexte 4">
            <a:extLst>
              <a:ext uri="{FF2B5EF4-FFF2-40B4-BE49-F238E27FC236}">
                <a16:creationId xmlns:a16="http://schemas.microsoft.com/office/drawing/2014/main" id="{C4559C08-A9AB-4486-A92F-4260D709D0DF}"/>
              </a:ext>
            </a:extLst>
          </p:cNvPr>
          <p:cNvSpPr txBox="1"/>
          <p:nvPr/>
        </p:nvSpPr>
        <p:spPr>
          <a:xfrm>
            <a:off x="750627" y="2142699"/>
            <a:ext cx="10145973" cy="2677656"/>
          </a:xfrm>
          <a:prstGeom prst="rect">
            <a:avLst/>
          </a:prstGeom>
          <a:noFill/>
        </p:spPr>
        <p:txBody>
          <a:bodyPr wrap="square" rtlCol="0">
            <a:spAutoFit/>
          </a:bodyPr>
          <a:lstStyle/>
          <a:p>
            <a:pPr indent="355600" algn="just"/>
            <a:r>
              <a:rPr lang="fr-FR" sz="2400" dirty="0">
                <a:solidFill>
                  <a:schemeClr val="bg2">
                    <a:lumMod val="25000"/>
                  </a:schemeClr>
                </a:solidFill>
              </a:rPr>
              <a:t>Sur ce projet on a été amené à travailler sur un algorithme d’optimisation WDEA. </a:t>
            </a:r>
          </a:p>
          <a:p>
            <a:pPr indent="355600" algn="just"/>
            <a:r>
              <a:rPr lang="fr-FR" sz="2400" dirty="0">
                <a:solidFill>
                  <a:schemeClr val="bg2">
                    <a:lumMod val="25000"/>
                  </a:schemeClr>
                </a:solidFill>
              </a:rPr>
              <a:t>Ce projet à pour objectif la compréhension de l’algorithme et de son fonctionnement, le coder en </a:t>
            </a:r>
            <a:r>
              <a:rPr lang="fr-FR" sz="2400" dirty="0" err="1">
                <a:solidFill>
                  <a:schemeClr val="bg2">
                    <a:lumMod val="25000"/>
                  </a:schemeClr>
                </a:solidFill>
              </a:rPr>
              <a:t>c++</a:t>
            </a:r>
            <a:r>
              <a:rPr lang="fr-FR" sz="2400" dirty="0">
                <a:solidFill>
                  <a:schemeClr val="bg2">
                    <a:lumMod val="25000"/>
                  </a:schemeClr>
                </a:solidFill>
              </a:rPr>
              <a:t> en utilisant les classes préalablement définis.</a:t>
            </a:r>
          </a:p>
          <a:p>
            <a:pPr indent="355600" algn="just"/>
            <a:r>
              <a:rPr lang="fr-FR" sz="2400" dirty="0">
                <a:solidFill>
                  <a:schemeClr val="bg2">
                    <a:lumMod val="25000"/>
                  </a:schemeClr>
                </a:solidFill>
              </a:rPr>
              <a:t>Trouver la relation entre le problème de l’algorithme WDEA et ceux des fonctions benchmark, et l’implémenter sur ces derniers.</a:t>
            </a:r>
          </a:p>
        </p:txBody>
      </p:sp>
    </p:spTree>
    <p:extLst>
      <p:ext uri="{BB962C8B-B14F-4D97-AF65-F5344CB8AC3E}">
        <p14:creationId xmlns:p14="http://schemas.microsoft.com/office/powerpoint/2010/main" val="409527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5400" y="159434"/>
            <a:ext cx="9601200" cy="1142385"/>
          </a:xfrm>
        </p:spPr>
        <p:txBody>
          <a:bodyPr rtlCol="0"/>
          <a:lstStyle/>
          <a:p>
            <a:pPr rtl="0"/>
            <a:r>
              <a:rPr lang="fr-FR" dirty="0" err="1"/>
              <a:t>Weighted</a:t>
            </a:r>
            <a:r>
              <a:rPr lang="fr-FR" dirty="0"/>
              <a:t> </a:t>
            </a:r>
            <a:r>
              <a:rPr lang="fr-FR" dirty="0" err="1"/>
              <a:t>Differential</a:t>
            </a:r>
            <a:r>
              <a:rPr lang="fr-FR" dirty="0"/>
              <a:t> Evolution </a:t>
            </a:r>
            <a:r>
              <a:rPr lang="fr-FR" dirty="0" err="1"/>
              <a:t>Algorithm</a:t>
            </a:r>
            <a:endParaRPr lang="fr-FR" dirty="0"/>
          </a:p>
        </p:txBody>
      </p:sp>
      <p:sp>
        <p:nvSpPr>
          <p:cNvPr id="3" name="Espace réservé du contenu 2"/>
          <p:cNvSpPr>
            <a:spLocks noGrp="1"/>
          </p:cNvSpPr>
          <p:nvPr>
            <p:ph idx="1"/>
          </p:nvPr>
        </p:nvSpPr>
        <p:spPr/>
        <p:txBody>
          <a:bodyPr rtlCol="0"/>
          <a:lstStyle/>
          <a:p>
            <a:pPr rtl="0"/>
            <a:endParaRPr lang="fr-FR" dirty="0"/>
          </a:p>
          <a:p>
            <a:pPr rtl="0"/>
            <a:endParaRPr lang="fr-FR" dirty="0"/>
          </a:p>
        </p:txBody>
      </p:sp>
      <p:sp>
        <p:nvSpPr>
          <p:cNvPr id="5" name="ZoneTexte 4">
            <a:extLst>
              <a:ext uri="{FF2B5EF4-FFF2-40B4-BE49-F238E27FC236}">
                <a16:creationId xmlns:a16="http://schemas.microsoft.com/office/drawing/2014/main" id="{C7F794C3-1BEC-489D-BB35-F6D2BBB1FF38}"/>
              </a:ext>
            </a:extLst>
          </p:cNvPr>
          <p:cNvSpPr txBox="1"/>
          <p:nvPr/>
        </p:nvSpPr>
        <p:spPr>
          <a:xfrm>
            <a:off x="890764" y="1725544"/>
            <a:ext cx="10410472" cy="4524315"/>
          </a:xfrm>
          <a:prstGeom prst="rect">
            <a:avLst/>
          </a:prstGeom>
          <a:noFill/>
        </p:spPr>
        <p:txBody>
          <a:bodyPr wrap="square" rtlCol="0">
            <a:spAutoFit/>
          </a:bodyPr>
          <a:lstStyle/>
          <a:p>
            <a:pPr indent="355600" algn="just"/>
            <a:r>
              <a:rPr lang="fr-FR" sz="2200" dirty="0">
                <a:solidFill>
                  <a:schemeClr val="bg2">
                    <a:lumMod val="25000"/>
                  </a:schemeClr>
                </a:solidFill>
              </a:rPr>
              <a:t>WDE est un algorithme de recherche évolutif basé sur deux populations (bi-population) développé pour résoudre des problèmes d’optimisation numérique à valeurs réelles (séparables, non séparables, problèmes unimodaux, multimodaux et hybrides). </a:t>
            </a:r>
          </a:p>
          <a:p>
            <a:pPr indent="355600" algn="just"/>
            <a:r>
              <a:rPr lang="fr-FR" sz="2200" dirty="0">
                <a:solidFill>
                  <a:schemeClr val="bg2">
                    <a:lumMod val="25000"/>
                  </a:schemeClr>
                </a:solidFill>
              </a:rPr>
              <a:t>WDEA est un algorithme itérative, non récursive contrairement à la DEA. WDEA a plus de succès dans la résolution des problèmes numérique par ce qu’il ne se piège pas facilement avec une solution local grâce à son processus d’essaimage très efficace.</a:t>
            </a:r>
          </a:p>
          <a:p>
            <a:pPr indent="355600" algn="just"/>
            <a:r>
              <a:rPr lang="fr-FR" sz="2200" dirty="0">
                <a:solidFill>
                  <a:schemeClr val="bg2">
                    <a:lumMod val="25000"/>
                  </a:schemeClr>
                </a:solidFill>
              </a:rPr>
              <a:t>Ainsi le succès de la résolution des problèmes du WDEA ne dépend pas du type du problème, il n’as pas besoin d’utiliser une mutation différente pour chaque type de problème. Le processus de croisement et de mutation de WDEA sont plus simples et plus efficace que ceux du DEA. </a:t>
            </a:r>
          </a:p>
          <a:p>
            <a:pPr indent="355600" algn="just"/>
            <a:r>
              <a:rPr lang="fr-FR" sz="2400" dirty="0">
                <a:solidFill>
                  <a:schemeClr val="bg2">
                    <a:lumMod val="25000"/>
                  </a:schemeClr>
                </a:solidFill>
              </a:rPr>
              <a:t>  </a:t>
            </a:r>
          </a:p>
        </p:txBody>
      </p:sp>
    </p:spTree>
    <p:extLst>
      <p:ext uri="{BB962C8B-B14F-4D97-AF65-F5344CB8AC3E}">
        <p14:creationId xmlns:p14="http://schemas.microsoft.com/office/powerpoint/2010/main" val="403940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Répartition des tâches</a:t>
            </a:r>
          </a:p>
        </p:txBody>
      </p:sp>
      <p:sp>
        <p:nvSpPr>
          <p:cNvPr id="3" name="Espace réservé du contenu 2"/>
          <p:cNvSpPr>
            <a:spLocks noGrp="1"/>
          </p:cNvSpPr>
          <p:nvPr>
            <p:ph idx="1"/>
          </p:nvPr>
        </p:nvSpPr>
        <p:spPr/>
        <p:txBody>
          <a:bodyPr rtlCol="0"/>
          <a:lstStyle/>
          <a:p>
            <a:pPr rtl="0"/>
            <a:endParaRPr lang="fr-FR" dirty="0"/>
          </a:p>
          <a:p>
            <a:pPr rtl="0"/>
            <a:endParaRPr lang="fr-FR" dirty="0"/>
          </a:p>
        </p:txBody>
      </p:sp>
      <p:sp>
        <p:nvSpPr>
          <p:cNvPr id="4" name="ZoneTexte 3">
            <a:extLst>
              <a:ext uri="{FF2B5EF4-FFF2-40B4-BE49-F238E27FC236}">
                <a16:creationId xmlns:a16="http://schemas.microsoft.com/office/drawing/2014/main" id="{AC2FEA3A-125A-4A03-85DF-C7C576591E8C}"/>
              </a:ext>
            </a:extLst>
          </p:cNvPr>
          <p:cNvSpPr txBox="1"/>
          <p:nvPr/>
        </p:nvSpPr>
        <p:spPr>
          <a:xfrm>
            <a:off x="539262" y="2130086"/>
            <a:ext cx="11371385" cy="3244158"/>
          </a:xfrm>
          <a:prstGeom prst="rect">
            <a:avLst/>
          </a:prstGeom>
          <a:noFill/>
        </p:spPr>
        <p:txBody>
          <a:bodyPr wrap="square" rtlCol="0">
            <a:spAutoFit/>
          </a:bodyPr>
          <a:lstStyle/>
          <a:p>
            <a:pPr>
              <a:lnSpc>
                <a:spcPct val="150000"/>
              </a:lnSpc>
            </a:pPr>
            <a:r>
              <a:rPr lang="fr-FR" sz="2800" b="1" dirty="0">
                <a:solidFill>
                  <a:schemeClr val="accent1">
                    <a:lumMod val="50000"/>
                  </a:schemeClr>
                </a:solidFill>
              </a:rPr>
              <a:t>Salma: </a:t>
            </a:r>
            <a:r>
              <a:rPr lang="fr-FR" sz="2800" dirty="0">
                <a:solidFill>
                  <a:schemeClr val="accent1">
                    <a:lumMod val="50000"/>
                  </a:schemeClr>
                </a:solidFill>
              </a:rPr>
              <a:t>le croisement, Classe </a:t>
            </a:r>
            <a:r>
              <a:rPr lang="fr-FR" sz="2800" dirty="0" err="1">
                <a:solidFill>
                  <a:schemeClr val="accent1">
                    <a:lumMod val="50000"/>
                  </a:schemeClr>
                </a:solidFill>
              </a:rPr>
              <a:t>SetUpParams</a:t>
            </a:r>
            <a:r>
              <a:rPr lang="fr-FR" sz="2800" dirty="0">
                <a:solidFill>
                  <a:schemeClr val="accent1">
                    <a:lumMod val="50000"/>
                  </a:schemeClr>
                </a:solidFill>
              </a:rPr>
              <a:t> et la rédaction du rapport, solution.</a:t>
            </a:r>
          </a:p>
          <a:p>
            <a:pPr>
              <a:lnSpc>
                <a:spcPct val="150000"/>
              </a:lnSpc>
            </a:pPr>
            <a:r>
              <a:rPr lang="fr-FR" sz="2800" b="1" dirty="0" err="1">
                <a:solidFill>
                  <a:schemeClr val="accent1">
                    <a:lumMod val="50000"/>
                  </a:schemeClr>
                </a:solidFill>
              </a:rPr>
              <a:t>Asmae</a:t>
            </a:r>
            <a:r>
              <a:rPr lang="fr-FR" sz="2800" b="1" dirty="0">
                <a:solidFill>
                  <a:schemeClr val="accent1">
                    <a:lumMod val="50000"/>
                  </a:schemeClr>
                </a:solidFill>
              </a:rPr>
              <a:t>: </a:t>
            </a:r>
            <a:r>
              <a:rPr lang="fr-FR" sz="2800" dirty="0">
                <a:solidFill>
                  <a:schemeClr val="accent1">
                    <a:lumMod val="50000"/>
                  </a:schemeClr>
                </a:solidFill>
              </a:rPr>
              <a:t>l’initialisation et la présentation power point, solution.</a:t>
            </a:r>
          </a:p>
          <a:p>
            <a:pPr>
              <a:lnSpc>
                <a:spcPct val="150000"/>
              </a:lnSpc>
            </a:pPr>
            <a:r>
              <a:rPr lang="fr-FR" sz="2800" b="1" dirty="0">
                <a:solidFill>
                  <a:schemeClr val="accent1">
                    <a:lumMod val="50000"/>
                  </a:schemeClr>
                </a:solidFill>
              </a:rPr>
              <a:t>Boubou: </a:t>
            </a:r>
            <a:r>
              <a:rPr lang="fr-FR" sz="2800" dirty="0">
                <a:solidFill>
                  <a:schemeClr val="accent1">
                    <a:lumMod val="50000"/>
                  </a:schemeClr>
                </a:solidFill>
              </a:rPr>
              <a:t>la mutation et les benchmark, solution.</a:t>
            </a:r>
          </a:p>
          <a:p>
            <a:pPr>
              <a:lnSpc>
                <a:spcPct val="150000"/>
              </a:lnSpc>
            </a:pPr>
            <a:r>
              <a:rPr lang="fr-FR" sz="2800" b="1" dirty="0">
                <a:solidFill>
                  <a:schemeClr val="accent1">
                    <a:lumMod val="50000"/>
                  </a:schemeClr>
                </a:solidFill>
              </a:rPr>
              <a:t>Antoine: </a:t>
            </a:r>
            <a:r>
              <a:rPr lang="fr-FR" sz="2800">
                <a:solidFill>
                  <a:schemeClr val="accent1">
                    <a:lumMod val="50000"/>
                  </a:schemeClr>
                </a:solidFill>
              </a:rPr>
              <a:t>La sélection, solution.</a:t>
            </a:r>
          </a:p>
        </p:txBody>
      </p:sp>
    </p:spTree>
    <p:extLst>
      <p:ext uri="{BB962C8B-B14F-4D97-AF65-F5344CB8AC3E}">
        <p14:creationId xmlns:p14="http://schemas.microsoft.com/office/powerpoint/2010/main" val="396335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a:t>Outils utilisées</a:t>
            </a:r>
          </a:p>
        </p:txBody>
      </p:sp>
      <p:sp>
        <p:nvSpPr>
          <p:cNvPr id="3" name="Espace réservé du contenu 2"/>
          <p:cNvSpPr>
            <a:spLocks noGrp="1"/>
          </p:cNvSpPr>
          <p:nvPr>
            <p:ph idx="1"/>
          </p:nvPr>
        </p:nvSpPr>
        <p:spPr/>
        <p:txBody>
          <a:bodyPr rtlCol="0"/>
          <a:lstStyle/>
          <a:p>
            <a:pPr rtl="0"/>
            <a:endParaRPr lang="fr-FR" dirty="0"/>
          </a:p>
          <a:p>
            <a:pPr rtl="0"/>
            <a:endParaRPr lang="fr-FR" dirty="0"/>
          </a:p>
        </p:txBody>
      </p:sp>
      <p:pic>
        <p:nvPicPr>
          <p:cNvPr id="8" name="Image 7">
            <a:extLst>
              <a:ext uri="{FF2B5EF4-FFF2-40B4-BE49-F238E27FC236}">
                <a16:creationId xmlns:a16="http://schemas.microsoft.com/office/drawing/2014/main" id="{78EA9B73-5AA8-434F-8548-7D4C96B69532}"/>
              </a:ext>
            </a:extLst>
          </p:cNvPr>
          <p:cNvPicPr>
            <a:picLocks noChangeAspect="1"/>
          </p:cNvPicPr>
          <p:nvPr/>
        </p:nvPicPr>
        <p:blipFill>
          <a:blip r:embed="rId3"/>
          <a:stretch>
            <a:fillRect/>
          </a:stretch>
        </p:blipFill>
        <p:spPr>
          <a:xfrm>
            <a:off x="4893500" y="2596240"/>
            <a:ext cx="2405000" cy="2335089"/>
          </a:xfrm>
          <a:prstGeom prst="rect">
            <a:avLst/>
          </a:prstGeom>
        </p:spPr>
      </p:pic>
      <p:pic>
        <p:nvPicPr>
          <p:cNvPr id="6" name="Image 5">
            <a:extLst>
              <a:ext uri="{FF2B5EF4-FFF2-40B4-BE49-F238E27FC236}">
                <a16:creationId xmlns:a16="http://schemas.microsoft.com/office/drawing/2014/main" id="{35CAF567-6B21-41BD-AEEB-4FB7DDF9932E}"/>
              </a:ext>
            </a:extLst>
          </p:cNvPr>
          <p:cNvPicPr>
            <a:picLocks noChangeAspect="1"/>
          </p:cNvPicPr>
          <p:nvPr/>
        </p:nvPicPr>
        <p:blipFill>
          <a:blip r:embed="rId4"/>
          <a:stretch>
            <a:fillRect/>
          </a:stretch>
        </p:blipFill>
        <p:spPr>
          <a:xfrm>
            <a:off x="1127561" y="2331593"/>
            <a:ext cx="2906265" cy="2624720"/>
          </a:xfrm>
          <a:prstGeom prst="rect">
            <a:avLst/>
          </a:prstGeom>
        </p:spPr>
      </p:pic>
      <p:pic>
        <p:nvPicPr>
          <p:cNvPr id="11" name="Image 10">
            <a:extLst>
              <a:ext uri="{FF2B5EF4-FFF2-40B4-BE49-F238E27FC236}">
                <a16:creationId xmlns:a16="http://schemas.microsoft.com/office/drawing/2014/main" id="{CD00A0FE-3D50-4F83-9EB6-1A9EC9CED3DC}"/>
              </a:ext>
            </a:extLst>
          </p:cNvPr>
          <p:cNvPicPr>
            <a:picLocks noChangeAspect="1"/>
          </p:cNvPicPr>
          <p:nvPr/>
        </p:nvPicPr>
        <p:blipFill>
          <a:blip r:embed="rId5"/>
          <a:stretch>
            <a:fillRect/>
          </a:stretch>
        </p:blipFill>
        <p:spPr>
          <a:xfrm>
            <a:off x="8158174" y="2315028"/>
            <a:ext cx="3349435" cy="2512076"/>
          </a:xfrm>
          <a:prstGeom prst="rect">
            <a:avLst/>
          </a:prstGeom>
        </p:spPr>
      </p:pic>
    </p:spTree>
    <p:extLst>
      <p:ext uri="{BB962C8B-B14F-4D97-AF65-F5344CB8AC3E}">
        <p14:creationId xmlns:p14="http://schemas.microsoft.com/office/powerpoint/2010/main" val="228053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5400" y="726180"/>
            <a:ext cx="9601200" cy="1142385"/>
          </a:xfrm>
        </p:spPr>
        <p:txBody>
          <a:bodyPr rtlCol="0"/>
          <a:lstStyle/>
          <a:p>
            <a:pPr rtl="0"/>
            <a:r>
              <a:rPr lang="fr-FR" dirty="0"/>
              <a:t>Déroulement du projet</a:t>
            </a:r>
          </a:p>
        </p:txBody>
      </p:sp>
      <p:sp>
        <p:nvSpPr>
          <p:cNvPr id="3" name="Espace réservé du contenu 2"/>
          <p:cNvSpPr>
            <a:spLocks noGrp="1"/>
          </p:cNvSpPr>
          <p:nvPr>
            <p:ph idx="1"/>
          </p:nvPr>
        </p:nvSpPr>
        <p:spPr/>
        <p:txBody>
          <a:bodyPr rtlCol="0"/>
          <a:lstStyle/>
          <a:p>
            <a:pPr rtl="0"/>
            <a:endParaRPr lang="fr-FR" dirty="0"/>
          </a:p>
          <a:p>
            <a:pPr rtl="0"/>
            <a:endParaRPr lang="fr-FR" dirty="0"/>
          </a:p>
        </p:txBody>
      </p:sp>
      <p:pic>
        <p:nvPicPr>
          <p:cNvPr id="10" name="Image 9">
            <a:extLst>
              <a:ext uri="{FF2B5EF4-FFF2-40B4-BE49-F238E27FC236}">
                <a16:creationId xmlns:a16="http://schemas.microsoft.com/office/drawing/2014/main" id="{9F8DF710-CECB-4B4B-9546-FD7B9458B30F}"/>
              </a:ext>
            </a:extLst>
          </p:cNvPr>
          <p:cNvPicPr>
            <a:picLocks noChangeAspect="1"/>
          </p:cNvPicPr>
          <p:nvPr/>
        </p:nvPicPr>
        <p:blipFill>
          <a:blip r:embed="rId3"/>
          <a:stretch>
            <a:fillRect/>
          </a:stretch>
        </p:blipFill>
        <p:spPr>
          <a:xfrm>
            <a:off x="952500" y="1981201"/>
            <a:ext cx="10287000" cy="2554978"/>
          </a:xfrm>
          <a:prstGeom prst="rect">
            <a:avLst/>
          </a:prstGeom>
        </p:spPr>
      </p:pic>
    </p:spTree>
    <p:extLst>
      <p:ext uri="{BB962C8B-B14F-4D97-AF65-F5344CB8AC3E}">
        <p14:creationId xmlns:p14="http://schemas.microsoft.com/office/powerpoint/2010/main" val="541643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5400" y="2828176"/>
            <a:ext cx="9601200" cy="1948540"/>
          </a:xfrm>
        </p:spPr>
        <p:txBody>
          <a:bodyPr rtlCol="0">
            <a:normAutofit/>
          </a:bodyPr>
          <a:lstStyle/>
          <a:p>
            <a:pPr algn="ctr" rtl="0"/>
            <a:r>
              <a:rPr lang="fr-FR" sz="7200" dirty="0"/>
              <a:t>Conclusion</a:t>
            </a:r>
          </a:p>
        </p:txBody>
      </p:sp>
      <p:sp>
        <p:nvSpPr>
          <p:cNvPr id="3" name="Espace réservé du texte 2"/>
          <p:cNvSpPr>
            <a:spLocks noGrp="1"/>
          </p:cNvSpPr>
          <p:nvPr>
            <p:ph type="body" idx="1"/>
          </p:nvPr>
        </p:nvSpPr>
        <p:spPr/>
        <p:txBody>
          <a:bodyPr rtlCol="0"/>
          <a:lstStyle/>
          <a:p>
            <a:pPr rtl="0"/>
            <a:endParaRPr lang="fr-FR"/>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rille « Diamant » 16 x 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27_TF03031015.potx" id="{279D8483-FEC4-493E-8623-50EDEE572571}" vid="{C6323C96-A580-438B-819B-4C114D20E042}"/>
    </a:ext>
  </a:extLst>
</a:theme>
</file>

<file path=ppt/theme/theme2.xml><?xml version="1.0" encoding="utf-8"?>
<a:theme xmlns:a="http://schemas.openxmlformats.org/drawingml/2006/main" name="Thème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Présentation Grille losanges (grand écran)</Template>
  <TotalTime>238</TotalTime>
  <Words>289</Words>
  <Application>Microsoft Office PowerPoint</Application>
  <PresentationFormat>Grand écran</PresentationFormat>
  <Paragraphs>41</Paragraphs>
  <Slides>8</Slides>
  <Notes>8</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8</vt:i4>
      </vt:variant>
    </vt:vector>
  </HeadingPairs>
  <TitlesOfParts>
    <vt:vector size="10" baseType="lpstr">
      <vt:lpstr>Arial</vt:lpstr>
      <vt:lpstr>Grille « Diamant » 16 x 9</vt:lpstr>
      <vt:lpstr>Présentation PowerPoint</vt:lpstr>
      <vt:lpstr>Plan</vt:lpstr>
      <vt:lpstr>Introduction</vt:lpstr>
      <vt:lpstr>Weighted Differential Evolution Algorithm</vt:lpstr>
      <vt:lpstr>Répartition des tâches</vt:lpstr>
      <vt:lpstr>Outils utilisées</vt:lpstr>
      <vt:lpstr>Déroulement du projet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Weighted Differential Evolution Algorithm</dc:title>
  <dc:creator>Insaf salma Benamara</dc:creator>
  <cp:lastModifiedBy>Insaf salma Benamara</cp:lastModifiedBy>
  <cp:revision>27</cp:revision>
  <dcterms:created xsi:type="dcterms:W3CDTF">2019-12-03T14:10:36Z</dcterms:created>
  <dcterms:modified xsi:type="dcterms:W3CDTF">2019-12-12T21:39:04Z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