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F-4CC6-AB46-0F5752DC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5F-4CC6-AB46-0F5752DC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5F-4CC6-AB46-0F5752DC9A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A6406C01-7E83-4650-8EF5-394419DCB348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7C5B61F0-A4F6-4FCA-B552-36151F31051E}" type="sibTrans" cxnId="{4D956F8D-5727-488A-93AF-F33602655A44}">
      <dgm:prSet/>
      <dgm:spPr/>
      <dgm:t>
        <a:bodyPr rtlCol="0"/>
        <a:lstStyle/>
        <a:p>
          <a:pPr rtl="0"/>
          <a:endParaRPr lang="en-US"/>
        </a:p>
      </dgm:t>
    </dgm:pt>
    <dgm:pt modelId="{E4E9F0D0-FF23-4B59-9B97-973BCBE5DC65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D32B195A-7CAD-474B-B79C-BE4BB171E742}" type="sibTrans" cxnId="{37A3A996-9723-4BDB-8959-9D9B7799BD9A}">
      <dgm:prSet/>
      <dgm:spPr/>
      <dgm:t>
        <a:bodyPr rtlCol="0"/>
        <a:lstStyle/>
        <a:p>
          <a:pPr rtl="0"/>
          <a:endParaRPr lang="en-US"/>
        </a:p>
      </dgm:t>
    </dgm:pt>
    <dgm:pt modelId="{5D952622-A79E-41E4-BBC2-6212DEFFA91C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092BAEF3-D9F2-476B-9A0B-6F14CC814529}" type="sibTrans" cxnId="{A22BDB9A-90BB-4DA2-8850-00D4F1D3B898}">
      <dgm:prSet/>
      <dgm:spPr/>
      <dgm:t>
        <a:bodyPr rtlCol="0"/>
        <a:lstStyle/>
        <a:p>
          <a:pPr rtl="0"/>
          <a:endParaRPr lang="en-US"/>
        </a:p>
      </dgm:t>
    </dgm:pt>
    <dgm:pt modelId="{5248D9DA-6444-46F6-8D28-C8BB2253AAD1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011B552E-515A-4C41-B810-0D2552861422}" type="sibTrans" cxnId="{35AF286C-A401-4C08-B8A3-F38B03322BD8}">
      <dgm:prSet/>
      <dgm:spPr/>
      <dgm:t>
        <a:bodyPr rtlCol="0"/>
        <a:lstStyle/>
        <a:p>
          <a:pPr rtl="0"/>
          <a:endParaRPr lang="en-US"/>
        </a:p>
      </dgm:t>
    </dgm:pt>
    <dgm:pt modelId="{50706FFE-8A00-485D-9FF7-8D310692C602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CD03DFF4-D962-46D6-AFFA-2A87FD08403E}" type="sibTrans" cxnId="{7599CECE-5293-4C57-A979-D096C99254C7}">
      <dgm:prSet/>
      <dgm:spPr/>
      <dgm:t>
        <a:bodyPr rtlCol="0"/>
        <a:lstStyle/>
        <a:p>
          <a:pPr rtl="0"/>
          <a:endParaRPr lang="en-US"/>
        </a:p>
      </dgm:t>
    </dgm:pt>
    <dgm:pt modelId="{3A9B5D84-CB00-4BC9-ADB2-5CF832F36763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98E878CF-4A49-4E76-BD23-AE7C5290BAFD}" type="sibTrans" cxnId="{11A0AF47-4BCA-470E-92BF-7B388FFB0DE8}">
      <dgm:prSet/>
      <dgm:spPr/>
      <dgm:t>
        <a:bodyPr rtlCol="0"/>
        <a:lstStyle/>
        <a:p>
          <a:pPr rtl="0"/>
          <a:endParaRPr lang="en-US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23515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1242342" y="1147694"/>
        <a:ext cx="1206713" cy="1514611"/>
      </dsp:txXfrm>
    </dsp:sp>
    <dsp:sp modelId="{47DA5750-48DC-4E4F-815D-0B05DBC30DAB}">
      <dsp:nvSpPr>
        <dsp:cNvPr id="0" name=""/>
        <dsp:cNvSpPr/>
      </dsp:nvSpPr>
      <dsp:spPr>
        <a:xfrm>
          <a:off x="4688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Titre de l’étape 1</a:t>
          </a:r>
        </a:p>
      </dsp:txBody>
      <dsp:txXfrm>
        <a:off x="185938" y="1467422"/>
        <a:ext cx="875154" cy="875154"/>
      </dsp:txXfrm>
    </dsp:sp>
    <dsp:sp modelId="{00D2DC2C-7CA2-4A4B-B66D-3DDCAB7DC8E9}">
      <dsp:nvSpPr>
        <dsp:cNvPr id="0" name=""/>
        <dsp:cNvSpPr/>
      </dsp:nvSpPr>
      <dsp:spPr>
        <a:xfrm>
          <a:off x="3872358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4491186" y="1147694"/>
        <a:ext cx="1206713" cy="1514611"/>
      </dsp:txXfrm>
    </dsp:sp>
    <dsp:sp modelId="{EE8733A1-7662-4D0A-B39E-2218596CC81C}">
      <dsp:nvSpPr>
        <dsp:cNvPr id="0" name=""/>
        <dsp:cNvSpPr/>
      </dsp:nvSpPr>
      <dsp:spPr>
        <a:xfrm>
          <a:off x="3253531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Titre de l’étape 2</a:t>
          </a:r>
        </a:p>
      </dsp:txBody>
      <dsp:txXfrm>
        <a:off x="3434781" y="1467422"/>
        <a:ext cx="875154" cy="875154"/>
      </dsp:txXfrm>
    </dsp:sp>
    <dsp:sp modelId="{4BF699B1-BE15-42D1-9784-AA33CF29870E}">
      <dsp:nvSpPr>
        <dsp:cNvPr id="0" name=""/>
        <dsp:cNvSpPr/>
      </dsp:nvSpPr>
      <dsp:spPr>
        <a:xfrm>
          <a:off x="7121202" y="823134"/>
          <a:ext cx="2475309" cy="2163731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rtlCol="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noProof="0" dirty="0"/>
            <a:t>Description de la tâche</a:t>
          </a:r>
        </a:p>
      </dsp:txBody>
      <dsp:txXfrm>
        <a:off x="7740029" y="1147694"/>
        <a:ext cx="1206713" cy="1514611"/>
      </dsp:txXfrm>
    </dsp:sp>
    <dsp:sp modelId="{78E9A4E4-18A9-4B73-8007-A63A71C71937}">
      <dsp:nvSpPr>
        <dsp:cNvPr id="0" name=""/>
        <dsp:cNvSpPr/>
      </dsp:nvSpPr>
      <dsp:spPr>
        <a:xfrm>
          <a:off x="6502375" y="1286172"/>
          <a:ext cx="1237654" cy="1237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rtlCol="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noProof="0" dirty="0"/>
            <a:t>Titre de l’étape 3</a:t>
          </a:r>
        </a:p>
      </dsp:txBody>
      <dsp:txXfrm>
        <a:off x="6683625" y="1467422"/>
        <a:ext cx="875154" cy="87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03/12/2019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54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42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1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07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7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168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5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68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40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03/12/2019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656521"/>
            <a:ext cx="9604310" cy="2324139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 err="1"/>
              <a:t>Weighted</a:t>
            </a:r>
            <a:r>
              <a:rPr lang="fr-FR" dirty="0"/>
              <a:t> </a:t>
            </a:r>
            <a:r>
              <a:rPr lang="fr-FR" dirty="0" err="1"/>
              <a:t>Differential</a:t>
            </a:r>
            <a:r>
              <a:rPr lang="fr-FR" dirty="0"/>
              <a:t> Evolution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Ajouter un titre de diapositive - 4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texte 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 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Ajouter un titre de diapositive - 5</a:t>
            </a:r>
          </a:p>
        </p:txBody>
      </p:sp>
      <p:sp>
        <p:nvSpPr>
          <p:cNvPr id="5" name="Espace réservé d’image 4"/>
          <p:cNvSpPr>
            <a:spLocks noGrp="1"/>
          </p:cNvSpPr>
          <p:nvPr>
            <p:ph type="pic" idx="1"/>
          </p:nvPr>
        </p:nvSpPr>
        <p:spPr/>
      </p:sp>
      <p:sp>
        <p:nvSpPr>
          <p:cNvPr id="6" name="Espace réservé du texte 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WDEA</a:t>
            </a:r>
          </a:p>
          <a:p>
            <a:pPr rtl="0"/>
            <a:r>
              <a:rPr lang="fr-FR" dirty="0"/>
              <a:t>Répartition des Tâches</a:t>
            </a:r>
          </a:p>
          <a:p>
            <a:pPr rtl="0"/>
            <a:r>
              <a:rPr lang="fr-FR" dirty="0"/>
              <a:t>Outils utilisés</a:t>
            </a:r>
          </a:p>
          <a:p>
            <a:pPr rtl="0"/>
            <a:r>
              <a:rPr lang="fr-FR" dirty="0"/>
              <a:t>Déroulement du projet</a:t>
            </a:r>
          </a:p>
          <a:p>
            <a:pPr rtl="0"/>
            <a:r>
              <a:rPr lang="fr-FR"/>
              <a:t>Conclusion</a:t>
            </a:r>
            <a:endParaRPr lang="fr-FR" dirty="0"/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</a:t>
            </a:r>
          </a:p>
        </p:txBody>
      </p:sp>
      <p:graphicFrame>
        <p:nvGraphicFramePr>
          <p:cNvPr id="6" name="Espace réservé du contenu 5" descr="Histogramme groupé affichant les valeurs de 3 séries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694910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Disposition de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/>
              <a:t>Premier point ici</a:t>
            </a:r>
          </a:p>
          <a:p>
            <a:pPr rtl="0"/>
            <a:r>
              <a:rPr lang="fr-FR"/>
              <a:t>Deuxième point ici</a:t>
            </a:r>
          </a:p>
          <a:p>
            <a:pPr rtl="0"/>
            <a:r>
              <a:rPr lang="fr-FR"/>
              <a:t>Troisième point ici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6609384"/>
              </p:ext>
            </p:extLst>
          </p:nvPr>
        </p:nvGraphicFramePr>
        <p:xfrm>
          <a:off x="6324600" y="1981200"/>
          <a:ext cx="4572000" cy="21419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fr-FR" noProof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Groupe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Groupe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fr-FR" noProof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fr-FR" noProof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478">
                <a:tc>
                  <a:txBody>
                    <a:bodyPr/>
                    <a:lstStyle/>
                    <a:p>
                      <a:pPr rtl="0"/>
                      <a:r>
                        <a:rPr lang="fr-FR" noProof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 titre et de contenu avec graphique SmartArt</a:t>
            </a:r>
          </a:p>
        </p:txBody>
      </p:sp>
      <p:graphicFrame>
        <p:nvGraphicFramePr>
          <p:cNvPr id="4" name="Espace réservé du contenu 3" descr="Diagramme de processus en flèches représentant 3 étapes organisées de gauche à droite et contenant des descriptions de tâches pour chaque group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496365"/>
              </p:ext>
            </p:extLst>
          </p:nvPr>
        </p:nvGraphicFramePr>
        <p:xfrm>
          <a:off x="1295400" y="1981200"/>
          <a:ext cx="96012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Ajouter un titre de diapositive - 1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Ajouter un titre de diapositive - 2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Ajouter un titre de diapositive - 3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0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rille « Diamant » 16 x 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6</TotalTime>
  <Words>136</Words>
  <Application>Microsoft Office PowerPoint</Application>
  <PresentationFormat>Grand écran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Arial</vt:lpstr>
      <vt:lpstr>Grille « Diamant » 16 x 9</vt:lpstr>
      <vt:lpstr>Weighted Differential Evolution Algorithm</vt:lpstr>
      <vt:lpstr>Plan</vt:lpstr>
      <vt:lpstr>Disposition de titre et de contenu avec graphique</vt:lpstr>
      <vt:lpstr>Disposition de deux contenus avec tableau</vt:lpstr>
      <vt:lpstr>Disposition de titre et de contenu avec graphique SmartArt</vt:lpstr>
      <vt:lpstr>Ajouter un titre de diapositive - 1</vt:lpstr>
      <vt:lpstr>Ajouter un titre de diapositive - 2</vt:lpstr>
      <vt:lpstr>Ajouter un titre de diapositive - 3</vt:lpstr>
      <vt:lpstr>Présentation PowerPoint</vt:lpstr>
      <vt:lpstr>Ajouter un titre de diapositive - 4</vt:lpstr>
      <vt:lpstr>Ajouter un titre de diapositive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Differential Evolution Algorithm</dc:title>
  <dc:creator>Insaf salma Benamara</dc:creator>
  <cp:lastModifiedBy>Insaf salma Benamara</cp:lastModifiedBy>
  <cp:revision>2</cp:revision>
  <dcterms:created xsi:type="dcterms:W3CDTF">2019-12-03T14:10:36Z</dcterms:created>
  <dcterms:modified xsi:type="dcterms:W3CDTF">2019-12-03T14:17:07Z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