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EFEFF"/>
    <a:srgbClr val="0099CC"/>
    <a:srgbClr val="297D91"/>
    <a:srgbClr val="ED891B"/>
    <a:srgbClr val="444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2" autoAdjust="0"/>
  </p:normalViewPr>
  <p:slideViewPr>
    <p:cSldViewPr snapToGrid="0">
      <p:cViewPr>
        <p:scale>
          <a:sx n="140" d="100"/>
          <a:sy n="140" d="100"/>
        </p:scale>
        <p:origin x="-3780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0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36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4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78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9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12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12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78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6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14B132-963E-46E3-BD09-96567E7D2FB8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B4978C-AE74-4ADF-997C-761D81D5B44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11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876" y="2602810"/>
            <a:ext cx="6169891" cy="1737954"/>
          </a:xfrm>
          <a:effectLst>
            <a:glow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rtlCol="0">
            <a:noAutofit/>
            <a:scene3d>
              <a:camera prst="isometricOffAxis2Left"/>
              <a:lightRig rig="threePt" dir="t"/>
            </a:scene3d>
          </a:bodyPr>
          <a:lstStyle/>
          <a:p>
            <a:pPr algn="l"/>
            <a:r>
              <a:rPr lang="fr-FR" sz="10000" dirty="0" smtClean="0">
                <a:ln>
                  <a:solidFill>
                    <a:srgbClr val="FF6600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POINTLOCA</a:t>
            </a:r>
            <a:endParaRPr lang="fr-FR" sz="10000" dirty="0">
              <a:ln>
                <a:solidFill>
                  <a:srgbClr val="FF6600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 txBox="1">
            <a:spLocks/>
          </p:cNvSpPr>
          <p:nvPr/>
        </p:nvSpPr>
        <p:spPr>
          <a:xfrm>
            <a:off x="7686676" y="4512214"/>
            <a:ext cx="3899262" cy="481572"/>
          </a:xfrm>
          <a:prstGeom prst="rect">
            <a:avLst/>
          </a:prstGeom>
          <a:effectLst>
            <a:glow rad="139700">
              <a:srgbClr val="FF6600"/>
            </a:glow>
          </a:effectLst>
        </p:spPr>
        <p:txBody>
          <a:bodyPr vert="horz" lIns="91440" tIns="45720" rIns="91440" bIns="45720" rtlCol="0" anchor="b">
            <a:noAutofit/>
            <a:scene3d>
              <a:camera prst="isometricOffAxis2Lef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400" dirty="0">
                <a:solidFill>
                  <a:srgbClr val="ED891B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rPr>
              <a:t>	</a:t>
            </a:r>
            <a:r>
              <a:rPr lang="fr-FR" sz="2400" dirty="0" smtClean="0">
                <a:solidFill>
                  <a:srgbClr val="ED891B"/>
                </a:solidFill>
                <a:effectLst>
                  <a:glow rad="139700">
                    <a:srgbClr val="FF6600">
                      <a:alpha val="40000"/>
                    </a:srgbClr>
                  </a:glow>
                  <a:reflection blurRad="6350" stA="55000" endA="50" endPos="85000" dir="5400000" sy="-100000" algn="bl" rotWithShape="0"/>
                </a:effectLst>
              </a:rPr>
              <a:t>APPLICATION</a:t>
            </a:r>
            <a:r>
              <a:rPr lang="fr-FR" sz="2400" dirty="0" smtClean="0">
                <a:solidFill>
                  <a:srgbClr val="ED891B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</a:rPr>
              <a:t> DISKTOP</a:t>
            </a:r>
            <a:endParaRPr lang="fr-FR" sz="2400" dirty="0">
              <a:solidFill>
                <a:srgbClr val="ED891B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8825" y="6056694"/>
            <a:ext cx="294933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fr-FR" sz="2000" dirty="0">
                <a:ln w="0"/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Réalisé par : SAHABA </a:t>
            </a:r>
            <a:r>
              <a:rPr lang="fr-FR" sz="2000" dirty="0" err="1">
                <a:ln w="0"/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Reda</a:t>
            </a:r>
            <a:endParaRPr lang="fr-FR" sz="2000" dirty="0">
              <a:ln w="0"/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rgbClr val="FF66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19" y="1740767"/>
            <a:ext cx="8155708" cy="4587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236" y="-13559"/>
            <a:ext cx="383309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fenêtre contient le logo da la société et une horloge qui est développée pour LOCAMED avec un menu de navigation entre les différentes pages : </a:t>
            </a:r>
            <a:r>
              <a:rPr lang="fr-FR" dirty="0" smtClean="0">
                <a:solidFill>
                  <a:srgbClr val="FF0000"/>
                </a:solidFill>
              </a:rPr>
              <a:t>pointage </a:t>
            </a:r>
            <a:r>
              <a:rPr lang="fr-FR" dirty="0">
                <a:solidFill>
                  <a:srgbClr val="FF0000"/>
                </a:solidFill>
              </a:rPr>
              <a:t>d’un jour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 </a:t>
            </a:r>
            <a:r>
              <a:rPr lang="fr-FR" dirty="0">
                <a:solidFill>
                  <a:srgbClr val="FF0000"/>
                </a:solidFill>
              </a:rPr>
              <a:t>pointage entre deux dates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2545" y="3269673"/>
            <a:ext cx="979054" cy="11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202545" y="4507345"/>
            <a:ext cx="979054" cy="1173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269673" y="1252526"/>
            <a:ext cx="932872" cy="2081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780145" y="1543418"/>
            <a:ext cx="1422400" cy="2963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58328" y="88738"/>
            <a:ext cx="6811818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Quand on clique sur </a:t>
            </a:r>
            <a:r>
              <a:rPr lang="fr-FR" sz="1600" dirty="0">
                <a:solidFill>
                  <a:srgbClr val="FF0000"/>
                </a:solidFill>
              </a:rPr>
              <a:t>pointage d’un </a:t>
            </a:r>
            <a:r>
              <a:rPr lang="fr-FR" sz="1600" dirty="0" smtClean="0">
                <a:solidFill>
                  <a:srgbClr val="FF0000"/>
                </a:solidFill>
              </a:rPr>
              <a:t>jour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apparaît un </a:t>
            </a:r>
            <a:r>
              <a:rPr lang="fr-FR" sz="1600" dirty="0">
                <a:solidFill>
                  <a:srgbClr val="92D050"/>
                </a:solidFill>
              </a:rPr>
              <a:t>calendrier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qui permet de choisir la date et un bouton </a:t>
            </a:r>
            <a:r>
              <a:rPr lang="fr-FR" sz="1600" dirty="0" smtClean="0">
                <a:solidFill>
                  <a:srgbClr val="92D050"/>
                </a:solidFill>
              </a:rPr>
              <a:t>recherche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 affiche toutes les informations dans une </a:t>
            </a:r>
            <a:r>
              <a:rPr lang="fr-FR" sz="1600" dirty="0">
                <a:solidFill>
                  <a:srgbClr val="92D050"/>
                </a:solidFill>
              </a:rPr>
              <a:t>table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avec : magasin, IDUSER, nom, les heures travaillées, entrée, sortie, nombre de pointage dans la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journée. Dans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cas où un employé a pointé qu'une seule fois dans la journée, la ligne devient orange et dans " heure de travail", il s'affiche " manque de pointage".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3964" y="2170545"/>
            <a:ext cx="1616363" cy="32327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982690" y="2170545"/>
            <a:ext cx="1099128" cy="32327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273963" y="2587337"/>
            <a:ext cx="6834909" cy="33239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5458691" y="729307"/>
            <a:ext cx="932872" cy="20818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594763" y="211626"/>
            <a:ext cx="2821710" cy="195891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7656945" y="523680"/>
            <a:ext cx="0" cy="164686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0073" y="4507345"/>
            <a:ext cx="38330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avec une liste des magasins non connecter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2775527" y="4156364"/>
            <a:ext cx="5075382" cy="7718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0986" y="2503054"/>
            <a:ext cx="3397450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3200" b="1" dirty="0" smtClean="0">
                <a:ln w="10160">
                  <a:solidFill>
                    <a:srgbClr val="FF66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Fenêtre pointage </a:t>
            </a:r>
            <a:r>
              <a:rPr lang="fr-FR" sz="3200" b="1" dirty="0">
                <a:ln w="10160">
                  <a:solidFill>
                    <a:srgbClr val="FF66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d’un jour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1455" y="3648364"/>
            <a:ext cx="1496290" cy="9698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rgbClr val="FF66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8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90" y="1755888"/>
            <a:ext cx="8358909" cy="4593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810327" y="184728"/>
            <a:ext cx="89130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Quand on clique sur pointage entre deux dates,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une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fenêtre apparaît  avec un </a:t>
            </a:r>
            <a:r>
              <a:rPr lang="fr-FR" dirty="0">
                <a:solidFill>
                  <a:srgbClr val="FF0000"/>
                </a:solidFill>
              </a:rPr>
              <a:t>calendrier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pour choisir la durée et un </a:t>
            </a:r>
            <a:r>
              <a:rPr lang="fr-FR" dirty="0">
                <a:solidFill>
                  <a:srgbClr val="FF0000"/>
                </a:solidFill>
              </a:rPr>
              <a:t>combo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avec tous les magasins de LOCAMED et un bouton </a:t>
            </a:r>
            <a:r>
              <a:rPr lang="fr-FR" dirty="0" smtClean="0">
                <a:solidFill>
                  <a:srgbClr val="FF0000"/>
                </a:solidFill>
              </a:rPr>
              <a:t>rechercher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clique sur une table il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s'affiche avec :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nom du magasin, IDUSER, nom, nombre d'heures dans la durée choisie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77164" y="2068945"/>
            <a:ext cx="1293091" cy="350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199746" y="2068945"/>
            <a:ext cx="1293091" cy="350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959274" y="2105890"/>
            <a:ext cx="1293091" cy="350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211782" y="637309"/>
            <a:ext cx="3544454" cy="1431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6" idx="0"/>
          </p:cNvCxnSpPr>
          <p:nvPr/>
        </p:nvCxnSpPr>
        <p:spPr>
          <a:xfrm flipH="1">
            <a:off x="6123710" y="480291"/>
            <a:ext cx="2946399" cy="1588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9605819" y="701222"/>
            <a:ext cx="143164" cy="1367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2874" y="3368159"/>
            <a:ext cx="3581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n w="10160">
                  <a:solidFill>
                    <a:srgbClr val="FF66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Fenêtre pointage entre </a:t>
            </a:r>
            <a:endParaRPr lang="fr-FR" sz="2800" b="1" dirty="0" smtClean="0">
              <a:ln w="10160">
                <a:solidFill>
                  <a:srgbClr val="FF66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fr-FR" sz="2800" b="1" dirty="0" smtClean="0">
                <a:ln w="10160">
                  <a:solidFill>
                    <a:srgbClr val="FF66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deux </a:t>
            </a:r>
            <a:r>
              <a:rPr lang="fr-FR" sz="2800" b="1" dirty="0">
                <a:ln w="10160">
                  <a:solidFill>
                    <a:srgbClr val="FF66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rgbClr val="FF66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8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1751178"/>
            <a:ext cx="8608291" cy="45805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10327" y="184728"/>
            <a:ext cx="891309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afficher plus d'informations sur un employé, il faut sélectionner l'employé, bouton droite </a:t>
            </a:r>
            <a:r>
              <a:rPr lang="fr-FR" dirty="0">
                <a:solidFill>
                  <a:srgbClr val="FF0000"/>
                </a:solidFill>
              </a:rPr>
              <a:t>plus infos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Un </a:t>
            </a:r>
            <a:r>
              <a:rPr lang="fr-FR" dirty="0">
                <a:solidFill>
                  <a:srgbClr val="FF0000"/>
                </a:solidFill>
              </a:rPr>
              <a:t>tableau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apparaîtra avec tous les détails de pointage  de l'employé sélectionné dans la durée qui est déjà choisie. Dans le cas où un employé a pointé une seule fois dans la journée, la ligne devient orange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,vous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pouvez aussi emporter toutes les tables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l'application 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 un fichier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Excel, Word,...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24525" y="2686050"/>
            <a:ext cx="157162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386637" y="2714625"/>
            <a:ext cx="4805362" cy="3706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905250" y="733425"/>
            <a:ext cx="3667125" cy="1952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300287" y="733425"/>
            <a:ext cx="3424238" cy="1952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7408" y="3564423"/>
            <a:ext cx="27908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n w="10160">
                  <a:solidFill>
                    <a:srgbClr val="FF66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Fenêtre </a:t>
            </a:r>
            <a:r>
              <a:rPr lang="fr-FR" sz="2800" b="1" dirty="0" smtClean="0">
                <a:ln w="10160">
                  <a:solidFill>
                    <a:srgbClr val="FF66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Plus INFO</a:t>
            </a:r>
            <a:endParaRPr lang="fr-FR" sz="2800" b="1" dirty="0">
              <a:ln w="10160">
                <a:solidFill>
                  <a:srgbClr val="FF66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rgbClr val="FF66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4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rgbClr val="FF66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5359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44288</TotalTime>
  <Words>280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POINTLOCA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POINTLOCA</dc:title>
  <dc:creator>ADMIN</dc:creator>
  <cp:lastModifiedBy>ADMIN</cp:lastModifiedBy>
  <cp:revision>23</cp:revision>
  <dcterms:created xsi:type="dcterms:W3CDTF">2022-08-24T09:03:16Z</dcterms:created>
  <dcterms:modified xsi:type="dcterms:W3CDTF">2022-11-03T11:20:00Z</dcterms:modified>
</cp:coreProperties>
</file>