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2918400" cy="438912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23" kern="1200">
        <a:solidFill>
          <a:schemeClr val="tx1"/>
        </a:solidFill>
        <a:latin typeface="Arial" charset="0"/>
        <a:ea typeface="+mn-ea"/>
        <a:cs typeface="+mn-cs"/>
      </a:defRPr>
    </a:lvl1pPr>
    <a:lvl2pPr marL="679719" algn="ctr" rtl="0" fontAlgn="base">
      <a:spcBef>
        <a:spcPct val="0"/>
      </a:spcBef>
      <a:spcAft>
        <a:spcPct val="0"/>
      </a:spcAft>
      <a:defRPr sz="8623" kern="1200">
        <a:solidFill>
          <a:schemeClr val="tx1"/>
        </a:solidFill>
        <a:latin typeface="Arial" charset="0"/>
        <a:ea typeface="+mn-ea"/>
        <a:cs typeface="+mn-cs"/>
      </a:defRPr>
    </a:lvl2pPr>
    <a:lvl3pPr marL="1359438" algn="ctr" rtl="0" fontAlgn="base">
      <a:spcBef>
        <a:spcPct val="0"/>
      </a:spcBef>
      <a:spcAft>
        <a:spcPct val="0"/>
      </a:spcAft>
      <a:defRPr sz="8623" kern="1200">
        <a:solidFill>
          <a:schemeClr val="tx1"/>
        </a:solidFill>
        <a:latin typeface="Arial" charset="0"/>
        <a:ea typeface="+mn-ea"/>
        <a:cs typeface="+mn-cs"/>
      </a:defRPr>
    </a:lvl3pPr>
    <a:lvl4pPr marL="2039158" algn="ctr" rtl="0" fontAlgn="base">
      <a:spcBef>
        <a:spcPct val="0"/>
      </a:spcBef>
      <a:spcAft>
        <a:spcPct val="0"/>
      </a:spcAft>
      <a:defRPr sz="8623" kern="1200">
        <a:solidFill>
          <a:schemeClr val="tx1"/>
        </a:solidFill>
        <a:latin typeface="Arial" charset="0"/>
        <a:ea typeface="+mn-ea"/>
        <a:cs typeface="+mn-cs"/>
      </a:defRPr>
    </a:lvl4pPr>
    <a:lvl5pPr marL="2718877" algn="ctr" rtl="0" fontAlgn="base">
      <a:spcBef>
        <a:spcPct val="0"/>
      </a:spcBef>
      <a:spcAft>
        <a:spcPct val="0"/>
      </a:spcAft>
      <a:defRPr sz="8623" kern="1200">
        <a:solidFill>
          <a:schemeClr val="tx1"/>
        </a:solidFill>
        <a:latin typeface="Arial" charset="0"/>
        <a:ea typeface="+mn-ea"/>
        <a:cs typeface="+mn-cs"/>
      </a:defRPr>
    </a:lvl5pPr>
    <a:lvl6pPr marL="3398596" algn="l" defTabSz="1359438" rtl="0" eaLnBrk="1" latinLnBrk="0" hangingPunct="1">
      <a:defRPr sz="8623" kern="1200">
        <a:solidFill>
          <a:schemeClr val="tx1"/>
        </a:solidFill>
        <a:latin typeface="Arial" charset="0"/>
        <a:ea typeface="+mn-ea"/>
        <a:cs typeface="+mn-cs"/>
      </a:defRPr>
    </a:lvl6pPr>
    <a:lvl7pPr marL="4078315" algn="l" defTabSz="1359438" rtl="0" eaLnBrk="1" latinLnBrk="0" hangingPunct="1">
      <a:defRPr sz="8623" kern="1200">
        <a:solidFill>
          <a:schemeClr val="tx1"/>
        </a:solidFill>
        <a:latin typeface="Arial" charset="0"/>
        <a:ea typeface="+mn-ea"/>
        <a:cs typeface="+mn-cs"/>
      </a:defRPr>
    </a:lvl7pPr>
    <a:lvl8pPr marL="4758035" algn="l" defTabSz="1359438" rtl="0" eaLnBrk="1" latinLnBrk="0" hangingPunct="1">
      <a:defRPr sz="8623" kern="1200">
        <a:solidFill>
          <a:schemeClr val="tx1"/>
        </a:solidFill>
        <a:latin typeface="Arial" charset="0"/>
        <a:ea typeface="+mn-ea"/>
        <a:cs typeface="+mn-cs"/>
      </a:defRPr>
    </a:lvl8pPr>
    <a:lvl9pPr marL="5437754" algn="l" defTabSz="1359438" rtl="0" eaLnBrk="1" latinLnBrk="0" hangingPunct="1">
      <a:defRPr sz="8623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703421B-ADEE-4C45-9C88-D7639772C82B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14" userDrawn="1">
          <p15:clr>
            <a:srgbClr val="A4A3A4"/>
          </p15:clr>
        </p15:guide>
        <p15:guide id="2" orient="horz" pos="26927" userDrawn="1">
          <p15:clr>
            <a:srgbClr val="A4A3A4"/>
          </p15:clr>
        </p15:guide>
        <p15:guide id="3" orient="horz" pos="2863" userDrawn="1">
          <p15:clr>
            <a:srgbClr val="A4A3A4"/>
          </p15:clr>
        </p15:guide>
        <p15:guide id="4" pos="103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93C6FF"/>
    <a:srgbClr val="6DB3FF"/>
    <a:srgbClr val="B3D7FF"/>
    <a:srgbClr val="FEBD76"/>
    <a:srgbClr val="01A301"/>
    <a:srgbClr val="FF3F3F"/>
    <a:srgbClr val="FE863C"/>
    <a:srgbClr val="FFE697"/>
    <a:srgbClr val="F9A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55" autoAdjust="0"/>
    <p:restoredTop sz="94660"/>
  </p:normalViewPr>
  <p:slideViewPr>
    <p:cSldViewPr snapToGrid="0" showGuides="1">
      <p:cViewPr>
        <p:scale>
          <a:sx n="32" d="100"/>
          <a:sy n="32" d="100"/>
        </p:scale>
        <p:origin x="2130" y="24"/>
      </p:cViewPr>
      <p:guideLst>
        <p:guide orient="horz" pos="6414"/>
        <p:guide orient="horz" pos="26927"/>
        <p:guide orient="horz" pos="2863"/>
        <p:guide pos="103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4C28E-2EF7-413F-A92F-0E0E119EFF00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56B0B3F-0A0B-46E6-9D95-080BA2A6A5AC}">
      <dgm:prSet phldrT="[Text]" phldr="1"/>
      <dgm:spPr/>
      <dgm:t>
        <a:bodyPr/>
        <a:lstStyle/>
        <a:p>
          <a:endParaRPr lang="en-US"/>
        </a:p>
      </dgm:t>
    </dgm:pt>
    <dgm:pt modelId="{1D5A52BA-74D0-446F-947A-59DA8445F66B}" type="parTrans" cxnId="{BB258B6C-5761-4125-A4D3-EED3CB8B28D8}">
      <dgm:prSet/>
      <dgm:spPr/>
      <dgm:t>
        <a:bodyPr/>
        <a:lstStyle/>
        <a:p>
          <a:endParaRPr lang="en-US"/>
        </a:p>
      </dgm:t>
    </dgm:pt>
    <dgm:pt modelId="{C9FF34BB-6DEB-4685-83C5-EAFFB53C8EFF}" type="sibTrans" cxnId="{BB258B6C-5761-4125-A4D3-EED3CB8B28D8}">
      <dgm:prSet/>
      <dgm:spPr/>
      <dgm:t>
        <a:bodyPr/>
        <a:lstStyle/>
        <a:p>
          <a:endParaRPr lang="en-US"/>
        </a:p>
      </dgm:t>
    </dgm:pt>
    <dgm:pt modelId="{B3B1E385-EA28-42DE-B696-7BBCAE1FD94B}">
      <dgm:prSet phldrT="[Text]" phldr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B9AAAFCD-54D1-469C-A718-755CA1F392EA}" type="parTrans" cxnId="{680B970F-2383-4BE3-97BD-2F844A4FA5A1}">
      <dgm:prSet/>
      <dgm:spPr/>
      <dgm:t>
        <a:bodyPr/>
        <a:lstStyle/>
        <a:p>
          <a:endParaRPr lang="en-US"/>
        </a:p>
      </dgm:t>
    </dgm:pt>
    <dgm:pt modelId="{17945DDD-BEBD-4960-853B-076FDD7CA5AB}" type="sibTrans" cxnId="{680B970F-2383-4BE3-97BD-2F844A4FA5A1}">
      <dgm:prSet/>
      <dgm:spPr/>
      <dgm:t>
        <a:bodyPr/>
        <a:lstStyle/>
        <a:p>
          <a:endParaRPr lang="en-US"/>
        </a:p>
      </dgm:t>
    </dgm:pt>
    <dgm:pt modelId="{85E93B76-81EF-45CB-980D-CAC06DD20076}">
      <dgm:prSet phldrT="[Text]" phldr="1"/>
      <dgm:spPr/>
      <dgm:t>
        <a:bodyPr/>
        <a:lstStyle/>
        <a:p>
          <a:endParaRPr lang="en-US"/>
        </a:p>
      </dgm:t>
    </dgm:pt>
    <dgm:pt modelId="{A0AF4485-629B-454F-A93E-70B409E3C1BD}" type="parTrans" cxnId="{184CCB22-3ACD-4D58-B351-07D746F23732}">
      <dgm:prSet/>
      <dgm:spPr/>
      <dgm:t>
        <a:bodyPr/>
        <a:lstStyle/>
        <a:p>
          <a:endParaRPr lang="en-US"/>
        </a:p>
      </dgm:t>
    </dgm:pt>
    <dgm:pt modelId="{15156619-D3FF-45FC-B29D-96694510D369}" type="sibTrans" cxnId="{184CCB22-3ACD-4D58-B351-07D746F23732}">
      <dgm:prSet/>
      <dgm:spPr/>
      <dgm:t>
        <a:bodyPr/>
        <a:lstStyle/>
        <a:p>
          <a:endParaRPr lang="en-US"/>
        </a:p>
      </dgm:t>
    </dgm:pt>
    <dgm:pt modelId="{1389F124-186E-412B-B20F-5A100B572838}">
      <dgm:prSet phldrT="[Text]" phldr="1"/>
      <dgm:spPr/>
      <dgm:t>
        <a:bodyPr/>
        <a:lstStyle/>
        <a:p>
          <a:endParaRPr lang="en-US"/>
        </a:p>
      </dgm:t>
    </dgm:pt>
    <dgm:pt modelId="{34797BBC-F9B1-4214-8CD6-0E2B00363D3F}" type="parTrans" cxnId="{C402A467-46A2-4BD3-B047-8163BB8AFD96}">
      <dgm:prSet/>
      <dgm:spPr/>
      <dgm:t>
        <a:bodyPr/>
        <a:lstStyle/>
        <a:p>
          <a:endParaRPr lang="en-US"/>
        </a:p>
      </dgm:t>
    </dgm:pt>
    <dgm:pt modelId="{31839CDD-F41F-480D-8490-F27D204DE71A}" type="sibTrans" cxnId="{C402A467-46A2-4BD3-B047-8163BB8AFD96}">
      <dgm:prSet/>
      <dgm:spPr/>
      <dgm:t>
        <a:bodyPr/>
        <a:lstStyle/>
        <a:p>
          <a:endParaRPr lang="en-US"/>
        </a:p>
      </dgm:t>
    </dgm:pt>
    <dgm:pt modelId="{86DF984E-A3F1-4201-B629-12A5A8F59A3C}" type="pres">
      <dgm:prSet presAssocID="{0D54C28E-2EF7-413F-A92F-0E0E119EFF0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847BF1-1D62-47D4-A058-DFABE23ED212}" type="pres">
      <dgm:prSet presAssocID="{0D54C28E-2EF7-413F-A92F-0E0E119EFF00}" presName="axisShape" presStyleLbl="bgShp" presStyleIdx="0" presStyleCnt="1"/>
      <dgm:spPr/>
    </dgm:pt>
    <dgm:pt modelId="{65F1D85F-AC90-472A-A948-3B4F8326A835}" type="pres">
      <dgm:prSet presAssocID="{0D54C28E-2EF7-413F-A92F-0E0E119EFF00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1B001-61F5-4B3B-AB8D-CF5D7747CB8C}" type="pres">
      <dgm:prSet presAssocID="{0D54C28E-2EF7-413F-A92F-0E0E119EFF00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E9FB3-84F7-460E-AB81-6ED9FDBDCD17}" type="pres">
      <dgm:prSet presAssocID="{0D54C28E-2EF7-413F-A92F-0E0E119EFF00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E8604-7B11-4E6E-B5E2-D420C75F9D53}" type="pres">
      <dgm:prSet presAssocID="{0D54C28E-2EF7-413F-A92F-0E0E119EFF00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02A467-46A2-4BD3-B047-8163BB8AFD96}" srcId="{0D54C28E-2EF7-413F-A92F-0E0E119EFF00}" destId="{1389F124-186E-412B-B20F-5A100B572838}" srcOrd="3" destOrd="0" parTransId="{34797BBC-F9B1-4214-8CD6-0E2B00363D3F}" sibTransId="{31839CDD-F41F-480D-8490-F27D204DE71A}"/>
    <dgm:cxn modelId="{1E9B394F-ED9E-4E2C-8491-7189B1412C83}" type="presOf" srcId="{956B0B3F-0A0B-46E6-9D95-080BA2A6A5AC}" destId="{65F1D85F-AC90-472A-A948-3B4F8326A835}" srcOrd="0" destOrd="0" presId="urn:microsoft.com/office/officeart/2005/8/layout/matrix2"/>
    <dgm:cxn modelId="{184CCB22-3ACD-4D58-B351-07D746F23732}" srcId="{0D54C28E-2EF7-413F-A92F-0E0E119EFF00}" destId="{85E93B76-81EF-45CB-980D-CAC06DD20076}" srcOrd="2" destOrd="0" parTransId="{A0AF4485-629B-454F-A93E-70B409E3C1BD}" sibTransId="{15156619-D3FF-45FC-B29D-96694510D369}"/>
    <dgm:cxn modelId="{BDBC0D24-3618-455D-AD76-67C6B9A57534}" type="presOf" srcId="{0D54C28E-2EF7-413F-A92F-0E0E119EFF00}" destId="{86DF984E-A3F1-4201-B629-12A5A8F59A3C}" srcOrd="0" destOrd="0" presId="urn:microsoft.com/office/officeart/2005/8/layout/matrix2"/>
    <dgm:cxn modelId="{BB258B6C-5761-4125-A4D3-EED3CB8B28D8}" srcId="{0D54C28E-2EF7-413F-A92F-0E0E119EFF00}" destId="{956B0B3F-0A0B-46E6-9D95-080BA2A6A5AC}" srcOrd="0" destOrd="0" parTransId="{1D5A52BA-74D0-446F-947A-59DA8445F66B}" sibTransId="{C9FF34BB-6DEB-4685-83C5-EAFFB53C8EFF}"/>
    <dgm:cxn modelId="{680B970F-2383-4BE3-97BD-2F844A4FA5A1}" srcId="{0D54C28E-2EF7-413F-A92F-0E0E119EFF00}" destId="{B3B1E385-EA28-42DE-B696-7BBCAE1FD94B}" srcOrd="1" destOrd="0" parTransId="{B9AAAFCD-54D1-469C-A718-755CA1F392EA}" sibTransId="{17945DDD-BEBD-4960-853B-076FDD7CA5AB}"/>
    <dgm:cxn modelId="{99CFD35B-4820-40B2-A051-6AF7E65549CB}" type="presOf" srcId="{B3B1E385-EA28-42DE-B696-7BBCAE1FD94B}" destId="{CF11B001-61F5-4B3B-AB8D-CF5D7747CB8C}" srcOrd="0" destOrd="0" presId="urn:microsoft.com/office/officeart/2005/8/layout/matrix2"/>
    <dgm:cxn modelId="{D87C3E85-CCC4-4CC7-9CB3-F201B4AD3451}" type="presOf" srcId="{1389F124-186E-412B-B20F-5A100B572838}" destId="{9FBE8604-7B11-4E6E-B5E2-D420C75F9D53}" srcOrd="0" destOrd="0" presId="urn:microsoft.com/office/officeart/2005/8/layout/matrix2"/>
    <dgm:cxn modelId="{BCCC56B2-AD51-4C14-A570-9AFDAD3DAA62}" type="presOf" srcId="{85E93B76-81EF-45CB-980D-CAC06DD20076}" destId="{E66E9FB3-84F7-460E-AB81-6ED9FDBDCD17}" srcOrd="0" destOrd="0" presId="urn:microsoft.com/office/officeart/2005/8/layout/matrix2"/>
    <dgm:cxn modelId="{84D64DBE-B177-4352-BF4C-DC63B61546B9}" type="presParOf" srcId="{86DF984E-A3F1-4201-B629-12A5A8F59A3C}" destId="{79847BF1-1D62-47D4-A058-DFABE23ED212}" srcOrd="0" destOrd="0" presId="urn:microsoft.com/office/officeart/2005/8/layout/matrix2"/>
    <dgm:cxn modelId="{AE449325-2F83-4E3D-9813-478453724C70}" type="presParOf" srcId="{86DF984E-A3F1-4201-B629-12A5A8F59A3C}" destId="{65F1D85F-AC90-472A-A948-3B4F8326A835}" srcOrd="1" destOrd="0" presId="urn:microsoft.com/office/officeart/2005/8/layout/matrix2"/>
    <dgm:cxn modelId="{C1B4D38F-4D3D-40AE-B309-726304EE46DC}" type="presParOf" srcId="{86DF984E-A3F1-4201-B629-12A5A8F59A3C}" destId="{CF11B001-61F5-4B3B-AB8D-CF5D7747CB8C}" srcOrd="2" destOrd="0" presId="urn:microsoft.com/office/officeart/2005/8/layout/matrix2"/>
    <dgm:cxn modelId="{A40E1701-5973-4DA5-9B8E-6A52A477BB92}" type="presParOf" srcId="{86DF984E-A3F1-4201-B629-12A5A8F59A3C}" destId="{E66E9FB3-84F7-460E-AB81-6ED9FDBDCD17}" srcOrd="3" destOrd="0" presId="urn:microsoft.com/office/officeart/2005/8/layout/matrix2"/>
    <dgm:cxn modelId="{F1BCFDF0-75FB-42C4-8217-213136B190C6}" type="presParOf" srcId="{86DF984E-A3F1-4201-B629-12A5A8F59A3C}" destId="{9FBE8604-7B11-4E6E-B5E2-D420C75F9D53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47BF1-1D62-47D4-A058-DFABE23ED212}">
      <dsp:nvSpPr>
        <dsp:cNvPr id="0" name=""/>
        <dsp:cNvSpPr/>
      </dsp:nvSpPr>
      <dsp:spPr>
        <a:xfrm>
          <a:off x="870574" y="0"/>
          <a:ext cx="6592410" cy="659241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1D85F-AC90-472A-A948-3B4F8326A835}">
      <dsp:nvSpPr>
        <dsp:cNvPr id="0" name=""/>
        <dsp:cNvSpPr/>
      </dsp:nvSpPr>
      <dsp:spPr>
        <a:xfrm>
          <a:off x="1299081" y="428506"/>
          <a:ext cx="2636964" cy="26369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/>
        </a:p>
      </dsp:txBody>
      <dsp:txXfrm>
        <a:off x="1427807" y="557232"/>
        <a:ext cx="2379512" cy="2379512"/>
      </dsp:txXfrm>
    </dsp:sp>
    <dsp:sp modelId="{CF11B001-61F5-4B3B-AB8D-CF5D7747CB8C}">
      <dsp:nvSpPr>
        <dsp:cNvPr id="0" name=""/>
        <dsp:cNvSpPr/>
      </dsp:nvSpPr>
      <dsp:spPr>
        <a:xfrm>
          <a:off x="4397513" y="428506"/>
          <a:ext cx="2636964" cy="2636964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/>
        </a:p>
      </dsp:txBody>
      <dsp:txXfrm>
        <a:off x="4526239" y="557232"/>
        <a:ext cx="2379512" cy="2379512"/>
      </dsp:txXfrm>
    </dsp:sp>
    <dsp:sp modelId="{E66E9FB3-84F7-460E-AB81-6ED9FDBDCD17}">
      <dsp:nvSpPr>
        <dsp:cNvPr id="0" name=""/>
        <dsp:cNvSpPr/>
      </dsp:nvSpPr>
      <dsp:spPr>
        <a:xfrm>
          <a:off x="1299081" y="3526939"/>
          <a:ext cx="2636964" cy="263696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/>
        </a:p>
      </dsp:txBody>
      <dsp:txXfrm>
        <a:off x="1427807" y="3655665"/>
        <a:ext cx="2379512" cy="2379512"/>
      </dsp:txXfrm>
    </dsp:sp>
    <dsp:sp modelId="{9FBE8604-7B11-4E6E-B5E2-D420C75F9D53}">
      <dsp:nvSpPr>
        <dsp:cNvPr id="0" name=""/>
        <dsp:cNvSpPr/>
      </dsp:nvSpPr>
      <dsp:spPr>
        <a:xfrm>
          <a:off x="4397513" y="3526939"/>
          <a:ext cx="2636964" cy="26369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/>
        </a:p>
      </dsp:txBody>
      <dsp:txXfrm>
        <a:off x="4526239" y="3655665"/>
        <a:ext cx="2379512" cy="2379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8988" y="692150"/>
            <a:ext cx="259873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5DA07E-465E-4553-A51E-2A5FA60BC0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654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784" kern="1200">
        <a:solidFill>
          <a:schemeClr val="tx1"/>
        </a:solidFill>
        <a:latin typeface="Arial" charset="0"/>
        <a:ea typeface="+mn-ea"/>
        <a:cs typeface="+mn-cs"/>
      </a:defRPr>
    </a:lvl1pPr>
    <a:lvl2pPr marL="679719" algn="l" rtl="0" fontAlgn="base">
      <a:spcBef>
        <a:spcPct val="30000"/>
      </a:spcBef>
      <a:spcAft>
        <a:spcPct val="0"/>
      </a:spcAft>
      <a:defRPr sz="1784" kern="1200">
        <a:solidFill>
          <a:schemeClr val="tx1"/>
        </a:solidFill>
        <a:latin typeface="Arial" charset="0"/>
        <a:ea typeface="+mn-ea"/>
        <a:cs typeface="+mn-cs"/>
      </a:defRPr>
    </a:lvl2pPr>
    <a:lvl3pPr marL="1359438" algn="l" rtl="0" fontAlgn="base">
      <a:spcBef>
        <a:spcPct val="30000"/>
      </a:spcBef>
      <a:spcAft>
        <a:spcPct val="0"/>
      </a:spcAft>
      <a:defRPr sz="1784" kern="1200">
        <a:solidFill>
          <a:schemeClr val="tx1"/>
        </a:solidFill>
        <a:latin typeface="Arial" charset="0"/>
        <a:ea typeface="+mn-ea"/>
        <a:cs typeface="+mn-cs"/>
      </a:defRPr>
    </a:lvl3pPr>
    <a:lvl4pPr marL="2039158" algn="l" rtl="0" fontAlgn="base">
      <a:spcBef>
        <a:spcPct val="30000"/>
      </a:spcBef>
      <a:spcAft>
        <a:spcPct val="0"/>
      </a:spcAft>
      <a:defRPr sz="1784" kern="1200">
        <a:solidFill>
          <a:schemeClr val="tx1"/>
        </a:solidFill>
        <a:latin typeface="Arial" charset="0"/>
        <a:ea typeface="+mn-ea"/>
        <a:cs typeface="+mn-cs"/>
      </a:defRPr>
    </a:lvl4pPr>
    <a:lvl5pPr marL="2718877" algn="l" rtl="0" fontAlgn="base">
      <a:spcBef>
        <a:spcPct val="30000"/>
      </a:spcBef>
      <a:spcAft>
        <a:spcPct val="0"/>
      </a:spcAft>
      <a:defRPr sz="1784" kern="1200">
        <a:solidFill>
          <a:schemeClr val="tx1"/>
        </a:solidFill>
        <a:latin typeface="Arial" charset="0"/>
        <a:ea typeface="+mn-ea"/>
        <a:cs typeface="+mn-cs"/>
      </a:defRPr>
    </a:lvl5pPr>
    <a:lvl6pPr marL="3398596" algn="l" defTabSz="1359438" rtl="0" eaLnBrk="1" latinLnBrk="0" hangingPunct="1">
      <a:defRPr sz="1784" kern="1200">
        <a:solidFill>
          <a:schemeClr val="tx1"/>
        </a:solidFill>
        <a:latin typeface="+mn-lt"/>
        <a:ea typeface="+mn-ea"/>
        <a:cs typeface="+mn-cs"/>
      </a:defRPr>
    </a:lvl6pPr>
    <a:lvl7pPr marL="4078315" algn="l" defTabSz="1359438" rtl="0" eaLnBrk="1" latinLnBrk="0" hangingPunct="1">
      <a:defRPr sz="1784" kern="1200">
        <a:solidFill>
          <a:schemeClr val="tx1"/>
        </a:solidFill>
        <a:latin typeface="+mn-lt"/>
        <a:ea typeface="+mn-ea"/>
        <a:cs typeface="+mn-cs"/>
      </a:defRPr>
    </a:lvl7pPr>
    <a:lvl8pPr marL="4758035" algn="l" defTabSz="1359438" rtl="0" eaLnBrk="1" latinLnBrk="0" hangingPunct="1">
      <a:defRPr sz="1784" kern="1200">
        <a:solidFill>
          <a:schemeClr val="tx1"/>
        </a:solidFill>
        <a:latin typeface="+mn-lt"/>
        <a:ea typeface="+mn-ea"/>
        <a:cs typeface="+mn-cs"/>
      </a:defRPr>
    </a:lvl8pPr>
    <a:lvl9pPr marL="5437754" algn="l" defTabSz="1359438" rtl="0" eaLnBrk="1" latinLnBrk="0" hangingPunct="1">
      <a:defRPr sz="17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7183583"/>
            <a:ext cx="24688800" cy="15279832"/>
          </a:xfrm>
          <a:prstGeom prst="rect">
            <a:avLst/>
          </a:prstGeom>
        </p:spPr>
        <p:txBody>
          <a:bodyPr anchor="b"/>
          <a:lstStyle>
            <a:lvl1pPr algn="ctr">
              <a:defRPr sz="490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2232"/>
            <a:ext cx="24688800" cy="105969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64"/>
            </a:lvl1pPr>
            <a:lvl2pPr marL="374081" indent="0" algn="ctr">
              <a:buNone/>
              <a:defRPr sz="1636"/>
            </a:lvl2pPr>
            <a:lvl3pPr marL="748162" indent="0" algn="ctr">
              <a:buNone/>
              <a:defRPr sz="1473"/>
            </a:lvl3pPr>
            <a:lvl4pPr marL="1122243" indent="0" algn="ctr">
              <a:buNone/>
              <a:defRPr sz="1309"/>
            </a:lvl4pPr>
            <a:lvl5pPr marL="1496324" indent="0" algn="ctr">
              <a:buNone/>
              <a:defRPr sz="1309"/>
            </a:lvl5pPr>
            <a:lvl6pPr marL="1870405" indent="0" algn="ctr">
              <a:buNone/>
              <a:defRPr sz="1309"/>
            </a:lvl6pPr>
            <a:lvl7pPr marL="2244486" indent="0" algn="ctr">
              <a:buNone/>
              <a:defRPr sz="1309"/>
            </a:lvl7pPr>
            <a:lvl8pPr marL="2618567" indent="0" algn="ctr">
              <a:buNone/>
              <a:defRPr sz="1309"/>
            </a:lvl8pPr>
            <a:lvl9pPr marL="2992648" indent="0" algn="ctr">
              <a:buNone/>
              <a:defRPr sz="1309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251"/>
          <p:cNvSpPr txBox="1">
            <a:spLocks noChangeArrowheads="1"/>
          </p:cNvSpPr>
          <p:nvPr userDrawn="1"/>
        </p:nvSpPr>
        <p:spPr bwMode="auto">
          <a:xfrm>
            <a:off x="913744" y="41600486"/>
            <a:ext cx="5385089" cy="210545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</p:spPr>
        <p:txBody>
          <a:bodyPr lIns="149629" tIns="149629" rIns="149629" bIns="149629"/>
          <a:lstStyle>
            <a:lvl1pPr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91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82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73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764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endParaRPr lang="en-US" altLang="en-US" sz="229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2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621" y="2336223"/>
            <a:ext cx="28393159" cy="848417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2621" y="11684578"/>
            <a:ext cx="28393159" cy="27847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4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491" y="2336224"/>
            <a:ext cx="7098289" cy="37195991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2621" y="2336224"/>
            <a:ext cx="21170179" cy="371959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621" y="2336223"/>
            <a:ext cx="28393159" cy="848417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621" y="11684578"/>
            <a:ext cx="28393159" cy="27847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9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736" y="10941628"/>
            <a:ext cx="28391860" cy="18258560"/>
          </a:xfrm>
          <a:prstGeom prst="rect">
            <a:avLst/>
          </a:prstGeom>
        </p:spPr>
        <p:txBody>
          <a:bodyPr anchor="b"/>
          <a:lstStyle>
            <a:lvl1pPr>
              <a:defRPr sz="490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736" y="29373369"/>
            <a:ext cx="28391860" cy="960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64"/>
            </a:lvl1pPr>
            <a:lvl2pPr marL="374081" indent="0">
              <a:buNone/>
              <a:defRPr sz="1636"/>
            </a:lvl2pPr>
            <a:lvl3pPr marL="748162" indent="0">
              <a:buNone/>
              <a:defRPr sz="1473"/>
            </a:lvl3pPr>
            <a:lvl4pPr marL="1122243" indent="0">
              <a:buNone/>
              <a:defRPr sz="1309"/>
            </a:lvl4pPr>
            <a:lvl5pPr marL="1496324" indent="0">
              <a:buNone/>
              <a:defRPr sz="1309"/>
            </a:lvl5pPr>
            <a:lvl6pPr marL="1870405" indent="0">
              <a:buNone/>
              <a:defRPr sz="1309"/>
            </a:lvl6pPr>
            <a:lvl7pPr marL="2244486" indent="0">
              <a:buNone/>
              <a:defRPr sz="1309"/>
            </a:lvl7pPr>
            <a:lvl8pPr marL="2618567" indent="0">
              <a:buNone/>
              <a:defRPr sz="1309"/>
            </a:lvl8pPr>
            <a:lvl9pPr marL="2992648" indent="0">
              <a:buNone/>
              <a:defRPr sz="130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917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621" y="2336223"/>
            <a:ext cx="28393159" cy="848417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2621" y="11684578"/>
            <a:ext cx="14134234" cy="27847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21546" y="11684578"/>
            <a:ext cx="14134234" cy="27847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18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16" y="2336223"/>
            <a:ext cx="28391861" cy="848417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16" y="10759787"/>
            <a:ext cx="13925117" cy="52733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4" b="1"/>
            </a:lvl1pPr>
            <a:lvl2pPr marL="374081" indent="0">
              <a:buNone/>
              <a:defRPr sz="1636" b="1"/>
            </a:lvl2pPr>
            <a:lvl3pPr marL="748162" indent="0">
              <a:buNone/>
              <a:defRPr sz="1473" b="1"/>
            </a:lvl3pPr>
            <a:lvl4pPr marL="1122243" indent="0">
              <a:buNone/>
              <a:defRPr sz="1309" b="1"/>
            </a:lvl4pPr>
            <a:lvl5pPr marL="1496324" indent="0">
              <a:buNone/>
              <a:defRPr sz="1309" b="1"/>
            </a:lvl5pPr>
            <a:lvl6pPr marL="1870405" indent="0">
              <a:buNone/>
              <a:defRPr sz="1309" b="1"/>
            </a:lvl6pPr>
            <a:lvl7pPr marL="2244486" indent="0">
              <a:buNone/>
              <a:defRPr sz="1309" b="1"/>
            </a:lvl7pPr>
            <a:lvl8pPr marL="2618567" indent="0">
              <a:buNone/>
              <a:defRPr sz="1309" b="1"/>
            </a:lvl8pPr>
            <a:lvl9pPr marL="2992648" indent="0">
              <a:buNone/>
              <a:defRPr sz="13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816" y="16033173"/>
            <a:ext cx="13925117" cy="235804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421" y="10759787"/>
            <a:ext cx="13995256" cy="52733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4" b="1"/>
            </a:lvl1pPr>
            <a:lvl2pPr marL="374081" indent="0">
              <a:buNone/>
              <a:defRPr sz="1636" b="1"/>
            </a:lvl2pPr>
            <a:lvl3pPr marL="748162" indent="0">
              <a:buNone/>
              <a:defRPr sz="1473" b="1"/>
            </a:lvl3pPr>
            <a:lvl4pPr marL="1122243" indent="0">
              <a:buNone/>
              <a:defRPr sz="1309" b="1"/>
            </a:lvl4pPr>
            <a:lvl5pPr marL="1496324" indent="0">
              <a:buNone/>
              <a:defRPr sz="1309" b="1"/>
            </a:lvl5pPr>
            <a:lvl6pPr marL="1870405" indent="0">
              <a:buNone/>
              <a:defRPr sz="1309" b="1"/>
            </a:lvl6pPr>
            <a:lvl7pPr marL="2244486" indent="0">
              <a:buNone/>
              <a:defRPr sz="1309" b="1"/>
            </a:lvl7pPr>
            <a:lvl8pPr marL="2618567" indent="0">
              <a:buNone/>
              <a:defRPr sz="1309" b="1"/>
            </a:lvl8pPr>
            <a:lvl9pPr marL="2992648" indent="0">
              <a:buNone/>
              <a:defRPr sz="13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421" y="16033173"/>
            <a:ext cx="13995256" cy="235804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1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621" y="2336223"/>
            <a:ext cx="28393159" cy="848417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6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17" y="2926773"/>
            <a:ext cx="10616911" cy="10240241"/>
          </a:xfrm>
          <a:prstGeom prst="rect">
            <a:avLst/>
          </a:prstGeom>
        </p:spPr>
        <p:txBody>
          <a:bodyPr anchor="b"/>
          <a:lstStyle>
            <a:lvl1pPr>
              <a:defRPr sz="261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5257" y="6319405"/>
            <a:ext cx="16664420" cy="31191777"/>
          </a:xfrm>
          <a:prstGeom prst="rect">
            <a:avLst/>
          </a:prstGeom>
        </p:spPr>
        <p:txBody>
          <a:bodyPr/>
          <a:lstStyle>
            <a:lvl1pPr>
              <a:defRPr sz="2618"/>
            </a:lvl1pPr>
            <a:lvl2pPr>
              <a:defRPr sz="2291"/>
            </a:lvl2pPr>
            <a:lvl3pPr>
              <a:defRPr sz="1964"/>
            </a:lvl3pPr>
            <a:lvl4pPr>
              <a:defRPr sz="1636"/>
            </a:lvl4pPr>
            <a:lvl5pPr>
              <a:defRPr sz="1636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17" y="13167015"/>
            <a:ext cx="10616911" cy="24394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9"/>
            </a:lvl1pPr>
            <a:lvl2pPr marL="374081" indent="0">
              <a:buNone/>
              <a:defRPr sz="1145"/>
            </a:lvl2pPr>
            <a:lvl3pPr marL="748162" indent="0">
              <a:buNone/>
              <a:defRPr sz="982"/>
            </a:lvl3pPr>
            <a:lvl4pPr marL="1122243" indent="0">
              <a:buNone/>
              <a:defRPr sz="818"/>
            </a:lvl4pPr>
            <a:lvl5pPr marL="1496324" indent="0">
              <a:buNone/>
              <a:defRPr sz="818"/>
            </a:lvl5pPr>
            <a:lvl6pPr marL="1870405" indent="0">
              <a:buNone/>
              <a:defRPr sz="818"/>
            </a:lvl6pPr>
            <a:lvl7pPr marL="2244486" indent="0">
              <a:buNone/>
              <a:defRPr sz="818"/>
            </a:lvl7pPr>
            <a:lvl8pPr marL="2618567" indent="0">
              <a:buNone/>
              <a:defRPr sz="818"/>
            </a:lvl8pPr>
            <a:lvl9pPr marL="2992648" indent="0">
              <a:buNone/>
              <a:defRPr sz="8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81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17" y="2926773"/>
            <a:ext cx="10616911" cy="10240241"/>
          </a:xfrm>
          <a:prstGeom prst="rect">
            <a:avLst/>
          </a:prstGeom>
        </p:spPr>
        <p:txBody>
          <a:bodyPr anchor="b"/>
          <a:lstStyle>
            <a:lvl1pPr>
              <a:defRPr sz="261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995257" y="6319405"/>
            <a:ext cx="16664420" cy="31191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18"/>
            </a:lvl1pPr>
            <a:lvl2pPr marL="374081" indent="0">
              <a:buNone/>
              <a:defRPr sz="2291"/>
            </a:lvl2pPr>
            <a:lvl3pPr marL="748162" indent="0">
              <a:buNone/>
              <a:defRPr sz="1964"/>
            </a:lvl3pPr>
            <a:lvl4pPr marL="1122243" indent="0">
              <a:buNone/>
              <a:defRPr sz="1636"/>
            </a:lvl4pPr>
            <a:lvl5pPr marL="1496324" indent="0">
              <a:buNone/>
              <a:defRPr sz="1636"/>
            </a:lvl5pPr>
            <a:lvl6pPr marL="1870405" indent="0">
              <a:buNone/>
              <a:defRPr sz="1636"/>
            </a:lvl6pPr>
            <a:lvl7pPr marL="2244486" indent="0">
              <a:buNone/>
              <a:defRPr sz="1636"/>
            </a:lvl7pPr>
            <a:lvl8pPr marL="2618567" indent="0">
              <a:buNone/>
              <a:defRPr sz="1636"/>
            </a:lvl8pPr>
            <a:lvl9pPr marL="2992648" indent="0">
              <a:buNone/>
              <a:defRPr sz="163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17" y="13167015"/>
            <a:ext cx="10616911" cy="24394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9"/>
            </a:lvl1pPr>
            <a:lvl2pPr marL="374081" indent="0">
              <a:buNone/>
              <a:defRPr sz="1145"/>
            </a:lvl2pPr>
            <a:lvl3pPr marL="748162" indent="0">
              <a:buNone/>
              <a:defRPr sz="982"/>
            </a:lvl3pPr>
            <a:lvl4pPr marL="1122243" indent="0">
              <a:buNone/>
              <a:defRPr sz="818"/>
            </a:lvl4pPr>
            <a:lvl5pPr marL="1496324" indent="0">
              <a:buNone/>
              <a:defRPr sz="818"/>
            </a:lvl5pPr>
            <a:lvl6pPr marL="1870405" indent="0">
              <a:buNone/>
              <a:defRPr sz="818"/>
            </a:lvl6pPr>
            <a:lvl7pPr marL="2244486" indent="0">
              <a:buNone/>
              <a:defRPr sz="818"/>
            </a:lvl7pPr>
            <a:lvl8pPr marL="2618567" indent="0">
              <a:buNone/>
              <a:defRPr sz="818"/>
            </a:lvl8pPr>
            <a:lvl9pPr marL="2992648" indent="0">
              <a:buNone/>
              <a:defRPr sz="8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5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5981700"/>
            <a:ext cx="6881380" cy="37893914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42875" tIns="171438" rIns="342875" bIns="342875"/>
          <a:lstStyle>
            <a:lvl1pPr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91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82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73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764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36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08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480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52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3600" smtClean="0">
              <a:solidFill>
                <a:srgbClr val="000000"/>
              </a:solidFill>
              <a:latin typeface="Impact" panose="020B080603090205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6880081" y="1"/>
            <a:ext cx="26026630" cy="598343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74073" tIns="374073" rIns="374073" bIns="374073"/>
          <a:lstStyle/>
          <a:p>
            <a:pPr algn="l"/>
            <a:endParaRPr lang="en-US" sz="2618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6880081" y="5981700"/>
            <a:ext cx="26026630" cy="3789391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74073" tIns="374073" rIns="374073" bIns="374073"/>
          <a:lstStyle/>
          <a:p>
            <a:pPr algn="l"/>
            <a:endParaRPr lang="en-US" sz="2618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6880081" y="0"/>
            <a:ext cx="0" cy="43891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2618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5981700"/>
            <a:ext cx="3290800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2618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39" name="Picture 15" descr="PosterTemplateCopyrigh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44" y="43309310"/>
            <a:ext cx="2865293" cy="3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5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3291394" rtl="0" fontAlgn="base">
        <a:spcBef>
          <a:spcPct val="0"/>
        </a:spcBef>
        <a:spcAft>
          <a:spcPct val="0"/>
        </a:spcAft>
        <a:defRPr sz="1579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291394" rtl="0" fontAlgn="base">
        <a:spcBef>
          <a:spcPct val="0"/>
        </a:spcBef>
        <a:spcAft>
          <a:spcPct val="0"/>
        </a:spcAft>
        <a:defRPr sz="15791">
          <a:solidFill>
            <a:schemeClr val="tx2"/>
          </a:solidFill>
          <a:latin typeface="Arial" panose="020B0604020202020204" pitchFamily="34" charset="0"/>
        </a:defRPr>
      </a:lvl2pPr>
      <a:lvl3pPr algn="ctr" defTabSz="3291394" rtl="0" fontAlgn="base">
        <a:spcBef>
          <a:spcPct val="0"/>
        </a:spcBef>
        <a:spcAft>
          <a:spcPct val="0"/>
        </a:spcAft>
        <a:defRPr sz="15791">
          <a:solidFill>
            <a:schemeClr val="tx2"/>
          </a:solidFill>
          <a:latin typeface="Arial" panose="020B0604020202020204" pitchFamily="34" charset="0"/>
        </a:defRPr>
      </a:lvl3pPr>
      <a:lvl4pPr algn="ctr" defTabSz="3291394" rtl="0" fontAlgn="base">
        <a:spcBef>
          <a:spcPct val="0"/>
        </a:spcBef>
        <a:spcAft>
          <a:spcPct val="0"/>
        </a:spcAft>
        <a:defRPr sz="15791">
          <a:solidFill>
            <a:schemeClr val="tx2"/>
          </a:solidFill>
          <a:latin typeface="Arial" panose="020B0604020202020204" pitchFamily="34" charset="0"/>
        </a:defRPr>
      </a:lvl4pPr>
      <a:lvl5pPr algn="ctr" defTabSz="3291394" rtl="0" fontAlgn="base">
        <a:spcBef>
          <a:spcPct val="0"/>
        </a:spcBef>
        <a:spcAft>
          <a:spcPct val="0"/>
        </a:spcAft>
        <a:defRPr sz="15791">
          <a:solidFill>
            <a:schemeClr val="tx2"/>
          </a:solidFill>
          <a:latin typeface="Arial" panose="020B0604020202020204" pitchFamily="34" charset="0"/>
        </a:defRPr>
      </a:lvl5pPr>
      <a:lvl6pPr marL="374081" algn="ctr" defTabSz="3291394" rtl="0" fontAlgn="base">
        <a:spcBef>
          <a:spcPct val="0"/>
        </a:spcBef>
        <a:spcAft>
          <a:spcPct val="0"/>
        </a:spcAft>
        <a:defRPr sz="15791">
          <a:solidFill>
            <a:schemeClr val="tx2"/>
          </a:solidFill>
          <a:latin typeface="Arial" panose="020B0604020202020204" pitchFamily="34" charset="0"/>
        </a:defRPr>
      </a:lvl6pPr>
      <a:lvl7pPr marL="748162" algn="ctr" defTabSz="3291394" rtl="0" fontAlgn="base">
        <a:spcBef>
          <a:spcPct val="0"/>
        </a:spcBef>
        <a:spcAft>
          <a:spcPct val="0"/>
        </a:spcAft>
        <a:defRPr sz="15791">
          <a:solidFill>
            <a:schemeClr val="tx2"/>
          </a:solidFill>
          <a:latin typeface="Arial" panose="020B0604020202020204" pitchFamily="34" charset="0"/>
        </a:defRPr>
      </a:lvl7pPr>
      <a:lvl8pPr marL="1122243" algn="ctr" defTabSz="3291394" rtl="0" fontAlgn="base">
        <a:spcBef>
          <a:spcPct val="0"/>
        </a:spcBef>
        <a:spcAft>
          <a:spcPct val="0"/>
        </a:spcAft>
        <a:defRPr sz="15791">
          <a:solidFill>
            <a:schemeClr val="tx2"/>
          </a:solidFill>
          <a:latin typeface="Arial" panose="020B0604020202020204" pitchFamily="34" charset="0"/>
        </a:defRPr>
      </a:lvl8pPr>
      <a:lvl9pPr marL="1496324" algn="ctr" defTabSz="3291394" rtl="0" fontAlgn="base">
        <a:spcBef>
          <a:spcPct val="0"/>
        </a:spcBef>
        <a:spcAft>
          <a:spcPct val="0"/>
        </a:spcAft>
        <a:defRPr sz="1579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235247" indent="-1235247" algn="l" defTabSz="3291394" rtl="0" fontAlgn="base">
        <a:spcBef>
          <a:spcPct val="20000"/>
        </a:spcBef>
        <a:spcAft>
          <a:spcPct val="0"/>
        </a:spcAft>
        <a:buChar char="•"/>
        <a:defRPr sz="11537" kern="1200">
          <a:solidFill>
            <a:schemeClr val="tx1"/>
          </a:solidFill>
          <a:latin typeface="+mn-lt"/>
          <a:ea typeface="+mn-ea"/>
          <a:cs typeface="+mn-cs"/>
        </a:defRPr>
      </a:lvl1pPr>
      <a:lvl2pPr marL="2674420" indent="-1028723" algn="l" defTabSz="3291394" rtl="0" fontAlgn="base">
        <a:spcBef>
          <a:spcPct val="20000"/>
        </a:spcBef>
        <a:spcAft>
          <a:spcPct val="0"/>
        </a:spcAft>
        <a:buChar char="–"/>
        <a:defRPr sz="10064" kern="1200">
          <a:solidFill>
            <a:schemeClr val="tx1"/>
          </a:solidFill>
          <a:latin typeface="+mn-lt"/>
          <a:ea typeface="+mn-ea"/>
          <a:cs typeface="+mn-cs"/>
        </a:defRPr>
      </a:lvl2pPr>
      <a:lvl3pPr marL="4114891" indent="-823498" algn="l" defTabSz="3291394" rtl="0" fontAlgn="base">
        <a:spcBef>
          <a:spcPct val="20000"/>
        </a:spcBef>
        <a:spcAft>
          <a:spcPct val="0"/>
        </a:spcAft>
        <a:buChar char="•"/>
        <a:defRPr sz="8591" kern="1200">
          <a:solidFill>
            <a:schemeClr val="tx1"/>
          </a:solidFill>
          <a:latin typeface="+mn-lt"/>
          <a:ea typeface="+mn-ea"/>
          <a:cs typeface="+mn-cs"/>
        </a:defRPr>
      </a:lvl3pPr>
      <a:lvl4pPr marL="5760589" indent="-823498" algn="l" defTabSz="3291394" rtl="0" fontAlgn="base">
        <a:spcBef>
          <a:spcPct val="20000"/>
        </a:spcBef>
        <a:spcAft>
          <a:spcPct val="0"/>
        </a:spcAft>
        <a:buChar char="–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406285" indent="-822199" algn="l" defTabSz="3291394" rtl="0" fontAlgn="base">
        <a:spcBef>
          <a:spcPct val="20000"/>
        </a:spcBef>
        <a:spcAft>
          <a:spcPct val="0"/>
        </a:spcAft>
        <a:buChar char="»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46" indent="-187041" algn="l" defTabSz="748162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3" kern="1200">
          <a:solidFill>
            <a:schemeClr val="tx1"/>
          </a:solidFill>
          <a:latin typeface="+mn-lt"/>
          <a:ea typeface="+mn-ea"/>
          <a:cs typeface="+mn-cs"/>
        </a:defRPr>
      </a:lvl6pPr>
      <a:lvl7pPr marL="2431527" indent="-187041" algn="l" defTabSz="748162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3" kern="1200">
          <a:solidFill>
            <a:schemeClr val="tx1"/>
          </a:solidFill>
          <a:latin typeface="+mn-lt"/>
          <a:ea typeface="+mn-ea"/>
          <a:cs typeface="+mn-cs"/>
        </a:defRPr>
      </a:lvl7pPr>
      <a:lvl8pPr marL="2805608" indent="-187041" algn="l" defTabSz="748162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3" kern="1200">
          <a:solidFill>
            <a:schemeClr val="tx1"/>
          </a:solidFill>
          <a:latin typeface="+mn-lt"/>
          <a:ea typeface="+mn-ea"/>
          <a:cs typeface="+mn-cs"/>
        </a:defRPr>
      </a:lvl8pPr>
      <a:lvl9pPr marL="3179689" indent="-187041" algn="l" defTabSz="748162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8162" rtl="0" eaLnBrk="1" latinLnBrk="0" hangingPunct="1">
        <a:defRPr sz="1473" kern="1200">
          <a:solidFill>
            <a:schemeClr val="tx1"/>
          </a:solidFill>
          <a:latin typeface="+mn-lt"/>
          <a:ea typeface="+mn-ea"/>
          <a:cs typeface="+mn-cs"/>
        </a:defRPr>
      </a:lvl1pPr>
      <a:lvl2pPr marL="374081" algn="l" defTabSz="748162" rtl="0" eaLnBrk="1" latinLnBrk="0" hangingPunct="1">
        <a:defRPr sz="1473" kern="1200">
          <a:solidFill>
            <a:schemeClr val="tx1"/>
          </a:solidFill>
          <a:latin typeface="+mn-lt"/>
          <a:ea typeface="+mn-ea"/>
          <a:cs typeface="+mn-cs"/>
        </a:defRPr>
      </a:lvl2pPr>
      <a:lvl3pPr marL="748162" algn="l" defTabSz="748162" rtl="0" eaLnBrk="1" latinLnBrk="0" hangingPunct="1">
        <a:defRPr sz="1473" kern="1200">
          <a:solidFill>
            <a:schemeClr val="tx1"/>
          </a:solidFill>
          <a:latin typeface="+mn-lt"/>
          <a:ea typeface="+mn-ea"/>
          <a:cs typeface="+mn-cs"/>
        </a:defRPr>
      </a:lvl3pPr>
      <a:lvl4pPr marL="1122243" algn="l" defTabSz="748162" rtl="0" eaLnBrk="1" latinLnBrk="0" hangingPunct="1">
        <a:defRPr sz="1473" kern="1200">
          <a:solidFill>
            <a:schemeClr val="tx1"/>
          </a:solidFill>
          <a:latin typeface="+mn-lt"/>
          <a:ea typeface="+mn-ea"/>
          <a:cs typeface="+mn-cs"/>
        </a:defRPr>
      </a:lvl4pPr>
      <a:lvl5pPr marL="1496324" algn="l" defTabSz="748162" rtl="0" eaLnBrk="1" latinLnBrk="0" hangingPunct="1">
        <a:defRPr sz="1473" kern="1200">
          <a:solidFill>
            <a:schemeClr val="tx1"/>
          </a:solidFill>
          <a:latin typeface="+mn-lt"/>
          <a:ea typeface="+mn-ea"/>
          <a:cs typeface="+mn-cs"/>
        </a:defRPr>
      </a:lvl5pPr>
      <a:lvl6pPr marL="1870405" algn="l" defTabSz="748162" rtl="0" eaLnBrk="1" latinLnBrk="0" hangingPunct="1">
        <a:defRPr sz="1473" kern="1200">
          <a:solidFill>
            <a:schemeClr val="tx1"/>
          </a:solidFill>
          <a:latin typeface="+mn-lt"/>
          <a:ea typeface="+mn-ea"/>
          <a:cs typeface="+mn-cs"/>
        </a:defRPr>
      </a:lvl6pPr>
      <a:lvl7pPr marL="2244486" algn="l" defTabSz="748162" rtl="0" eaLnBrk="1" latinLnBrk="0" hangingPunct="1">
        <a:defRPr sz="1473" kern="1200">
          <a:solidFill>
            <a:schemeClr val="tx1"/>
          </a:solidFill>
          <a:latin typeface="+mn-lt"/>
          <a:ea typeface="+mn-ea"/>
          <a:cs typeface="+mn-cs"/>
        </a:defRPr>
      </a:lvl7pPr>
      <a:lvl8pPr marL="2618567" algn="l" defTabSz="748162" rtl="0" eaLnBrk="1" latinLnBrk="0" hangingPunct="1">
        <a:defRPr sz="1473" kern="1200">
          <a:solidFill>
            <a:schemeClr val="tx1"/>
          </a:solidFill>
          <a:latin typeface="+mn-lt"/>
          <a:ea typeface="+mn-ea"/>
          <a:cs typeface="+mn-cs"/>
        </a:defRPr>
      </a:lvl8pPr>
      <a:lvl9pPr marL="2992648" algn="l" defTabSz="748162" rtl="0" eaLnBrk="1" latinLnBrk="0" hangingPunct="1">
        <a:defRPr sz="14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oleObject" Target="../embeddings/oleObject1.bin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diagramData" Target="../diagrams/data1.xml"/><Relationship Id="rId5" Type="http://schemas.openxmlformats.org/officeDocument/2006/relationships/image" Target="../media/image3.JPG"/><Relationship Id="rId10" Type="http://schemas.microsoft.com/office/2007/relationships/diagramDrawing" Target="../diagrams/drawing1.xml"/><Relationship Id="rId4" Type="http://schemas.openxmlformats.org/officeDocument/2006/relationships/image" Target="../media/image2.emf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Text Box 185"/>
          <p:cNvSpPr txBox="1">
            <a:spLocks noChangeArrowheads="1"/>
          </p:cNvSpPr>
          <p:nvPr/>
        </p:nvSpPr>
        <p:spPr bwMode="auto">
          <a:xfrm>
            <a:off x="812433" y="7632507"/>
            <a:ext cx="5486400" cy="137160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9629" tIns="149629" rIns="149629" bIns="149629">
            <a:spAutoFit/>
          </a:bodyPr>
          <a:lstStyle>
            <a:lvl1pPr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91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82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73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764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Text</a:t>
            </a:r>
          </a:p>
          <a:p>
            <a:pPr algn="l"/>
            <a:endParaRPr lang="en-US" altLang="en-US" sz="2618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4" name="Text Box 186"/>
          <p:cNvSpPr txBox="1">
            <a:spLocks noChangeArrowheads="1"/>
          </p:cNvSpPr>
          <p:nvPr/>
        </p:nvSpPr>
        <p:spPr bwMode="auto">
          <a:xfrm>
            <a:off x="6512502" y="228985"/>
            <a:ext cx="2605260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42875" tIns="685750" rIns="342875" bIns="342875" anchor="ctr" anchorCtr="1"/>
          <a:lstStyle>
            <a:lvl1pPr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91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82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73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764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36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08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480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52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6546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POSTER</a:t>
            </a:r>
            <a:endParaRPr lang="en-US" altLang="en-US" sz="6546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5" name="Text Box 187"/>
          <p:cNvSpPr txBox="1">
            <a:spLocks noChangeArrowheads="1"/>
          </p:cNvSpPr>
          <p:nvPr/>
        </p:nvSpPr>
        <p:spPr bwMode="auto">
          <a:xfrm>
            <a:off x="6298833" y="2379254"/>
            <a:ext cx="26052607" cy="176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42875" tIns="342875" rIns="342875" bIns="342875" anchor="ctr" anchorCtr="1"/>
          <a:lstStyle>
            <a:lvl1pPr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91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82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73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764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36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08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480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52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927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 Name &amp; Affiliation</a:t>
            </a:r>
            <a:endParaRPr lang="en-US" altLang="en-US" sz="3927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7" name="Text Box 189"/>
          <p:cNvSpPr txBox="1">
            <a:spLocks noChangeArrowheads="1"/>
          </p:cNvSpPr>
          <p:nvPr/>
        </p:nvSpPr>
        <p:spPr bwMode="auto">
          <a:xfrm>
            <a:off x="15640076" y="7337665"/>
            <a:ext cx="8077633" cy="137160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9629" tIns="149629" rIns="149629" bIns="149629"/>
          <a:lstStyle>
            <a:lvl1pPr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91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82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73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764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618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Text</a:t>
            </a:r>
            <a:endParaRPr lang="en-US" altLang="en-US" sz="2618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8" name="Text Box 190"/>
          <p:cNvSpPr txBox="1">
            <a:spLocks noChangeArrowheads="1"/>
          </p:cNvSpPr>
          <p:nvPr/>
        </p:nvSpPr>
        <p:spPr bwMode="auto">
          <a:xfrm>
            <a:off x="24666590" y="7356962"/>
            <a:ext cx="7478857" cy="24688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9629" tIns="149629" rIns="149629" bIns="149629"/>
          <a:lstStyle>
            <a:lvl1pPr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91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82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73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764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618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Text</a:t>
            </a:r>
            <a:endParaRPr lang="en-US" altLang="en-US" sz="2618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9" name="Text Box 191"/>
          <p:cNvSpPr txBox="1">
            <a:spLocks noChangeArrowheads="1"/>
          </p:cNvSpPr>
          <p:nvPr/>
        </p:nvSpPr>
        <p:spPr bwMode="auto">
          <a:xfrm>
            <a:off x="7329307" y="30448435"/>
            <a:ext cx="7478857" cy="128016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9629" tIns="149629" rIns="149629" bIns="149629"/>
          <a:lstStyle>
            <a:lvl1pPr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91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82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73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764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618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Text</a:t>
            </a:r>
            <a:endParaRPr lang="en-US" altLang="en-US" sz="2618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1" name="Text Box 193"/>
          <p:cNvSpPr txBox="1">
            <a:spLocks noChangeArrowheads="1"/>
          </p:cNvSpPr>
          <p:nvPr/>
        </p:nvSpPr>
        <p:spPr bwMode="auto">
          <a:xfrm>
            <a:off x="7413074" y="7337665"/>
            <a:ext cx="7478857" cy="21031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9629" tIns="149629" rIns="149629" bIns="149629"/>
          <a:lstStyle>
            <a:lvl1pPr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91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82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73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764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618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Text</a:t>
            </a:r>
            <a:endParaRPr lang="en-US" altLang="en-US" sz="2618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2" name="Text Box 194"/>
          <p:cNvSpPr txBox="1">
            <a:spLocks noChangeArrowheads="1"/>
          </p:cNvSpPr>
          <p:nvPr/>
        </p:nvSpPr>
        <p:spPr bwMode="auto">
          <a:xfrm>
            <a:off x="7413074" y="6323066"/>
            <a:ext cx="16253728" cy="91959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lIns="171438" tIns="171438" rIns="171438" bIns="171438" anchor="ctr" anchorCtr="1"/>
          <a:lstStyle>
            <a:lvl1pPr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91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82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73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764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36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08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480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52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3" name="Text Box 195"/>
          <p:cNvSpPr txBox="1">
            <a:spLocks noChangeArrowheads="1"/>
          </p:cNvSpPr>
          <p:nvPr/>
        </p:nvSpPr>
        <p:spPr bwMode="auto">
          <a:xfrm>
            <a:off x="7329306" y="29248072"/>
            <a:ext cx="7478857" cy="10287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lIns="171438" tIns="171438" rIns="171438" bIns="171438" anchor="ctr" anchorCtr="1"/>
          <a:lstStyle>
            <a:lvl1pPr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91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82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73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764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36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08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480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52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4" name="Text Box 196"/>
          <p:cNvSpPr txBox="1">
            <a:spLocks noChangeArrowheads="1"/>
          </p:cNvSpPr>
          <p:nvPr/>
        </p:nvSpPr>
        <p:spPr bwMode="auto">
          <a:xfrm>
            <a:off x="24689736" y="34102051"/>
            <a:ext cx="7478857" cy="91440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9629" tIns="149629" rIns="149629" bIns="149629"/>
          <a:lstStyle>
            <a:lvl1pPr marL="419100" indent="-4191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90588" indent="-314325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9688" indent="-314325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314325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7888" indent="-314325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5088" indent="-314325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62288" indent="-314325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9488" indent="-314325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6688" indent="-314325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l">
              <a:spcAft>
                <a:spcPct val="50000"/>
              </a:spcAft>
            </a:pPr>
            <a:r>
              <a:rPr lang="en-US" altLang="en-US" sz="229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references</a:t>
            </a:r>
            <a:endParaRPr lang="en-US" altLang="en-US" sz="229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6" name="Text Box 198"/>
          <p:cNvSpPr txBox="1">
            <a:spLocks noChangeArrowheads="1"/>
          </p:cNvSpPr>
          <p:nvPr/>
        </p:nvSpPr>
        <p:spPr bwMode="auto">
          <a:xfrm>
            <a:off x="24666589" y="6323066"/>
            <a:ext cx="7478857" cy="91959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lIns="171438" tIns="171438" rIns="171438" bIns="171438" anchor="ctr" anchorCtr="1"/>
          <a:lstStyle>
            <a:lvl1pPr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91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82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73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764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36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08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480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52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</a:t>
            </a:r>
            <a:endParaRPr lang="en-US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8" name="Text Box 200"/>
          <p:cNvSpPr txBox="1">
            <a:spLocks noChangeArrowheads="1"/>
          </p:cNvSpPr>
          <p:nvPr/>
        </p:nvSpPr>
        <p:spPr bwMode="auto">
          <a:xfrm>
            <a:off x="24689736" y="32959051"/>
            <a:ext cx="7478857" cy="10287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lIns="171438" tIns="171438" rIns="171438" bIns="171438" anchor="ctr" anchorCtr="1"/>
          <a:lstStyle>
            <a:lvl1pPr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91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82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73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764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36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08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480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52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BIBLIOGRAPHY/ REFERENCES</a:t>
            </a:r>
            <a:endParaRPr lang="en-US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49" name="Object 2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391828"/>
              </p:ext>
            </p:extLst>
          </p:nvPr>
        </p:nvGraphicFramePr>
        <p:xfrm>
          <a:off x="15481615" y="36046416"/>
          <a:ext cx="8228301" cy="660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Chart" r:id="rId3" imgW="11792118" imgH="11792050" progId="MSGraph.Chart.8">
                  <p:embed followColorScheme="full"/>
                </p:oleObj>
              </mc:Choice>
              <mc:Fallback>
                <p:oleObj name="Chart" r:id="rId3" imgW="11792118" imgH="1179205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1615" y="36046416"/>
                        <a:ext cx="8228301" cy="660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3" name="Group 2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83829"/>
              </p:ext>
            </p:extLst>
          </p:nvPr>
        </p:nvGraphicFramePr>
        <p:xfrm>
          <a:off x="15488109" y="32170607"/>
          <a:ext cx="8229600" cy="2857500"/>
        </p:xfrm>
        <a:graphic>
          <a:graphicData uri="http://schemas.openxmlformats.org/drawingml/2006/table">
            <a:tbl>
              <a:tblPr/>
              <a:tblGrid>
                <a:gridCol w="2667866"/>
                <a:gridCol w="1391083"/>
                <a:gridCol w="1389784"/>
                <a:gridCol w="1388485"/>
                <a:gridCol w="1392382"/>
              </a:tblGrid>
              <a:tr h="665018"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75" marR="68575" marT="34288" marB="34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68575" marR="68575" marT="34288" marB="34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68575" marR="68575" marT="34288" marB="34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68575" marR="68575" marT="34288" marB="34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marL="68575" marR="68575" marT="34288" marB="34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9420"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75" marR="68575" marT="34288" marB="34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75" marR="68575" marT="34288" marB="34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75" marR="68575" marT="34288" marB="34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75" marR="68575" marT="34288" marB="34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75" marR="68575" marT="34288" marB="34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6822"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75" marR="68575" marT="34288" marB="34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75" marR="68575" marT="34288" marB="34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75" marR="68575" marT="34288" marB="34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75" marR="68575" marT="34288" marB="34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75" marR="68575" marT="34288" marB="34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8120"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75" marR="68575" marT="34288" marB="34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75" marR="68575" marT="34288" marB="34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75" marR="68575" marT="34288" marB="34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75" marR="68575" marT="34288" marB="34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75" marR="68575" marT="34288" marB="34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8120"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75" marR="68575" marT="34288" marB="34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75" marR="68575" marT="34288" marB="34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75" marR="68575" marT="34288" marB="34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75" marR="68575" marT="34288" marB="34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022725">
                        <a:spcBef>
                          <a:spcPct val="20000"/>
                        </a:spcBef>
                        <a:defRPr sz="1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2011363" defTabSz="4022725">
                        <a:spcBef>
                          <a:spcPct val="20000"/>
                        </a:spcBef>
                        <a:defRPr sz="1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022725" defTabSz="4022725">
                        <a:spcBef>
                          <a:spcPct val="20000"/>
                        </a:spcBef>
                        <a:defRPr sz="9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603408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8047038" defTabSz="4022725">
                        <a:spcBef>
                          <a:spcPct val="20000"/>
                        </a:spcBef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85042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89614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94186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9875838" defTabSz="4022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022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75" marR="68575" marT="34288" marB="34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88" name="Text Box 240"/>
          <p:cNvSpPr txBox="1">
            <a:spLocks noChangeArrowheads="1"/>
          </p:cNvSpPr>
          <p:nvPr/>
        </p:nvSpPr>
        <p:spPr bwMode="auto">
          <a:xfrm>
            <a:off x="18113113" y="42874543"/>
            <a:ext cx="3072498" cy="37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75" tIns="34288" rIns="68575" bIns="34288">
            <a:spAutoFit/>
          </a:bodyPr>
          <a:lstStyle>
            <a:lvl1pPr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91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82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73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764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36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08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480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52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964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1.</a:t>
            </a:r>
            <a:r>
              <a:rPr lang="en-US" altLang="en-US" sz="1964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Label in 24pt Arial.</a:t>
            </a:r>
          </a:p>
        </p:txBody>
      </p:sp>
      <p:sp>
        <p:nvSpPr>
          <p:cNvPr id="2289" name="Text Box 241"/>
          <p:cNvSpPr txBox="1">
            <a:spLocks noChangeArrowheads="1"/>
          </p:cNvSpPr>
          <p:nvPr/>
        </p:nvSpPr>
        <p:spPr bwMode="auto">
          <a:xfrm>
            <a:off x="18106618" y="35206052"/>
            <a:ext cx="3023703" cy="37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75" tIns="34288" rIns="68575" bIns="34288">
            <a:spAutoFit/>
          </a:bodyPr>
          <a:lstStyle>
            <a:lvl1pPr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91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82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73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764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36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08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480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52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964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1.</a:t>
            </a:r>
            <a:r>
              <a:rPr lang="en-US" altLang="en-US" sz="196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Label in 24pt Arial.</a:t>
            </a:r>
          </a:p>
        </p:txBody>
      </p:sp>
      <p:sp>
        <p:nvSpPr>
          <p:cNvPr id="2294" name="Text Box 246"/>
          <p:cNvSpPr txBox="1">
            <a:spLocks noChangeArrowheads="1"/>
          </p:cNvSpPr>
          <p:nvPr/>
        </p:nvSpPr>
        <p:spPr bwMode="auto">
          <a:xfrm>
            <a:off x="812433" y="6499899"/>
            <a:ext cx="5385089" cy="10287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lIns="171438" tIns="171438" rIns="171438" bIns="171438" anchor="ctr" anchorCtr="1"/>
          <a:lstStyle>
            <a:lvl1pPr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91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82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73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764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36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08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480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52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MOTIVATION</a:t>
            </a:r>
            <a:endParaRPr lang="en-US" altLang="en-US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9" name="Text Box 251"/>
          <p:cNvSpPr txBox="1">
            <a:spLocks noChangeArrowheads="1"/>
          </p:cNvSpPr>
          <p:nvPr/>
        </p:nvSpPr>
        <p:spPr bwMode="auto">
          <a:xfrm>
            <a:off x="913744" y="40156697"/>
            <a:ext cx="5385089" cy="2105458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9629" tIns="149629" rIns="149629" bIns="149629"/>
          <a:lstStyle>
            <a:lvl1pPr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91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82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73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764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29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&lt;your name&gt;</a:t>
            </a:r>
          </a:p>
          <a:p>
            <a:pPr algn="l"/>
            <a:r>
              <a:rPr lang="en-US" altLang="en-US" sz="229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&lt;organization name&gt;</a:t>
            </a:r>
          </a:p>
          <a:p>
            <a:pPr algn="l"/>
            <a:r>
              <a:rPr lang="en-US" altLang="en-US" sz="229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</a:p>
          <a:p>
            <a:pPr algn="l"/>
            <a:r>
              <a:rPr lang="en-US" altLang="en-US" sz="229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Phone: </a:t>
            </a:r>
          </a:p>
        </p:txBody>
      </p:sp>
      <p:sp>
        <p:nvSpPr>
          <p:cNvPr id="2300" name="Text Box 252"/>
          <p:cNvSpPr txBox="1">
            <a:spLocks noChangeArrowheads="1"/>
          </p:cNvSpPr>
          <p:nvPr/>
        </p:nvSpPr>
        <p:spPr bwMode="auto">
          <a:xfrm>
            <a:off x="913744" y="39024088"/>
            <a:ext cx="5385089" cy="10287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lIns="171438" tIns="171438" rIns="171438" bIns="171438" anchor="ctr" anchorCtr="1"/>
          <a:lstStyle>
            <a:lvl1pPr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91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82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73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764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36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08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480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52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00" y="1104033"/>
            <a:ext cx="3677004" cy="36576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8782387" y="1104033"/>
            <a:ext cx="3675888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5531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School Logo</a:t>
            </a:r>
          </a:p>
        </p:txBody>
      </p:sp>
      <p:sp>
        <p:nvSpPr>
          <p:cNvPr id="33" name="Text Box 185"/>
          <p:cNvSpPr txBox="1">
            <a:spLocks noChangeArrowheads="1"/>
          </p:cNvSpPr>
          <p:nvPr/>
        </p:nvSpPr>
        <p:spPr bwMode="auto">
          <a:xfrm>
            <a:off x="863087" y="23418772"/>
            <a:ext cx="5486400" cy="137160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9629" tIns="149629" rIns="149629" bIns="149629">
            <a:spAutoFit/>
          </a:bodyPr>
          <a:lstStyle>
            <a:lvl1pPr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91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82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73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76400" defTabSz="838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Text</a:t>
            </a:r>
          </a:p>
          <a:p>
            <a:pPr algn="l"/>
            <a:endParaRPr lang="en-US" altLang="en-US" sz="2618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246"/>
          <p:cNvSpPr txBox="1">
            <a:spLocks noChangeArrowheads="1"/>
          </p:cNvSpPr>
          <p:nvPr/>
        </p:nvSpPr>
        <p:spPr bwMode="auto">
          <a:xfrm>
            <a:off x="863088" y="22327103"/>
            <a:ext cx="5385089" cy="10287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lIns="171438" tIns="171438" rIns="171438" bIns="171438" anchor="ctr" anchorCtr="1"/>
          <a:lstStyle>
            <a:lvl1pPr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91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82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73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76400" defTabSz="4022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36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08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480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52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altLang="en-US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469941256"/>
              </p:ext>
            </p:extLst>
          </p:nvPr>
        </p:nvGraphicFramePr>
        <p:xfrm>
          <a:off x="15333243" y="23355803"/>
          <a:ext cx="8333559" cy="6592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5461668" y="21778697"/>
            <a:ext cx="8479107" cy="65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8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3687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Photos</a:t>
            </a:r>
            <a:r>
              <a:rPr lang="en-US" sz="3687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8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Flowcharts, Pie charts, etc.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439338" y="30706951"/>
            <a:ext cx="8479107" cy="65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8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3687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368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87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Graph, Tables, etc.</a:t>
            </a:r>
            <a:endParaRPr lang="en-US" sz="3687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227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227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</TotalTime>
  <Words>87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Impact</vt:lpstr>
      <vt:lpstr>Times New Roman</vt:lpstr>
      <vt:lpstr>1_Default Design</vt:lpstr>
      <vt:lpstr>Microsoft Graph Chart</vt:lpstr>
      <vt:lpstr>PowerPoint Presentation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70x100 cm vertical poster template</dc:title>
  <dc:creator>Ethan Shulda</dc:creator>
  <dc:description>©MegaPrint Inc. 2009</dc:description>
  <cp:lastModifiedBy>CEGE1</cp:lastModifiedBy>
  <cp:revision>149</cp:revision>
  <dcterms:created xsi:type="dcterms:W3CDTF">2008-12-04T00:20:37Z</dcterms:created>
  <dcterms:modified xsi:type="dcterms:W3CDTF">2021-12-01T05:57:07Z</dcterms:modified>
</cp:coreProperties>
</file>