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58" r:id="rId7"/>
    <p:sldId id="259" r:id="rId8"/>
    <p:sldId id="260" r:id="rId9"/>
    <p:sldId id="268" r:id="rId10"/>
    <p:sldId id="261" r:id="rId11"/>
    <p:sldId id="262" r:id="rId12"/>
    <p:sldId id="263" r:id="rId13"/>
    <p:sldId id="264" r:id="rId14"/>
    <p:sldId id="265" r:id="rId15"/>
    <p:sldId id="269" r:id="rId16"/>
    <p:sldId id="267" r:id="rId17"/>
  </p:sldIdLst>
  <p:sldSz cx="18288000" cy="10287000"/>
  <p:notesSz cx="6858000" cy="9144000"/>
  <p:embeddedFontLst>
    <p:embeddedFont>
      <p:font typeface="Aleo Bold" panose="020B0604020202020204" charset="0"/>
      <p:regular r:id="rId18"/>
    </p:embeddedFont>
    <p:embeddedFont>
      <p:font typeface="Arial Narrow" panose="020B0606020202030204" pitchFamily="3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Franklin Gothic Medium" panose="020B0603020102020204" pitchFamily="34" charset="0"/>
      <p:regular r:id="rId27"/>
      <p:italic r:id="rId28"/>
    </p:embeddedFont>
    <p:embeddedFont>
      <p:font typeface="Impact" panose="020B0806030902050204" pitchFamily="34" charset="0"/>
      <p:regular r:id="rId29"/>
    </p:embeddedFont>
    <p:embeddedFont>
      <p:font typeface="Josefin Sans Bold" pitchFamily="2" charset="0"/>
      <p:regular r:id="rId30"/>
      <p:boldItalic r:id="rId31"/>
    </p:embeddedFont>
    <p:embeddedFont>
      <p:font typeface="Josefin Sans Regular"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2" autoAdjust="0"/>
  </p:normalViewPr>
  <p:slideViewPr>
    <p:cSldViewPr>
      <p:cViewPr varScale="1">
        <p:scale>
          <a:sx n="57" d="100"/>
          <a:sy n="57" d="100"/>
        </p:scale>
        <p:origin x="59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8118F6-ACD3-4F6D-A19B-E54EC67F9DBE}"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IN"/>
        </a:p>
      </dgm:t>
    </dgm:pt>
    <dgm:pt modelId="{1A830C54-ECAF-4E2D-A8AC-52AF51B96EE1}">
      <dgm:prSet phldrT="[Text]"/>
      <dgm:spPr/>
      <dgm:t>
        <a:bodyPr/>
        <a:lstStyle/>
        <a:p>
          <a:r>
            <a:rPr lang="en-US" dirty="0">
              <a:latin typeface="Arial Narrow" panose="020B0606020202030204" pitchFamily="34" charset="0"/>
            </a:rPr>
            <a:t>Abstract</a:t>
          </a:r>
          <a:endParaRPr lang="en-IN" dirty="0">
            <a:latin typeface="Arial Narrow" panose="020B0606020202030204" pitchFamily="34" charset="0"/>
          </a:endParaRPr>
        </a:p>
      </dgm:t>
    </dgm:pt>
    <dgm:pt modelId="{EFD064B3-27B6-4220-987C-D6F8CE9FF350}" type="parTrans" cxnId="{7ABE99BB-4F10-4C78-83A1-DC1EE15D00E3}">
      <dgm:prSet/>
      <dgm:spPr/>
      <dgm:t>
        <a:bodyPr/>
        <a:lstStyle/>
        <a:p>
          <a:endParaRPr lang="en-IN"/>
        </a:p>
      </dgm:t>
    </dgm:pt>
    <dgm:pt modelId="{56EE608B-DBA1-4EF2-A403-852C64B01083}" type="sibTrans" cxnId="{7ABE99BB-4F10-4C78-83A1-DC1EE15D00E3}">
      <dgm:prSet/>
      <dgm:spPr/>
      <dgm:t>
        <a:bodyPr/>
        <a:lstStyle/>
        <a:p>
          <a:endParaRPr lang="en-IN"/>
        </a:p>
      </dgm:t>
    </dgm:pt>
    <dgm:pt modelId="{28157999-474A-4021-A29B-A86A5AD94FE9}">
      <dgm:prSet phldrT="[Text]"/>
      <dgm:spPr/>
      <dgm:t>
        <a:bodyPr/>
        <a:lstStyle/>
        <a:p>
          <a:r>
            <a:rPr lang="en-US" dirty="0">
              <a:latin typeface="Arial Narrow" panose="020B0606020202030204" pitchFamily="34" charset="0"/>
            </a:rPr>
            <a:t>Literature Survey	</a:t>
          </a:r>
          <a:endParaRPr lang="en-IN" dirty="0">
            <a:latin typeface="Arial Narrow" panose="020B0606020202030204" pitchFamily="34" charset="0"/>
          </a:endParaRPr>
        </a:p>
      </dgm:t>
    </dgm:pt>
    <dgm:pt modelId="{8BF7C056-AA33-4EFF-BC55-F2810E8CBC74}" type="parTrans" cxnId="{AC82C605-71A0-4427-AB4E-2525BA764B36}">
      <dgm:prSet/>
      <dgm:spPr/>
      <dgm:t>
        <a:bodyPr/>
        <a:lstStyle/>
        <a:p>
          <a:endParaRPr lang="en-IN"/>
        </a:p>
      </dgm:t>
    </dgm:pt>
    <dgm:pt modelId="{35BAA01A-F3B9-4316-8374-5BBC0E14032E}" type="sibTrans" cxnId="{AC82C605-71A0-4427-AB4E-2525BA764B36}">
      <dgm:prSet/>
      <dgm:spPr/>
      <dgm:t>
        <a:bodyPr/>
        <a:lstStyle/>
        <a:p>
          <a:endParaRPr lang="en-IN"/>
        </a:p>
      </dgm:t>
    </dgm:pt>
    <dgm:pt modelId="{18098AE0-E593-4C88-A480-118EAE4F22B1}">
      <dgm:prSet phldrT="[Text]"/>
      <dgm:spPr/>
      <dgm:t>
        <a:bodyPr/>
        <a:lstStyle/>
        <a:p>
          <a:r>
            <a:rPr lang="en-US" dirty="0">
              <a:latin typeface="Arial Narrow" panose="020B0606020202030204" pitchFamily="34" charset="0"/>
            </a:rPr>
            <a:t>Dataset Description</a:t>
          </a:r>
          <a:endParaRPr lang="en-IN" dirty="0">
            <a:latin typeface="Arial Narrow" panose="020B0606020202030204" pitchFamily="34" charset="0"/>
          </a:endParaRPr>
        </a:p>
      </dgm:t>
    </dgm:pt>
    <dgm:pt modelId="{1B5B96AD-84A4-4FE2-AB6C-67BA737477D3}" type="parTrans" cxnId="{7599091F-5359-4809-9028-D9446AE12953}">
      <dgm:prSet/>
      <dgm:spPr/>
      <dgm:t>
        <a:bodyPr/>
        <a:lstStyle/>
        <a:p>
          <a:endParaRPr lang="en-IN"/>
        </a:p>
      </dgm:t>
    </dgm:pt>
    <dgm:pt modelId="{DFCE0F32-F4CA-4EAD-82FB-4740008F6022}" type="sibTrans" cxnId="{7599091F-5359-4809-9028-D9446AE12953}">
      <dgm:prSet/>
      <dgm:spPr/>
      <dgm:t>
        <a:bodyPr/>
        <a:lstStyle/>
        <a:p>
          <a:endParaRPr lang="en-IN"/>
        </a:p>
      </dgm:t>
    </dgm:pt>
    <dgm:pt modelId="{817AB5E3-C893-42AD-86FD-899A18415FA5}">
      <dgm:prSet phldrT="[Text]"/>
      <dgm:spPr/>
      <dgm:t>
        <a:bodyPr/>
        <a:lstStyle/>
        <a:p>
          <a:r>
            <a:rPr lang="en-US" dirty="0">
              <a:latin typeface="Arial Narrow" panose="020B0606020202030204" pitchFamily="34" charset="0"/>
            </a:rPr>
            <a:t>Related Work</a:t>
          </a:r>
          <a:endParaRPr lang="en-IN" dirty="0">
            <a:latin typeface="Arial Narrow" panose="020B0606020202030204" pitchFamily="34" charset="0"/>
          </a:endParaRPr>
        </a:p>
      </dgm:t>
    </dgm:pt>
    <dgm:pt modelId="{7E45EEB8-C6BF-4F7B-A281-AA80A39B4BA2}" type="parTrans" cxnId="{FDEAD782-2A87-460D-B75B-1A53FF392B5C}">
      <dgm:prSet/>
      <dgm:spPr/>
      <dgm:t>
        <a:bodyPr/>
        <a:lstStyle/>
        <a:p>
          <a:endParaRPr lang="en-IN"/>
        </a:p>
      </dgm:t>
    </dgm:pt>
    <dgm:pt modelId="{729D8D46-8206-43B2-8FCC-E46A8D0013BB}" type="sibTrans" cxnId="{FDEAD782-2A87-460D-B75B-1A53FF392B5C}">
      <dgm:prSet/>
      <dgm:spPr/>
      <dgm:t>
        <a:bodyPr/>
        <a:lstStyle/>
        <a:p>
          <a:endParaRPr lang="en-IN"/>
        </a:p>
      </dgm:t>
    </dgm:pt>
    <dgm:pt modelId="{BB8088F8-9954-42F8-9258-2929D82635E7}">
      <dgm:prSet phldrT="[Text]"/>
      <dgm:spPr/>
      <dgm:t>
        <a:bodyPr/>
        <a:lstStyle/>
        <a:p>
          <a:endParaRPr lang="en-IN" dirty="0">
            <a:latin typeface="Arial Narrow" panose="020B0606020202030204" pitchFamily="34" charset="0"/>
          </a:endParaRPr>
        </a:p>
      </dgm:t>
    </dgm:pt>
    <dgm:pt modelId="{EF2E8154-8B0E-4053-8DAF-EA8528E150C6}" type="parTrans" cxnId="{7BBDA422-D9B7-46A8-92DB-C18AC669FC3A}">
      <dgm:prSet/>
      <dgm:spPr/>
      <dgm:t>
        <a:bodyPr/>
        <a:lstStyle/>
        <a:p>
          <a:endParaRPr lang="en-IN"/>
        </a:p>
      </dgm:t>
    </dgm:pt>
    <dgm:pt modelId="{15087983-DFD3-49E2-8891-AD7100B66547}" type="sibTrans" cxnId="{7BBDA422-D9B7-46A8-92DB-C18AC669FC3A}">
      <dgm:prSet/>
      <dgm:spPr/>
      <dgm:t>
        <a:bodyPr/>
        <a:lstStyle/>
        <a:p>
          <a:endParaRPr lang="en-IN"/>
        </a:p>
      </dgm:t>
    </dgm:pt>
    <dgm:pt modelId="{EB5FBC79-F7D3-4BD0-B4DD-4CC64C48B259}">
      <dgm:prSet phldrT="[Text]"/>
      <dgm:spPr/>
      <dgm:t>
        <a:bodyPr/>
        <a:lstStyle/>
        <a:p>
          <a:endParaRPr lang="en-IN" dirty="0">
            <a:latin typeface="Arial Narrow" panose="020B0606020202030204" pitchFamily="34" charset="0"/>
          </a:endParaRPr>
        </a:p>
      </dgm:t>
    </dgm:pt>
    <dgm:pt modelId="{0A8DC416-722C-46EF-B0B7-AAB403B7E9C9}" type="parTrans" cxnId="{06B50DA0-5A98-4A5B-84AC-881AD48B07AC}">
      <dgm:prSet/>
      <dgm:spPr/>
      <dgm:t>
        <a:bodyPr/>
        <a:lstStyle/>
        <a:p>
          <a:endParaRPr lang="en-IN"/>
        </a:p>
      </dgm:t>
    </dgm:pt>
    <dgm:pt modelId="{49BFFD02-838D-408A-A944-7DDE640FF30E}" type="sibTrans" cxnId="{06B50DA0-5A98-4A5B-84AC-881AD48B07AC}">
      <dgm:prSet/>
      <dgm:spPr/>
      <dgm:t>
        <a:bodyPr/>
        <a:lstStyle/>
        <a:p>
          <a:endParaRPr lang="en-IN"/>
        </a:p>
      </dgm:t>
    </dgm:pt>
    <dgm:pt modelId="{E1A1D880-11EA-4E7E-BB35-58771EF93F23}">
      <dgm:prSet phldrT="[Text]"/>
      <dgm:spPr/>
      <dgm:t>
        <a:bodyPr/>
        <a:lstStyle/>
        <a:p>
          <a:r>
            <a:rPr lang="en-US" dirty="0">
              <a:latin typeface="Arial Narrow" panose="020B0606020202030204" pitchFamily="34" charset="0"/>
            </a:rPr>
            <a:t>Simulated methodology</a:t>
          </a:r>
          <a:endParaRPr lang="en-IN" dirty="0">
            <a:latin typeface="Arial Narrow" panose="020B0606020202030204" pitchFamily="34" charset="0"/>
          </a:endParaRPr>
        </a:p>
      </dgm:t>
    </dgm:pt>
    <dgm:pt modelId="{6FEC5022-7CF1-43C3-A2AA-A56708E3BD1C}" type="parTrans" cxnId="{C5278AF9-FDF4-4AD2-AFB0-E977E1D7C3C9}">
      <dgm:prSet/>
      <dgm:spPr/>
      <dgm:t>
        <a:bodyPr/>
        <a:lstStyle/>
        <a:p>
          <a:endParaRPr lang="en-IN"/>
        </a:p>
      </dgm:t>
    </dgm:pt>
    <dgm:pt modelId="{E90107F9-9262-4C3C-BBED-D5D847BD18EB}" type="sibTrans" cxnId="{C5278AF9-FDF4-4AD2-AFB0-E977E1D7C3C9}">
      <dgm:prSet/>
      <dgm:spPr/>
      <dgm:t>
        <a:bodyPr/>
        <a:lstStyle/>
        <a:p>
          <a:endParaRPr lang="en-IN"/>
        </a:p>
      </dgm:t>
    </dgm:pt>
    <dgm:pt modelId="{E1272A5F-550C-4F57-AC0B-F12DC23E6C8A}">
      <dgm:prSet phldrT="[Text]"/>
      <dgm:spPr/>
      <dgm:t>
        <a:bodyPr/>
        <a:lstStyle/>
        <a:p>
          <a:endParaRPr lang="en-IN" dirty="0">
            <a:latin typeface="Arial Narrow" panose="020B0606020202030204" pitchFamily="34" charset="0"/>
          </a:endParaRPr>
        </a:p>
      </dgm:t>
    </dgm:pt>
    <dgm:pt modelId="{FBF54CC4-B1C6-4B7B-8FCC-7A6DC87A282E}" type="parTrans" cxnId="{01D25596-C6F3-4EDD-9DDE-359B366380A9}">
      <dgm:prSet/>
      <dgm:spPr/>
      <dgm:t>
        <a:bodyPr/>
        <a:lstStyle/>
        <a:p>
          <a:endParaRPr lang="en-IN"/>
        </a:p>
      </dgm:t>
    </dgm:pt>
    <dgm:pt modelId="{3F09F2C2-75F2-4624-8B18-AD1484D95C03}" type="sibTrans" cxnId="{01D25596-C6F3-4EDD-9DDE-359B366380A9}">
      <dgm:prSet/>
      <dgm:spPr/>
      <dgm:t>
        <a:bodyPr/>
        <a:lstStyle/>
        <a:p>
          <a:endParaRPr lang="en-IN"/>
        </a:p>
      </dgm:t>
    </dgm:pt>
    <dgm:pt modelId="{8E72DFD2-6C23-4554-8BA0-CCD36E13CDC4}">
      <dgm:prSet phldrT="[Text]"/>
      <dgm:spPr/>
      <dgm:t>
        <a:bodyPr/>
        <a:lstStyle/>
        <a:p>
          <a:r>
            <a:rPr lang="en-US" dirty="0">
              <a:latin typeface="Arial Narrow" panose="020B0606020202030204" pitchFamily="34" charset="0"/>
            </a:rPr>
            <a:t>Challenges</a:t>
          </a:r>
          <a:endParaRPr lang="en-IN" dirty="0">
            <a:latin typeface="Arial Narrow" panose="020B0606020202030204" pitchFamily="34" charset="0"/>
          </a:endParaRPr>
        </a:p>
      </dgm:t>
    </dgm:pt>
    <dgm:pt modelId="{9BCC270D-81B7-463B-8B75-D2D1231EDE60}" type="parTrans" cxnId="{137359EB-BB16-4E88-8599-78B2E9F472FF}">
      <dgm:prSet/>
      <dgm:spPr/>
      <dgm:t>
        <a:bodyPr/>
        <a:lstStyle/>
        <a:p>
          <a:endParaRPr lang="en-IN"/>
        </a:p>
      </dgm:t>
    </dgm:pt>
    <dgm:pt modelId="{46C8309E-6AEB-4CDF-A656-474AD5079357}" type="sibTrans" cxnId="{137359EB-BB16-4E88-8599-78B2E9F472FF}">
      <dgm:prSet/>
      <dgm:spPr/>
      <dgm:t>
        <a:bodyPr/>
        <a:lstStyle/>
        <a:p>
          <a:endParaRPr lang="en-IN"/>
        </a:p>
      </dgm:t>
    </dgm:pt>
    <dgm:pt modelId="{110AA51C-F0CF-4912-AB9E-41B09359B441}">
      <dgm:prSet phldrT="[Text]"/>
      <dgm:spPr/>
      <dgm:t>
        <a:bodyPr/>
        <a:lstStyle/>
        <a:p>
          <a:endParaRPr lang="en-IN" dirty="0">
            <a:latin typeface="Arial Narrow" panose="020B0606020202030204" pitchFamily="34" charset="0"/>
          </a:endParaRPr>
        </a:p>
      </dgm:t>
    </dgm:pt>
    <dgm:pt modelId="{ACD167EE-D715-4FC4-8343-BB78FB4936F1}" type="parTrans" cxnId="{6F4741EB-D56C-42E2-9894-41930775F713}">
      <dgm:prSet/>
      <dgm:spPr/>
      <dgm:t>
        <a:bodyPr/>
        <a:lstStyle/>
        <a:p>
          <a:endParaRPr lang="en-IN"/>
        </a:p>
      </dgm:t>
    </dgm:pt>
    <dgm:pt modelId="{317AEB5F-A4C5-49C6-9993-4DD496273EC9}" type="sibTrans" cxnId="{6F4741EB-D56C-42E2-9894-41930775F713}">
      <dgm:prSet/>
      <dgm:spPr/>
      <dgm:t>
        <a:bodyPr/>
        <a:lstStyle/>
        <a:p>
          <a:endParaRPr lang="en-IN"/>
        </a:p>
      </dgm:t>
    </dgm:pt>
    <dgm:pt modelId="{9D2E65A7-114E-4F46-ACC9-758232A1A79E}">
      <dgm:prSet phldrT="[Text]"/>
      <dgm:spPr/>
      <dgm:t>
        <a:bodyPr/>
        <a:lstStyle/>
        <a:p>
          <a:r>
            <a:rPr lang="en-US" dirty="0">
              <a:latin typeface="Arial Narrow" panose="020B0606020202030204" pitchFamily="34" charset="0"/>
            </a:rPr>
            <a:t>Outcomes and Conclusion</a:t>
          </a:r>
          <a:endParaRPr lang="en-IN" dirty="0">
            <a:latin typeface="Arial Narrow" panose="020B0606020202030204" pitchFamily="34" charset="0"/>
          </a:endParaRPr>
        </a:p>
      </dgm:t>
    </dgm:pt>
    <dgm:pt modelId="{90A7B1F0-341A-490F-8527-1A5E10FBFC18}" type="parTrans" cxnId="{DF46E709-1E84-402C-BB28-E510E79DE1D2}">
      <dgm:prSet/>
      <dgm:spPr/>
      <dgm:t>
        <a:bodyPr/>
        <a:lstStyle/>
        <a:p>
          <a:endParaRPr lang="en-IN"/>
        </a:p>
      </dgm:t>
    </dgm:pt>
    <dgm:pt modelId="{0CE37BD5-08F3-406F-951C-0BF62323D94B}" type="sibTrans" cxnId="{DF46E709-1E84-402C-BB28-E510E79DE1D2}">
      <dgm:prSet/>
      <dgm:spPr/>
      <dgm:t>
        <a:bodyPr/>
        <a:lstStyle/>
        <a:p>
          <a:endParaRPr lang="en-IN"/>
        </a:p>
      </dgm:t>
    </dgm:pt>
    <dgm:pt modelId="{455D6700-135F-453C-B1D7-13F8DEF90D51}">
      <dgm:prSet phldrT="[Text]"/>
      <dgm:spPr/>
      <dgm:t>
        <a:bodyPr/>
        <a:lstStyle/>
        <a:p>
          <a:r>
            <a:rPr lang="en-US" dirty="0">
              <a:latin typeface="Arial Narrow" panose="020B0606020202030204" pitchFamily="34" charset="0"/>
            </a:rPr>
            <a:t>References</a:t>
          </a:r>
          <a:endParaRPr lang="en-IN" dirty="0">
            <a:latin typeface="Arial Narrow" panose="020B0606020202030204" pitchFamily="34" charset="0"/>
          </a:endParaRPr>
        </a:p>
      </dgm:t>
    </dgm:pt>
    <dgm:pt modelId="{4FB664E7-1B99-49CD-BD99-091269F94E60}" type="parTrans" cxnId="{ED786C4A-BCA3-467B-AFED-84A77A2E0BDD}">
      <dgm:prSet/>
      <dgm:spPr/>
      <dgm:t>
        <a:bodyPr/>
        <a:lstStyle/>
        <a:p>
          <a:endParaRPr lang="en-IN"/>
        </a:p>
      </dgm:t>
    </dgm:pt>
    <dgm:pt modelId="{4C511CD5-0759-4C0D-AFAF-FA25713A31A1}" type="sibTrans" cxnId="{ED786C4A-BCA3-467B-AFED-84A77A2E0BDD}">
      <dgm:prSet/>
      <dgm:spPr/>
      <dgm:t>
        <a:bodyPr/>
        <a:lstStyle/>
        <a:p>
          <a:endParaRPr lang="en-IN"/>
        </a:p>
      </dgm:t>
    </dgm:pt>
    <dgm:pt modelId="{A7A99E3E-530E-4CA7-9460-F7496E826B99}">
      <dgm:prSet phldrT="[Text]"/>
      <dgm:spPr/>
      <dgm:t>
        <a:bodyPr/>
        <a:lstStyle/>
        <a:p>
          <a:endParaRPr lang="en-IN" dirty="0">
            <a:latin typeface="Arial Narrow" panose="020B0606020202030204" pitchFamily="34" charset="0"/>
          </a:endParaRPr>
        </a:p>
      </dgm:t>
    </dgm:pt>
    <dgm:pt modelId="{FDB776E1-90C1-451C-A2CD-69AD019329EF}" type="parTrans" cxnId="{D878D275-AFAD-4FD4-98CB-CF4347EC2703}">
      <dgm:prSet/>
      <dgm:spPr/>
      <dgm:t>
        <a:bodyPr/>
        <a:lstStyle/>
        <a:p>
          <a:endParaRPr lang="en-IN"/>
        </a:p>
      </dgm:t>
    </dgm:pt>
    <dgm:pt modelId="{54C03BE4-AFA9-4172-BD6D-F2486F8C5253}" type="sibTrans" cxnId="{D878D275-AFAD-4FD4-98CB-CF4347EC2703}">
      <dgm:prSet/>
      <dgm:spPr/>
      <dgm:t>
        <a:bodyPr/>
        <a:lstStyle/>
        <a:p>
          <a:endParaRPr lang="en-IN"/>
        </a:p>
      </dgm:t>
    </dgm:pt>
    <dgm:pt modelId="{2A2E9A06-27E9-4E8B-A657-89523F8F062E}">
      <dgm:prSet phldrT="[Text]"/>
      <dgm:spPr/>
      <dgm:t>
        <a:bodyPr/>
        <a:lstStyle/>
        <a:p>
          <a:endParaRPr lang="en-IN" dirty="0">
            <a:latin typeface="Arial Narrow" panose="020B0606020202030204" pitchFamily="34" charset="0"/>
          </a:endParaRPr>
        </a:p>
      </dgm:t>
    </dgm:pt>
    <dgm:pt modelId="{B037E560-EB11-4576-B122-5194975E589D}" type="parTrans" cxnId="{44C450B7-E512-427D-8D6F-22CC01F02986}">
      <dgm:prSet/>
      <dgm:spPr/>
      <dgm:t>
        <a:bodyPr/>
        <a:lstStyle/>
        <a:p>
          <a:endParaRPr lang="en-IN"/>
        </a:p>
      </dgm:t>
    </dgm:pt>
    <dgm:pt modelId="{004BEDE2-587A-4A15-BE02-5B41729C4546}" type="sibTrans" cxnId="{44C450B7-E512-427D-8D6F-22CC01F02986}">
      <dgm:prSet/>
      <dgm:spPr/>
      <dgm:t>
        <a:bodyPr/>
        <a:lstStyle/>
        <a:p>
          <a:endParaRPr lang="en-IN"/>
        </a:p>
      </dgm:t>
    </dgm:pt>
    <dgm:pt modelId="{F08292FF-7C99-4BC3-BA9A-F3675CEAABC3}">
      <dgm:prSet phldrT="[Text]"/>
      <dgm:spPr/>
      <dgm:t>
        <a:bodyPr/>
        <a:lstStyle/>
        <a:p>
          <a:r>
            <a:rPr lang="en-US" dirty="0">
              <a:latin typeface="Arial Narrow" panose="020B0606020202030204" pitchFamily="34" charset="0"/>
            </a:rPr>
            <a:t>Introduction</a:t>
          </a:r>
          <a:endParaRPr lang="en-IN" dirty="0">
            <a:latin typeface="Arial Narrow" panose="020B0606020202030204" pitchFamily="34" charset="0"/>
          </a:endParaRPr>
        </a:p>
      </dgm:t>
    </dgm:pt>
    <dgm:pt modelId="{5D43F489-8FC6-4F63-B6C7-C45E0D27A5B3}" type="parTrans" cxnId="{EAA824F6-8DBE-428A-8994-1199CFC2BAD7}">
      <dgm:prSet/>
      <dgm:spPr/>
      <dgm:t>
        <a:bodyPr/>
        <a:lstStyle/>
        <a:p>
          <a:endParaRPr lang="en-IN"/>
        </a:p>
      </dgm:t>
    </dgm:pt>
    <dgm:pt modelId="{B952D2F9-479F-484A-B50E-FC5EF1E5D8B4}" type="sibTrans" cxnId="{EAA824F6-8DBE-428A-8994-1199CFC2BAD7}">
      <dgm:prSet/>
      <dgm:spPr/>
      <dgm:t>
        <a:bodyPr/>
        <a:lstStyle/>
        <a:p>
          <a:endParaRPr lang="en-IN"/>
        </a:p>
      </dgm:t>
    </dgm:pt>
    <dgm:pt modelId="{E9C54982-1A1C-4979-83C0-B9C12997A912}">
      <dgm:prSet phldrT="[Text]"/>
      <dgm:spPr/>
      <dgm:t>
        <a:bodyPr/>
        <a:lstStyle/>
        <a:p>
          <a:endParaRPr lang="en-IN" dirty="0">
            <a:latin typeface="Arial Narrow" panose="020B0606020202030204" pitchFamily="34" charset="0"/>
          </a:endParaRPr>
        </a:p>
      </dgm:t>
    </dgm:pt>
    <dgm:pt modelId="{7D76B275-6794-4912-BC20-06936D0DD06B}" type="parTrans" cxnId="{04441420-BE1E-46DF-98BA-AD541A870F4E}">
      <dgm:prSet/>
      <dgm:spPr/>
      <dgm:t>
        <a:bodyPr/>
        <a:lstStyle/>
        <a:p>
          <a:endParaRPr lang="en-IN"/>
        </a:p>
      </dgm:t>
    </dgm:pt>
    <dgm:pt modelId="{FBA22D36-4902-4BD7-A9D8-D9EE0EAC8BC6}" type="sibTrans" cxnId="{04441420-BE1E-46DF-98BA-AD541A870F4E}">
      <dgm:prSet/>
      <dgm:spPr/>
      <dgm:t>
        <a:bodyPr/>
        <a:lstStyle/>
        <a:p>
          <a:endParaRPr lang="en-IN"/>
        </a:p>
      </dgm:t>
    </dgm:pt>
    <dgm:pt modelId="{2E6C45D3-CC59-4D8E-8C90-E4BDE4633E3C}">
      <dgm:prSet phldrT="[Text]"/>
      <dgm:spPr/>
      <dgm:t>
        <a:bodyPr/>
        <a:lstStyle/>
        <a:p>
          <a:endParaRPr lang="en-IN" dirty="0">
            <a:latin typeface="Arial Narrow" panose="020B0606020202030204" pitchFamily="34" charset="0"/>
          </a:endParaRPr>
        </a:p>
      </dgm:t>
    </dgm:pt>
    <dgm:pt modelId="{B73CDDCB-F48B-4C60-A0B3-4781FFF29E7C}" type="parTrans" cxnId="{BD4ACFB2-56DF-42F1-97B7-EB96F424913A}">
      <dgm:prSet/>
      <dgm:spPr/>
      <dgm:t>
        <a:bodyPr/>
        <a:lstStyle/>
        <a:p>
          <a:endParaRPr lang="en-IN"/>
        </a:p>
      </dgm:t>
    </dgm:pt>
    <dgm:pt modelId="{5241C471-DBB7-46FD-9EA4-F57B064A1E09}" type="sibTrans" cxnId="{BD4ACFB2-56DF-42F1-97B7-EB96F424913A}">
      <dgm:prSet/>
      <dgm:spPr/>
      <dgm:t>
        <a:bodyPr/>
        <a:lstStyle/>
        <a:p>
          <a:endParaRPr lang="en-IN"/>
        </a:p>
      </dgm:t>
    </dgm:pt>
    <dgm:pt modelId="{E344C291-A350-4C24-9220-F6A4A79A9B87}">
      <dgm:prSet phldrT="[Text]"/>
      <dgm:spPr/>
      <dgm:t>
        <a:bodyPr/>
        <a:lstStyle/>
        <a:p>
          <a:endParaRPr lang="en-IN" dirty="0">
            <a:latin typeface="Arial Narrow" panose="020B0606020202030204" pitchFamily="34" charset="0"/>
          </a:endParaRPr>
        </a:p>
      </dgm:t>
    </dgm:pt>
    <dgm:pt modelId="{92D54501-AF45-4792-9554-CF9421858EE3}" type="parTrans" cxnId="{44AE0EBD-DEB7-4555-B2D5-8ADEC46FDC6C}">
      <dgm:prSet/>
      <dgm:spPr/>
      <dgm:t>
        <a:bodyPr/>
        <a:lstStyle/>
        <a:p>
          <a:endParaRPr lang="en-IN"/>
        </a:p>
      </dgm:t>
    </dgm:pt>
    <dgm:pt modelId="{EC95DD38-CCB2-425F-A082-CE49EB7355E8}" type="sibTrans" cxnId="{44AE0EBD-DEB7-4555-B2D5-8ADEC46FDC6C}">
      <dgm:prSet/>
      <dgm:spPr/>
      <dgm:t>
        <a:bodyPr/>
        <a:lstStyle/>
        <a:p>
          <a:endParaRPr lang="en-IN"/>
        </a:p>
      </dgm:t>
    </dgm:pt>
    <dgm:pt modelId="{D686637C-20B7-45B7-B86C-63398D48E83F}" type="pres">
      <dgm:prSet presAssocID="{0D8118F6-ACD3-4F6D-A19B-E54EC67F9DBE}" presName="linearFlow" presStyleCnt="0">
        <dgm:presLayoutVars>
          <dgm:dir/>
          <dgm:animLvl val="lvl"/>
          <dgm:resizeHandles val="exact"/>
        </dgm:presLayoutVars>
      </dgm:prSet>
      <dgm:spPr/>
    </dgm:pt>
    <dgm:pt modelId="{3F512767-2D71-41C9-9C10-A3F6A08CF6EC}" type="pres">
      <dgm:prSet presAssocID="{2E6C45D3-CC59-4D8E-8C90-E4BDE4633E3C}" presName="composite" presStyleCnt="0"/>
      <dgm:spPr/>
    </dgm:pt>
    <dgm:pt modelId="{52512067-EB0C-4F58-8318-B174165F3812}" type="pres">
      <dgm:prSet presAssocID="{2E6C45D3-CC59-4D8E-8C90-E4BDE4633E3C}" presName="parentText" presStyleLbl="alignNode1" presStyleIdx="0" presStyleCnt="9">
        <dgm:presLayoutVars>
          <dgm:chMax val="1"/>
          <dgm:bulletEnabled val="1"/>
        </dgm:presLayoutVars>
      </dgm:prSet>
      <dgm:spPr/>
    </dgm:pt>
    <dgm:pt modelId="{F987A977-74F8-4B13-85B4-34C7FCE2C6BD}" type="pres">
      <dgm:prSet presAssocID="{2E6C45D3-CC59-4D8E-8C90-E4BDE4633E3C}" presName="descendantText" presStyleLbl="alignAcc1" presStyleIdx="0" presStyleCnt="9">
        <dgm:presLayoutVars>
          <dgm:bulletEnabled val="1"/>
        </dgm:presLayoutVars>
      </dgm:prSet>
      <dgm:spPr/>
    </dgm:pt>
    <dgm:pt modelId="{997234B3-C955-4D0B-A4A0-3F619B401C4A}" type="pres">
      <dgm:prSet presAssocID="{5241C471-DBB7-46FD-9EA4-F57B064A1E09}" presName="sp" presStyleCnt="0"/>
      <dgm:spPr/>
    </dgm:pt>
    <dgm:pt modelId="{26B57384-3459-4788-8BBC-5F954A9C1C41}" type="pres">
      <dgm:prSet presAssocID="{E9C54982-1A1C-4979-83C0-B9C12997A912}" presName="composite" presStyleCnt="0"/>
      <dgm:spPr/>
    </dgm:pt>
    <dgm:pt modelId="{DD8CC9E0-2563-4AD4-ABE9-41A2D99B1E04}" type="pres">
      <dgm:prSet presAssocID="{E9C54982-1A1C-4979-83C0-B9C12997A912}" presName="parentText" presStyleLbl="alignNode1" presStyleIdx="1" presStyleCnt="9">
        <dgm:presLayoutVars>
          <dgm:chMax val="1"/>
          <dgm:bulletEnabled val="1"/>
        </dgm:presLayoutVars>
      </dgm:prSet>
      <dgm:spPr/>
    </dgm:pt>
    <dgm:pt modelId="{1F59688A-3D18-4B97-A90D-0326BBD6D389}" type="pres">
      <dgm:prSet presAssocID="{E9C54982-1A1C-4979-83C0-B9C12997A912}" presName="descendantText" presStyleLbl="alignAcc1" presStyleIdx="1" presStyleCnt="9">
        <dgm:presLayoutVars>
          <dgm:bulletEnabled val="1"/>
        </dgm:presLayoutVars>
      </dgm:prSet>
      <dgm:spPr/>
    </dgm:pt>
    <dgm:pt modelId="{6041775E-34BC-4A5D-B4B8-6191B4F61BF4}" type="pres">
      <dgm:prSet presAssocID="{FBA22D36-4902-4BD7-A9D8-D9EE0EAC8BC6}" presName="sp" presStyleCnt="0"/>
      <dgm:spPr/>
    </dgm:pt>
    <dgm:pt modelId="{E1D0518A-B5F7-4E05-9957-2C0F2DC538D1}" type="pres">
      <dgm:prSet presAssocID="{2A2E9A06-27E9-4E8B-A657-89523F8F062E}" presName="composite" presStyleCnt="0"/>
      <dgm:spPr/>
    </dgm:pt>
    <dgm:pt modelId="{5451C92F-898B-4FB6-948D-57135DF1D7B4}" type="pres">
      <dgm:prSet presAssocID="{2A2E9A06-27E9-4E8B-A657-89523F8F062E}" presName="parentText" presStyleLbl="alignNode1" presStyleIdx="2" presStyleCnt="9">
        <dgm:presLayoutVars>
          <dgm:chMax val="1"/>
          <dgm:bulletEnabled val="1"/>
        </dgm:presLayoutVars>
      </dgm:prSet>
      <dgm:spPr/>
    </dgm:pt>
    <dgm:pt modelId="{8AAED658-2148-4963-B670-7B51F3CF291D}" type="pres">
      <dgm:prSet presAssocID="{2A2E9A06-27E9-4E8B-A657-89523F8F062E}" presName="descendantText" presStyleLbl="alignAcc1" presStyleIdx="2" presStyleCnt="9" custLinFactNeighborX="0">
        <dgm:presLayoutVars>
          <dgm:bulletEnabled val="1"/>
        </dgm:presLayoutVars>
      </dgm:prSet>
      <dgm:spPr/>
    </dgm:pt>
    <dgm:pt modelId="{65063635-1454-4757-909B-EBB38B35CCD7}" type="pres">
      <dgm:prSet presAssocID="{004BEDE2-587A-4A15-BE02-5B41729C4546}" presName="sp" presStyleCnt="0"/>
      <dgm:spPr/>
    </dgm:pt>
    <dgm:pt modelId="{17770B8A-6161-4953-AFC4-AC9C2C2D1D81}" type="pres">
      <dgm:prSet presAssocID="{BB8088F8-9954-42F8-9258-2929D82635E7}" presName="composite" presStyleCnt="0"/>
      <dgm:spPr/>
    </dgm:pt>
    <dgm:pt modelId="{5984141F-944F-46FC-9799-48B6FFFDD791}" type="pres">
      <dgm:prSet presAssocID="{BB8088F8-9954-42F8-9258-2929D82635E7}" presName="parentText" presStyleLbl="alignNode1" presStyleIdx="3" presStyleCnt="9">
        <dgm:presLayoutVars>
          <dgm:chMax val="1"/>
          <dgm:bulletEnabled val="1"/>
        </dgm:presLayoutVars>
      </dgm:prSet>
      <dgm:spPr/>
    </dgm:pt>
    <dgm:pt modelId="{E85BA01F-5649-4BEC-A30E-CED5C5DDB87C}" type="pres">
      <dgm:prSet presAssocID="{BB8088F8-9954-42F8-9258-2929D82635E7}" presName="descendantText" presStyleLbl="alignAcc1" presStyleIdx="3" presStyleCnt="9">
        <dgm:presLayoutVars>
          <dgm:bulletEnabled val="1"/>
        </dgm:presLayoutVars>
      </dgm:prSet>
      <dgm:spPr/>
    </dgm:pt>
    <dgm:pt modelId="{40F44927-EB68-4649-842C-C0F2D080A003}" type="pres">
      <dgm:prSet presAssocID="{15087983-DFD3-49E2-8891-AD7100B66547}" presName="sp" presStyleCnt="0"/>
      <dgm:spPr/>
    </dgm:pt>
    <dgm:pt modelId="{0093183E-BB53-4C11-8794-40B74F161A92}" type="pres">
      <dgm:prSet presAssocID="{EB5FBC79-F7D3-4BD0-B4DD-4CC64C48B259}" presName="composite" presStyleCnt="0"/>
      <dgm:spPr/>
    </dgm:pt>
    <dgm:pt modelId="{0C59B420-5BAB-46F9-AEA6-4CD2E02CFB99}" type="pres">
      <dgm:prSet presAssocID="{EB5FBC79-F7D3-4BD0-B4DD-4CC64C48B259}" presName="parentText" presStyleLbl="alignNode1" presStyleIdx="4" presStyleCnt="9">
        <dgm:presLayoutVars>
          <dgm:chMax val="1"/>
          <dgm:bulletEnabled val="1"/>
        </dgm:presLayoutVars>
      </dgm:prSet>
      <dgm:spPr/>
    </dgm:pt>
    <dgm:pt modelId="{5A6E77A9-0586-47EF-95A4-9E0CC086A325}" type="pres">
      <dgm:prSet presAssocID="{EB5FBC79-F7D3-4BD0-B4DD-4CC64C48B259}" presName="descendantText" presStyleLbl="alignAcc1" presStyleIdx="4" presStyleCnt="9" custLinFactNeighborX="0">
        <dgm:presLayoutVars>
          <dgm:bulletEnabled val="1"/>
        </dgm:presLayoutVars>
      </dgm:prSet>
      <dgm:spPr/>
    </dgm:pt>
    <dgm:pt modelId="{207B81DB-1252-4B95-9EC4-31BE3D7CC756}" type="pres">
      <dgm:prSet presAssocID="{49BFFD02-838D-408A-A944-7DDE640FF30E}" presName="sp" presStyleCnt="0"/>
      <dgm:spPr/>
    </dgm:pt>
    <dgm:pt modelId="{5395D7D5-089A-4B64-A215-17E2EA53F9DA}" type="pres">
      <dgm:prSet presAssocID="{E1272A5F-550C-4F57-AC0B-F12DC23E6C8A}" presName="composite" presStyleCnt="0"/>
      <dgm:spPr/>
    </dgm:pt>
    <dgm:pt modelId="{511C77FE-FA7F-4BA1-ACBE-40ACC3340A8D}" type="pres">
      <dgm:prSet presAssocID="{E1272A5F-550C-4F57-AC0B-F12DC23E6C8A}" presName="parentText" presStyleLbl="alignNode1" presStyleIdx="5" presStyleCnt="9">
        <dgm:presLayoutVars>
          <dgm:chMax val="1"/>
          <dgm:bulletEnabled val="1"/>
        </dgm:presLayoutVars>
      </dgm:prSet>
      <dgm:spPr/>
    </dgm:pt>
    <dgm:pt modelId="{302A86A2-556F-48C6-93AD-5D8030951ACC}" type="pres">
      <dgm:prSet presAssocID="{E1272A5F-550C-4F57-AC0B-F12DC23E6C8A}" presName="descendantText" presStyleLbl="alignAcc1" presStyleIdx="5" presStyleCnt="9">
        <dgm:presLayoutVars>
          <dgm:bulletEnabled val="1"/>
        </dgm:presLayoutVars>
      </dgm:prSet>
      <dgm:spPr/>
    </dgm:pt>
    <dgm:pt modelId="{BA3426F8-0A36-449F-AB01-EF85F61D22B2}" type="pres">
      <dgm:prSet presAssocID="{3F09F2C2-75F2-4624-8B18-AD1484D95C03}" presName="sp" presStyleCnt="0"/>
      <dgm:spPr/>
    </dgm:pt>
    <dgm:pt modelId="{73A8C6ED-D91E-479B-AB61-7C5CCD695B25}" type="pres">
      <dgm:prSet presAssocID="{110AA51C-F0CF-4912-AB9E-41B09359B441}" presName="composite" presStyleCnt="0"/>
      <dgm:spPr/>
    </dgm:pt>
    <dgm:pt modelId="{B055222C-7B73-4163-95E4-0F792C8693BC}" type="pres">
      <dgm:prSet presAssocID="{110AA51C-F0CF-4912-AB9E-41B09359B441}" presName="parentText" presStyleLbl="alignNode1" presStyleIdx="6" presStyleCnt="9">
        <dgm:presLayoutVars>
          <dgm:chMax val="1"/>
          <dgm:bulletEnabled val="1"/>
        </dgm:presLayoutVars>
      </dgm:prSet>
      <dgm:spPr/>
    </dgm:pt>
    <dgm:pt modelId="{BBF43E24-4CF3-4C63-95E6-FFA5AEF658CA}" type="pres">
      <dgm:prSet presAssocID="{110AA51C-F0CF-4912-AB9E-41B09359B441}" presName="descendantText" presStyleLbl="alignAcc1" presStyleIdx="6" presStyleCnt="9">
        <dgm:presLayoutVars>
          <dgm:bulletEnabled val="1"/>
        </dgm:presLayoutVars>
      </dgm:prSet>
      <dgm:spPr/>
    </dgm:pt>
    <dgm:pt modelId="{073F3AF6-22DA-4107-B273-B83C4E7A0E02}" type="pres">
      <dgm:prSet presAssocID="{317AEB5F-A4C5-49C6-9993-4DD496273EC9}" presName="sp" presStyleCnt="0"/>
      <dgm:spPr/>
    </dgm:pt>
    <dgm:pt modelId="{CEDC1454-322C-4AA2-9090-729CDCA8920E}" type="pres">
      <dgm:prSet presAssocID="{E344C291-A350-4C24-9220-F6A4A79A9B87}" presName="composite" presStyleCnt="0"/>
      <dgm:spPr/>
    </dgm:pt>
    <dgm:pt modelId="{4385B14E-C021-4B5A-97DA-4F0F594C7A71}" type="pres">
      <dgm:prSet presAssocID="{E344C291-A350-4C24-9220-F6A4A79A9B87}" presName="parentText" presStyleLbl="alignNode1" presStyleIdx="7" presStyleCnt="9">
        <dgm:presLayoutVars>
          <dgm:chMax val="1"/>
          <dgm:bulletEnabled val="1"/>
        </dgm:presLayoutVars>
      </dgm:prSet>
      <dgm:spPr/>
    </dgm:pt>
    <dgm:pt modelId="{E303B420-0BF8-497B-A6DA-30FBFA91C02D}" type="pres">
      <dgm:prSet presAssocID="{E344C291-A350-4C24-9220-F6A4A79A9B87}" presName="descendantText" presStyleLbl="alignAcc1" presStyleIdx="7" presStyleCnt="9">
        <dgm:presLayoutVars>
          <dgm:bulletEnabled val="1"/>
        </dgm:presLayoutVars>
      </dgm:prSet>
      <dgm:spPr/>
    </dgm:pt>
    <dgm:pt modelId="{87554DB3-4B6A-45F1-B093-CF0E9EF53436}" type="pres">
      <dgm:prSet presAssocID="{EC95DD38-CCB2-425F-A082-CE49EB7355E8}" presName="sp" presStyleCnt="0"/>
      <dgm:spPr/>
    </dgm:pt>
    <dgm:pt modelId="{ACDB9B38-A67A-42F0-9EC5-64F81C3E7E8E}" type="pres">
      <dgm:prSet presAssocID="{A7A99E3E-530E-4CA7-9460-F7496E826B99}" presName="composite" presStyleCnt="0"/>
      <dgm:spPr/>
    </dgm:pt>
    <dgm:pt modelId="{B607C0AB-CF75-472A-AF35-F249DC8C4907}" type="pres">
      <dgm:prSet presAssocID="{A7A99E3E-530E-4CA7-9460-F7496E826B99}" presName="parentText" presStyleLbl="alignNode1" presStyleIdx="8" presStyleCnt="9">
        <dgm:presLayoutVars>
          <dgm:chMax val="1"/>
          <dgm:bulletEnabled val="1"/>
        </dgm:presLayoutVars>
      </dgm:prSet>
      <dgm:spPr/>
    </dgm:pt>
    <dgm:pt modelId="{51EDABF2-EAFF-49AE-8D83-2FE222DE50FD}" type="pres">
      <dgm:prSet presAssocID="{A7A99E3E-530E-4CA7-9460-F7496E826B99}" presName="descendantText" presStyleLbl="alignAcc1" presStyleIdx="8" presStyleCnt="9" custLinFactNeighborY="0">
        <dgm:presLayoutVars>
          <dgm:bulletEnabled val="1"/>
        </dgm:presLayoutVars>
      </dgm:prSet>
      <dgm:spPr/>
    </dgm:pt>
  </dgm:ptLst>
  <dgm:cxnLst>
    <dgm:cxn modelId="{FEA39B03-1AD6-41D6-A700-04DA76A4D743}" type="presOf" srcId="{455D6700-135F-453C-B1D7-13F8DEF90D51}" destId="{51EDABF2-EAFF-49AE-8D83-2FE222DE50FD}" srcOrd="0" destOrd="0" presId="urn:microsoft.com/office/officeart/2005/8/layout/chevron2"/>
    <dgm:cxn modelId="{AC82C605-71A0-4427-AB4E-2525BA764B36}" srcId="{2A2E9A06-27E9-4E8B-A657-89523F8F062E}" destId="{28157999-474A-4021-A29B-A86A5AD94FE9}" srcOrd="0" destOrd="0" parTransId="{8BF7C056-AA33-4EFF-BC55-F2810E8CBC74}" sibTransId="{35BAA01A-F3B9-4316-8374-5BBC0E14032E}"/>
    <dgm:cxn modelId="{DF46E709-1E84-402C-BB28-E510E79DE1D2}" srcId="{E344C291-A350-4C24-9220-F6A4A79A9B87}" destId="{9D2E65A7-114E-4F46-ACC9-758232A1A79E}" srcOrd="0" destOrd="0" parTransId="{90A7B1F0-341A-490F-8527-1A5E10FBFC18}" sibTransId="{0CE37BD5-08F3-406F-951C-0BF62323D94B}"/>
    <dgm:cxn modelId="{13E26A0C-C85C-4DFA-B60D-D2411AE4E88F}" type="presOf" srcId="{8E72DFD2-6C23-4554-8BA0-CCD36E13CDC4}" destId="{BBF43E24-4CF3-4C63-95E6-FFA5AEF658CA}" srcOrd="0" destOrd="0" presId="urn:microsoft.com/office/officeart/2005/8/layout/chevron2"/>
    <dgm:cxn modelId="{A24A1B0D-831C-4856-8173-D0929FE50793}" type="presOf" srcId="{E9C54982-1A1C-4979-83C0-B9C12997A912}" destId="{DD8CC9E0-2563-4AD4-ABE9-41A2D99B1E04}" srcOrd="0" destOrd="0" presId="urn:microsoft.com/office/officeart/2005/8/layout/chevron2"/>
    <dgm:cxn modelId="{7599091F-5359-4809-9028-D9446AE12953}" srcId="{EB5FBC79-F7D3-4BD0-B4DD-4CC64C48B259}" destId="{18098AE0-E593-4C88-A480-118EAE4F22B1}" srcOrd="0" destOrd="0" parTransId="{1B5B96AD-84A4-4FE2-AB6C-67BA737477D3}" sibTransId="{DFCE0F32-F4CA-4EAD-82FB-4740008F6022}"/>
    <dgm:cxn modelId="{04441420-BE1E-46DF-98BA-AD541A870F4E}" srcId="{0D8118F6-ACD3-4F6D-A19B-E54EC67F9DBE}" destId="{E9C54982-1A1C-4979-83C0-B9C12997A912}" srcOrd="1" destOrd="0" parTransId="{7D76B275-6794-4912-BC20-06936D0DD06B}" sibTransId="{FBA22D36-4902-4BD7-A9D8-D9EE0EAC8BC6}"/>
    <dgm:cxn modelId="{7BBDA422-D9B7-46A8-92DB-C18AC669FC3A}" srcId="{0D8118F6-ACD3-4F6D-A19B-E54EC67F9DBE}" destId="{BB8088F8-9954-42F8-9258-2929D82635E7}" srcOrd="3" destOrd="0" parTransId="{EF2E8154-8B0E-4053-8DAF-EA8528E150C6}" sibTransId="{15087983-DFD3-49E2-8891-AD7100B66547}"/>
    <dgm:cxn modelId="{1F7E9526-696B-4FF6-B28C-FB9B6789CC40}" type="presOf" srcId="{110AA51C-F0CF-4912-AB9E-41B09359B441}" destId="{B055222C-7B73-4163-95E4-0F792C8693BC}" srcOrd="0" destOrd="0" presId="urn:microsoft.com/office/officeart/2005/8/layout/chevron2"/>
    <dgm:cxn modelId="{4FF7023D-3D3B-469A-8906-C0C5257F01D7}" type="presOf" srcId="{E344C291-A350-4C24-9220-F6A4A79A9B87}" destId="{4385B14E-C021-4B5A-97DA-4F0F594C7A71}" srcOrd="0" destOrd="0" presId="urn:microsoft.com/office/officeart/2005/8/layout/chevron2"/>
    <dgm:cxn modelId="{FFF6905C-4289-4563-927B-61F2653E2045}" type="presOf" srcId="{EB5FBC79-F7D3-4BD0-B4DD-4CC64C48B259}" destId="{0C59B420-5BAB-46F9-AEA6-4CD2E02CFB99}" srcOrd="0" destOrd="0" presId="urn:microsoft.com/office/officeart/2005/8/layout/chevron2"/>
    <dgm:cxn modelId="{03A92942-27AF-447D-B380-7E190CDAB142}" type="presOf" srcId="{A7A99E3E-530E-4CA7-9460-F7496E826B99}" destId="{B607C0AB-CF75-472A-AF35-F249DC8C4907}" srcOrd="0" destOrd="0" presId="urn:microsoft.com/office/officeart/2005/8/layout/chevron2"/>
    <dgm:cxn modelId="{A6A18649-2E78-480A-B57C-E384A2F8D60C}" type="presOf" srcId="{BB8088F8-9954-42F8-9258-2929D82635E7}" destId="{5984141F-944F-46FC-9799-48B6FFFDD791}" srcOrd="0" destOrd="0" presId="urn:microsoft.com/office/officeart/2005/8/layout/chevron2"/>
    <dgm:cxn modelId="{ED786C4A-BCA3-467B-AFED-84A77A2E0BDD}" srcId="{A7A99E3E-530E-4CA7-9460-F7496E826B99}" destId="{455D6700-135F-453C-B1D7-13F8DEF90D51}" srcOrd="0" destOrd="0" parTransId="{4FB664E7-1B99-49CD-BD99-091269F94E60}" sibTransId="{4C511CD5-0759-4C0D-AFAF-FA25713A31A1}"/>
    <dgm:cxn modelId="{26CE9D4C-6932-4556-BD52-F9D02B231C0E}" type="presOf" srcId="{E1A1D880-11EA-4E7E-BB35-58771EF93F23}" destId="{302A86A2-556F-48C6-93AD-5D8030951ACC}" srcOrd="0" destOrd="0" presId="urn:microsoft.com/office/officeart/2005/8/layout/chevron2"/>
    <dgm:cxn modelId="{3EFB986E-88FC-4386-A6D5-3D21C19E7771}" type="presOf" srcId="{18098AE0-E593-4C88-A480-118EAE4F22B1}" destId="{5A6E77A9-0586-47EF-95A4-9E0CC086A325}" srcOrd="0" destOrd="0" presId="urn:microsoft.com/office/officeart/2005/8/layout/chevron2"/>
    <dgm:cxn modelId="{E559236F-7612-49AC-B80A-A667EBD54146}" type="presOf" srcId="{28157999-474A-4021-A29B-A86A5AD94FE9}" destId="{8AAED658-2148-4963-B670-7B51F3CF291D}" srcOrd="0" destOrd="0" presId="urn:microsoft.com/office/officeart/2005/8/layout/chevron2"/>
    <dgm:cxn modelId="{D878D275-AFAD-4FD4-98CB-CF4347EC2703}" srcId="{0D8118F6-ACD3-4F6D-A19B-E54EC67F9DBE}" destId="{A7A99E3E-530E-4CA7-9460-F7496E826B99}" srcOrd="8" destOrd="0" parTransId="{FDB776E1-90C1-451C-A2CD-69AD019329EF}" sibTransId="{54C03BE4-AFA9-4172-BD6D-F2486F8C5253}"/>
    <dgm:cxn modelId="{271EBA80-7D5E-4946-96D3-0279F8B45BED}" type="presOf" srcId="{2A2E9A06-27E9-4E8B-A657-89523F8F062E}" destId="{5451C92F-898B-4FB6-948D-57135DF1D7B4}" srcOrd="0" destOrd="0" presId="urn:microsoft.com/office/officeart/2005/8/layout/chevron2"/>
    <dgm:cxn modelId="{FDEAD782-2A87-460D-B75B-1A53FF392B5C}" srcId="{BB8088F8-9954-42F8-9258-2929D82635E7}" destId="{817AB5E3-C893-42AD-86FD-899A18415FA5}" srcOrd="0" destOrd="0" parTransId="{7E45EEB8-C6BF-4F7B-A281-AA80A39B4BA2}" sibTransId="{729D8D46-8206-43B2-8FCC-E46A8D0013BB}"/>
    <dgm:cxn modelId="{4FBE6594-9A8D-459C-9872-C34F169E04BC}" type="presOf" srcId="{817AB5E3-C893-42AD-86FD-899A18415FA5}" destId="{E85BA01F-5649-4BEC-A30E-CED5C5DDB87C}" srcOrd="0" destOrd="0" presId="urn:microsoft.com/office/officeart/2005/8/layout/chevron2"/>
    <dgm:cxn modelId="{01D25596-C6F3-4EDD-9DDE-359B366380A9}" srcId="{0D8118F6-ACD3-4F6D-A19B-E54EC67F9DBE}" destId="{E1272A5F-550C-4F57-AC0B-F12DC23E6C8A}" srcOrd="5" destOrd="0" parTransId="{FBF54CC4-B1C6-4B7B-8FCC-7A6DC87A282E}" sibTransId="{3F09F2C2-75F2-4624-8B18-AD1484D95C03}"/>
    <dgm:cxn modelId="{7818EE97-41F4-4E3D-B945-22C711202BCF}" type="presOf" srcId="{0D8118F6-ACD3-4F6D-A19B-E54EC67F9DBE}" destId="{D686637C-20B7-45B7-B86C-63398D48E83F}" srcOrd="0" destOrd="0" presId="urn:microsoft.com/office/officeart/2005/8/layout/chevron2"/>
    <dgm:cxn modelId="{20FEDA9C-8738-40C3-8824-62A57A540138}" type="presOf" srcId="{9D2E65A7-114E-4F46-ACC9-758232A1A79E}" destId="{E303B420-0BF8-497B-A6DA-30FBFA91C02D}" srcOrd="0" destOrd="0" presId="urn:microsoft.com/office/officeart/2005/8/layout/chevron2"/>
    <dgm:cxn modelId="{06B50DA0-5A98-4A5B-84AC-881AD48B07AC}" srcId="{0D8118F6-ACD3-4F6D-A19B-E54EC67F9DBE}" destId="{EB5FBC79-F7D3-4BD0-B4DD-4CC64C48B259}" srcOrd="4" destOrd="0" parTransId="{0A8DC416-722C-46EF-B0B7-AAB403B7E9C9}" sibTransId="{49BFFD02-838D-408A-A944-7DDE640FF30E}"/>
    <dgm:cxn modelId="{BD4ACFB2-56DF-42F1-97B7-EB96F424913A}" srcId="{0D8118F6-ACD3-4F6D-A19B-E54EC67F9DBE}" destId="{2E6C45D3-CC59-4D8E-8C90-E4BDE4633E3C}" srcOrd="0" destOrd="0" parTransId="{B73CDDCB-F48B-4C60-A0B3-4781FFF29E7C}" sibTransId="{5241C471-DBB7-46FD-9EA4-F57B064A1E09}"/>
    <dgm:cxn modelId="{20B729B4-A6A2-4F75-86DF-7EC194EDF366}" type="presOf" srcId="{2E6C45D3-CC59-4D8E-8C90-E4BDE4633E3C}" destId="{52512067-EB0C-4F58-8318-B174165F3812}" srcOrd="0" destOrd="0" presId="urn:microsoft.com/office/officeart/2005/8/layout/chevron2"/>
    <dgm:cxn modelId="{44C450B7-E512-427D-8D6F-22CC01F02986}" srcId="{0D8118F6-ACD3-4F6D-A19B-E54EC67F9DBE}" destId="{2A2E9A06-27E9-4E8B-A657-89523F8F062E}" srcOrd="2" destOrd="0" parTransId="{B037E560-EB11-4576-B122-5194975E589D}" sibTransId="{004BEDE2-587A-4A15-BE02-5B41729C4546}"/>
    <dgm:cxn modelId="{8B5D00B9-1D11-41A4-BCFB-809C1C25EB8B}" type="presOf" srcId="{E1272A5F-550C-4F57-AC0B-F12DC23E6C8A}" destId="{511C77FE-FA7F-4BA1-ACBE-40ACC3340A8D}" srcOrd="0" destOrd="0" presId="urn:microsoft.com/office/officeart/2005/8/layout/chevron2"/>
    <dgm:cxn modelId="{7ABE99BB-4F10-4C78-83A1-DC1EE15D00E3}" srcId="{2E6C45D3-CC59-4D8E-8C90-E4BDE4633E3C}" destId="{1A830C54-ECAF-4E2D-A8AC-52AF51B96EE1}" srcOrd="0" destOrd="0" parTransId="{EFD064B3-27B6-4220-987C-D6F8CE9FF350}" sibTransId="{56EE608B-DBA1-4EF2-A403-852C64B01083}"/>
    <dgm:cxn modelId="{44AE0EBD-DEB7-4555-B2D5-8ADEC46FDC6C}" srcId="{0D8118F6-ACD3-4F6D-A19B-E54EC67F9DBE}" destId="{E344C291-A350-4C24-9220-F6A4A79A9B87}" srcOrd="7" destOrd="0" parTransId="{92D54501-AF45-4792-9554-CF9421858EE3}" sibTransId="{EC95DD38-CCB2-425F-A082-CE49EB7355E8}"/>
    <dgm:cxn modelId="{959EFBE0-DA39-488C-9B85-65FDA8575B03}" type="presOf" srcId="{1A830C54-ECAF-4E2D-A8AC-52AF51B96EE1}" destId="{F987A977-74F8-4B13-85B4-34C7FCE2C6BD}" srcOrd="0" destOrd="0" presId="urn:microsoft.com/office/officeart/2005/8/layout/chevron2"/>
    <dgm:cxn modelId="{6F4741EB-D56C-42E2-9894-41930775F713}" srcId="{0D8118F6-ACD3-4F6D-A19B-E54EC67F9DBE}" destId="{110AA51C-F0CF-4912-AB9E-41B09359B441}" srcOrd="6" destOrd="0" parTransId="{ACD167EE-D715-4FC4-8343-BB78FB4936F1}" sibTransId="{317AEB5F-A4C5-49C6-9993-4DD496273EC9}"/>
    <dgm:cxn modelId="{137359EB-BB16-4E88-8599-78B2E9F472FF}" srcId="{110AA51C-F0CF-4912-AB9E-41B09359B441}" destId="{8E72DFD2-6C23-4554-8BA0-CCD36E13CDC4}" srcOrd="0" destOrd="0" parTransId="{9BCC270D-81B7-463B-8B75-D2D1231EDE60}" sibTransId="{46C8309E-6AEB-4CDF-A656-474AD5079357}"/>
    <dgm:cxn modelId="{EAA824F6-8DBE-428A-8994-1199CFC2BAD7}" srcId="{E9C54982-1A1C-4979-83C0-B9C12997A912}" destId="{F08292FF-7C99-4BC3-BA9A-F3675CEAABC3}" srcOrd="0" destOrd="0" parTransId="{5D43F489-8FC6-4F63-B6C7-C45E0D27A5B3}" sibTransId="{B952D2F9-479F-484A-B50E-FC5EF1E5D8B4}"/>
    <dgm:cxn modelId="{002DB1F8-DE6B-4337-B5B3-A8C16847FDD8}" type="presOf" srcId="{F08292FF-7C99-4BC3-BA9A-F3675CEAABC3}" destId="{1F59688A-3D18-4B97-A90D-0326BBD6D389}" srcOrd="0" destOrd="0" presId="urn:microsoft.com/office/officeart/2005/8/layout/chevron2"/>
    <dgm:cxn modelId="{C5278AF9-FDF4-4AD2-AFB0-E977E1D7C3C9}" srcId="{E1272A5F-550C-4F57-AC0B-F12DC23E6C8A}" destId="{E1A1D880-11EA-4E7E-BB35-58771EF93F23}" srcOrd="0" destOrd="0" parTransId="{6FEC5022-7CF1-43C3-A2AA-A56708E3BD1C}" sibTransId="{E90107F9-9262-4C3C-BBED-D5D847BD18EB}"/>
    <dgm:cxn modelId="{47E97F5A-89CB-45F6-BEFD-DC582EE60713}" type="presParOf" srcId="{D686637C-20B7-45B7-B86C-63398D48E83F}" destId="{3F512767-2D71-41C9-9C10-A3F6A08CF6EC}" srcOrd="0" destOrd="0" presId="urn:microsoft.com/office/officeart/2005/8/layout/chevron2"/>
    <dgm:cxn modelId="{7D8F02C5-6227-4FC4-9A53-CA0676A8EDED}" type="presParOf" srcId="{3F512767-2D71-41C9-9C10-A3F6A08CF6EC}" destId="{52512067-EB0C-4F58-8318-B174165F3812}" srcOrd="0" destOrd="0" presId="urn:microsoft.com/office/officeart/2005/8/layout/chevron2"/>
    <dgm:cxn modelId="{26123EAA-B4F4-465C-8BF4-A996632FE1E7}" type="presParOf" srcId="{3F512767-2D71-41C9-9C10-A3F6A08CF6EC}" destId="{F987A977-74F8-4B13-85B4-34C7FCE2C6BD}" srcOrd="1" destOrd="0" presId="urn:microsoft.com/office/officeart/2005/8/layout/chevron2"/>
    <dgm:cxn modelId="{424EA326-B839-4867-AFC3-A62C6AD46B14}" type="presParOf" srcId="{D686637C-20B7-45B7-B86C-63398D48E83F}" destId="{997234B3-C955-4D0B-A4A0-3F619B401C4A}" srcOrd="1" destOrd="0" presId="urn:microsoft.com/office/officeart/2005/8/layout/chevron2"/>
    <dgm:cxn modelId="{6D804DFA-5090-4F01-925C-0011E29C62CB}" type="presParOf" srcId="{D686637C-20B7-45B7-B86C-63398D48E83F}" destId="{26B57384-3459-4788-8BBC-5F954A9C1C41}" srcOrd="2" destOrd="0" presId="urn:microsoft.com/office/officeart/2005/8/layout/chevron2"/>
    <dgm:cxn modelId="{4D8EFB89-E70C-4394-BD33-9C4EF549C6DF}" type="presParOf" srcId="{26B57384-3459-4788-8BBC-5F954A9C1C41}" destId="{DD8CC9E0-2563-4AD4-ABE9-41A2D99B1E04}" srcOrd="0" destOrd="0" presId="urn:microsoft.com/office/officeart/2005/8/layout/chevron2"/>
    <dgm:cxn modelId="{B671717F-339A-4DD4-909D-7A4994DAC745}" type="presParOf" srcId="{26B57384-3459-4788-8BBC-5F954A9C1C41}" destId="{1F59688A-3D18-4B97-A90D-0326BBD6D389}" srcOrd="1" destOrd="0" presId="urn:microsoft.com/office/officeart/2005/8/layout/chevron2"/>
    <dgm:cxn modelId="{4FB845A5-0C4D-45AA-8921-3ECDA5617E59}" type="presParOf" srcId="{D686637C-20B7-45B7-B86C-63398D48E83F}" destId="{6041775E-34BC-4A5D-B4B8-6191B4F61BF4}" srcOrd="3" destOrd="0" presId="urn:microsoft.com/office/officeart/2005/8/layout/chevron2"/>
    <dgm:cxn modelId="{B1897C46-D360-434D-B504-F55906DDEE56}" type="presParOf" srcId="{D686637C-20B7-45B7-B86C-63398D48E83F}" destId="{E1D0518A-B5F7-4E05-9957-2C0F2DC538D1}" srcOrd="4" destOrd="0" presId="urn:microsoft.com/office/officeart/2005/8/layout/chevron2"/>
    <dgm:cxn modelId="{C3630DA5-5CF1-48EB-889E-A963CA4414E4}" type="presParOf" srcId="{E1D0518A-B5F7-4E05-9957-2C0F2DC538D1}" destId="{5451C92F-898B-4FB6-948D-57135DF1D7B4}" srcOrd="0" destOrd="0" presId="urn:microsoft.com/office/officeart/2005/8/layout/chevron2"/>
    <dgm:cxn modelId="{DA278460-B2BD-46F4-80E9-DAB79178E1B7}" type="presParOf" srcId="{E1D0518A-B5F7-4E05-9957-2C0F2DC538D1}" destId="{8AAED658-2148-4963-B670-7B51F3CF291D}" srcOrd="1" destOrd="0" presId="urn:microsoft.com/office/officeart/2005/8/layout/chevron2"/>
    <dgm:cxn modelId="{65408D58-C05D-4B62-A07D-6CBFC2374F54}" type="presParOf" srcId="{D686637C-20B7-45B7-B86C-63398D48E83F}" destId="{65063635-1454-4757-909B-EBB38B35CCD7}" srcOrd="5" destOrd="0" presId="urn:microsoft.com/office/officeart/2005/8/layout/chevron2"/>
    <dgm:cxn modelId="{8D2D494D-0A1B-437D-A733-B21DDF6F5DC0}" type="presParOf" srcId="{D686637C-20B7-45B7-B86C-63398D48E83F}" destId="{17770B8A-6161-4953-AFC4-AC9C2C2D1D81}" srcOrd="6" destOrd="0" presId="urn:microsoft.com/office/officeart/2005/8/layout/chevron2"/>
    <dgm:cxn modelId="{90EA977F-67B2-4D41-A72A-97C89142E550}" type="presParOf" srcId="{17770B8A-6161-4953-AFC4-AC9C2C2D1D81}" destId="{5984141F-944F-46FC-9799-48B6FFFDD791}" srcOrd="0" destOrd="0" presId="urn:microsoft.com/office/officeart/2005/8/layout/chevron2"/>
    <dgm:cxn modelId="{2AE5B6DC-99C7-4CB9-BEB6-4318CAA8E8B5}" type="presParOf" srcId="{17770B8A-6161-4953-AFC4-AC9C2C2D1D81}" destId="{E85BA01F-5649-4BEC-A30E-CED5C5DDB87C}" srcOrd="1" destOrd="0" presId="urn:microsoft.com/office/officeart/2005/8/layout/chevron2"/>
    <dgm:cxn modelId="{2EAD697D-4FD7-49A0-BEAF-9D0902A5FD00}" type="presParOf" srcId="{D686637C-20B7-45B7-B86C-63398D48E83F}" destId="{40F44927-EB68-4649-842C-C0F2D080A003}" srcOrd="7" destOrd="0" presId="urn:microsoft.com/office/officeart/2005/8/layout/chevron2"/>
    <dgm:cxn modelId="{338EF0C9-E33B-4D23-932D-B4E8F39CA7E1}" type="presParOf" srcId="{D686637C-20B7-45B7-B86C-63398D48E83F}" destId="{0093183E-BB53-4C11-8794-40B74F161A92}" srcOrd="8" destOrd="0" presId="urn:microsoft.com/office/officeart/2005/8/layout/chevron2"/>
    <dgm:cxn modelId="{2EFC1CAC-A1D4-4CEB-B098-FAF67405268D}" type="presParOf" srcId="{0093183E-BB53-4C11-8794-40B74F161A92}" destId="{0C59B420-5BAB-46F9-AEA6-4CD2E02CFB99}" srcOrd="0" destOrd="0" presId="urn:microsoft.com/office/officeart/2005/8/layout/chevron2"/>
    <dgm:cxn modelId="{4608FB24-769B-4D9E-9B2B-887D47FBE9A4}" type="presParOf" srcId="{0093183E-BB53-4C11-8794-40B74F161A92}" destId="{5A6E77A9-0586-47EF-95A4-9E0CC086A325}" srcOrd="1" destOrd="0" presId="urn:microsoft.com/office/officeart/2005/8/layout/chevron2"/>
    <dgm:cxn modelId="{73AFC702-FC5D-4FFD-A69E-8939C2337AFF}" type="presParOf" srcId="{D686637C-20B7-45B7-B86C-63398D48E83F}" destId="{207B81DB-1252-4B95-9EC4-31BE3D7CC756}" srcOrd="9" destOrd="0" presId="urn:microsoft.com/office/officeart/2005/8/layout/chevron2"/>
    <dgm:cxn modelId="{1CFF1D4A-B61C-492D-97BD-EF577848D5D4}" type="presParOf" srcId="{D686637C-20B7-45B7-B86C-63398D48E83F}" destId="{5395D7D5-089A-4B64-A215-17E2EA53F9DA}" srcOrd="10" destOrd="0" presId="urn:microsoft.com/office/officeart/2005/8/layout/chevron2"/>
    <dgm:cxn modelId="{F3F95977-FBD2-42D9-BB04-F86634496800}" type="presParOf" srcId="{5395D7D5-089A-4B64-A215-17E2EA53F9DA}" destId="{511C77FE-FA7F-4BA1-ACBE-40ACC3340A8D}" srcOrd="0" destOrd="0" presId="urn:microsoft.com/office/officeart/2005/8/layout/chevron2"/>
    <dgm:cxn modelId="{ABD35380-A3D4-417F-8302-3B351229C521}" type="presParOf" srcId="{5395D7D5-089A-4B64-A215-17E2EA53F9DA}" destId="{302A86A2-556F-48C6-93AD-5D8030951ACC}" srcOrd="1" destOrd="0" presId="urn:microsoft.com/office/officeart/2005/8/layout/chevron2"/>
    <dgm:cxn modelId="{8E99E0DF-7751-41BF-841D-09E184D66890}" type="presParOf" srcId="{D686637C-20B7-45B7-B86C-63398D48E83F}" destId="{BA3426F8-0A36-449F-AB01-EF85F61D22B2}" srcOrd="11" destOrd="0" presId="urn:microsoft.com/office/officeart/2005/8/layout/chevron2"/>
    <dgm:cxn modelId="{C6F6551C-E442-411D-AB09-C8C2F91A35EE}" type="presParOf" srcId="{D686637C-20B7-45B7-B86C-63398D48E83F}" destId="{73A8C6ED-D91E-479B-AB61-7C5CCD695B25}" srcOrd="12" destOrd="0" presId="urn:microsoft.com/office/officeart/2005/8/layout/chevron2"/>
    <dgm:cxn modelId="{BA373710-D506-4E2B-A960-2D766C94ACDB}" type="presParOf" srcId="{73A8C6ED-D91E-479B-AB61-7C5CCD695B25}" destId="{B055222C-7B73-4163-95E4-0F792C8693BC}" srcOrd="0" destOrd="0" presId="urn:microsoft.com/office/officeart/2005/8/layout/chevron2"/>
    <dgm:cxn modelId="{382A0587-63B7-4771-8CA8-A18DE91357F2}" type="presParOf" srcId="{73A8C6ED-D91E-479B-AB61-7C5CCD695B25}" destId="{BBF43E24-4CF3-4C63-95E6-FFA5AEF658CA}" srcOrd="1" destOrd="0" presId="urn:microsoft.com/office/officeart/2005/8/layout/chevron2"/>
    <dgm:cxn modelId="{CC18D690-F5FE-44BD-A61E-DF0E09F3A9F6}" type="presParOf" srcId="{D686637C-20B7-45B7-B86C-63398D48E83F}" destId="{073F3AF6-22DA-4107-B273-B83C4E7A0E02}" srcOrd="13" destOrd="0" presId="urn:microsoft.com/office/officeart/2005/8/layout/chevron2"/>
    <dgm:cxn modelId="{9D1B36F1-CA93-465B-B275-6EB66C99E58F}" type="presParOf" srcId="{D686637C-20B7-45B7-B86C-63398D48E83F}" destId="{CEDC1454-322C-4AA2-9090-729CDCA8920E}" srcOrd="14" destOrd="0" presId="urn:microsoft.com/office/officeart/2005/8/layout/chevron2"/>
    <dgm:cxn modelId="{325C6B1F-87E8-4261-BD54-E040D1B83FDF}" type="presParOf" srcId="{CEDC1454-322C-4AA2-9090-729CDCA8920E}" destId="{4385B14E-C021-4B5A-97DA-4F0F594C7A71}" srcOrd="0" destOrd="0" presId="urn:microsoft.com/office/officeart/2005/8/layout/chevron2"/>
    <dgm:cxn modelId="{8B7F553B-182D-4391-AC16-81F0C6417F63}" type="presParOf" srcId="{CEDC1454-322C-4AA2-9090-729CDCA8920E}" destId="{E303B420-0BF8-497B-A6DA-30FBFA91C02D}" srcOrd="1" destOrd="0" presId="urn:microsoft.com/office/officeart/2005/8/layout/chevron2"/>
    <dgm:cxn modelId="{B375902C-39E4-48B0-B9B3-BF6E782446F5}" type="presParOf" srcId="{D686637C-20B7-45B7-B86C-63398D48E83F}" destId="{87554DB3-4B6A-45F1-B093-CF0E9EF53436}" srcOrd="15" destOrd="0" presId="urn:microsoft.com/office/officeart/2005/8/layout/chevron2"/>
    <dgm:cxn modelId="{5B29E349-17E1-4EBC-95DB-D6D798BF27CC}" type="presParOf" srcId="{D686637C-20B7-45B7-B86C-63398D48E83F}" destId="{ACDB9B38-A67A-42F0-9EC5-64F81C3E7E8E}" srcOrd="16" destOrd="0" presId="urn:microsoft.com/office/officeart/2005/8/layout/chevron2"/>
    <dgm:cxn modelId="{13CA74B8-7EA3-42BA-9FDF-3AAF1A6C6C8D}" type="presParOf" srcId="{ACDB9B38-A67A-42F0-9EC5-64F81C3E7E8E}" destId="{B607C0AB-CF75-472A-AF35-F249DC8C4907}" srcOrd="0" destOrd="0" presId="urn:microsoft.com/office/officeart/2005/8/layout/chevron2"/>
    <dgm:cxn modelId="{6411E242-1306-4E60-A45C-0DDB47EF1839}" type="presParOf" srcId="{ACDB9B38-A67A-42F0-9EC5-64F81C3E7E8E}" destId="{51EDABF2-EAFF-49AE-8D83-2FE222DE50F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12067-EB0C-4F58-8318-B174165F3812}">
      <dsp:nvSpPr>
        <dsp:cNvPr id="0" name=""/>
        <dsp:cNvSpPr/>
      </dsp:nvSpPr>
      <dsp:spPr>
        <a:xfrm rot="5400000">
          <a:off x="-143922" y="147285"/>
          <a:ext cx="959482" cy="671637"/>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dirty="0">
            <a:latin typeface="Arial Narrow" panose="020B0606020202030204" pitchFamily="34" charset="0"/>
          </a:endParaRPr>
        </a:p>
      </dsp:txBody>
      <dsp:txXfrm rot="-5400000">
        <a:off x="1" y="339182"/>
        <a:ext cx="671637" cy="287845"/>
      </dsp:txXfrm>
    </dsp:sp>
    <dsp:sp modelId="{F987A977-74F8-4B13-85B4-34C7FCE2C6BD}">
      <dsp:nvSpPr>
        <dsp:cNvPr id="0" name=""/>
        <dsp:cNvSpPr/>
      </dsp:nvSpPr>
      <dsp:spPr>
        <a:xfrm rot="5400000">
          <a:off x="4593836" y="-3918835"/>
          <a:ext cx="623663" cy="846806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a:latin typeface="Arial Narrow" panose="020B0606020202030204" pitchFamily="34" charset="0"/>
            </a:rPr>
            <a:t>Abstract</a:t>
          </a:r>
          <a:endParaRPr lang="en-IN" sz="3900" kern="1200" dirty="0">
            <a:latin typeface="Arial Narrow" panose="020B0606020202030204" pitchFamily="34" charset="0"/>
          </a:endParaRPr>
        </a:p>
      </dsp:txBody>
      <dsp:txXfrm rot="-5400000">
        <a:off x="671638" y="33808"/>
        <a:ext cx="8437616" cy="562773"/>
      </dsp:txXfrm>
    </dsp:sp>
    <dsp:sp modelId="{DD8CC9E0-2563-4AD4-ABE9-41A2D99B1E04}">
      <dsp:nvSpPr>
        <dsp:cNvPr id="0" name=""/>
        <dsp:cNvSpPr/>
      </dsp:nvSpPr>
      <dsp:spPr>
        <a:xfrm rot="5400000">
          <a:off x="-143922" y="1043600"/>
          <a:ext cx="959482" cy="671637"/>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dirty="0">
            <a:latin typeface="Arial Narrow" panose="020B0606020202030204" pitchFamily="34" charset="0"/>
          </a:endParaRPr>
        </a:p>
      </dsp:txBody>
      <dsp:txXfrm rot="-5400000">
        <a:off x="1" y="1235497"/>
        <a:ext cx="671637" cy="287845"/>
      </dsp:txXfrm>
    </dsp:sp>
    <dsp:sp modelId="{1F59688A-3D18-4B97-A90D-0326BBD6D389}">
      <dsp:nvSpPr>
        <dsp:cNvPr id="0" name=""/>
        <dsp:cNvSpPr/>
      </dsp:nvSpPr>
      <dsp:spPr>
        <a:xfrm rot="5400000">
          <a:off x="4593836" y="-3022520"/>
          <a:ext cx="623663" cy="846806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a:latin typeface="Arial Narrow" panose="020B0606020202030204" pitchFamily="34" charset="0"/>
            </a:rPr>
            <a:t>Introduction</a:t>
          </a:r>
          <a:endParaRPr lang="en-IN" sz="3900" kern="1200" dirty="0">
            <a:latin typeface="Arial Narrow" panose="020B0606020202030204" pitchFamily="34" charset="0"/>
          </a:endParaRPr>
        </a:p>
      </dsp:txBody>
      <dsp:txXfrm rot="-5400000">
        <a:off x="671638" y="930123"/>
        <a:ext cx="8437616" cy="562773"/>
      </dsp:txXfrm>
    </dsp:sp>
    <dsp:sp modelId="{5451C92F-898B-4FB6-948D-57135DF1D7B4}">
      <dsp:nvSpPr>
        <dsp:cNvPr id="0" name=""/>
        <dsp:cNvSpPr/>
      </dsp:nvSpPr>
      <dsp:spPr>
        <a:xfrm rot="5400000">
          <a:off x="-143922" y="1939915"/>
          <a:ext cx="959482" cy="671637"/>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dirty="0">
            <a:latin typeface="Arial Narrow" panose="020B0606020202030204" pitchFamily="34" charset="0"/>
          </a:endParaRPr>
        </a:p>
      </dsp:txBody>
      <dsp:txXfrm rot="-5400000">
        <a:off x="1" y="2131812"/>
        <a:ext cx="671637" cy="287845"/>
      </dsp:txXfrm>
    </dsp:sp>
    <dsp:sp modelId="{8AAED658-2148-4963-B670-7B51F3CF291D}">
      <dsp:nvSpPr>
        <dsp:cNvPr id="0" name=""/>
        <dsp:cNvSpPr/>
      </dsp:nvSpPr>
      <dsp:spPr>
        <a:xfrm rot="5400000">
          <a:off x="4593836" y="-2126205"/>
          <a:ext cx="623663" cy="846806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a:latin typeface="Arial Narrow" panose="020B0606020202030204" pitchFamily="34" charset="0"/>
            </a:rPr>
            <a:t>Literature Survey	</a:t>
          </a:r>
          <a:endParaRPr lang="en-IN" sz="3900" kern="1200" dirty="0">
            <a:latin typeface="Arial Narrow" panose="020B0606020202030204" pitchFamily="34" charset="0"/>
          </a:endParaRPr>
        </a:p>
      </dsp:txBody>
      <dsp:txXfrm rot="-5400000">
        <a:off x="671638" y="1826438"/>
        <a:ext cx="8437616" cy="562773"/>
      </dsp:txXfrm>
    </dsp:sp>
    <dsp:sp modelId="{5984141F-944F-46FC-9799-48B6FFFDD791}">
      <dsp:nvSpPr>
        <dsp:cNvPr id="0" name=""/>
        <dsp:cNvSpPr/>
      </dsp:nvSpPr>
      <dsp:spPr>
        <a:xfrm rot="5400000">
          <a:off x="-143922" y="2836231"/>
          <a:ext cx="959482" cy="671637"/>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dirty="0">
            <a:latin typeface="Arial Narrow" panose="020B0606020202030204" pitchFamily="34" charset="0"/>
          </a:endParaRPr>
        </a:p>
      </dsp:txBody>
      <dsp:txXfrm rot="-5400000">
        <a:off x="1" y="3028128"/>
        <a:ext cx="671637" cy="287845"/>
      </dsp:txXfrm>
    </dsp:sp>
    <dsp:sp modelId="{E85BA01F-5649-4BEC-A30E-CED5C5DDB87C}">
      <dsp:nvSpPr>
        <dsp:cNvPr id="0" name=""/>
        <dsp:cNvSpPr/>
      </dsp:nvSpPr>
      <dsp:spPr>
        <a:xfrm rot="5400000">
          <a:off x="4593836" y="-1229889"/>
          <a:ext cx="623663" cy="846806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a:latin typeface="Arial Narrow" panose="020B0606020202030204" pitchFamily="34" charset="0"/>
            </a:rPr>
            <a:t>Related Work</a:t>
          </a:r>
          <a:endParaRPr lang="en-IN" sz="3900" kern="1200" dirty="0">
            <a:latin typeface="Arial Narrow" panose="020B0606020202030204" pitchFamily="34" charset="0"/>
          </a:endParaRPr>
        </a:p>
      </dsp:txBody>
      <dsp:txXfrm rot="-5400000">
        <a:off x="671638" y="2722754"/>
        <a:ext cx="8437616" cy="562773"/>
      </dsp:txXfrm>
    </dsp:sp>
    <dsp:sp modelId="{0C59B420-5BAB-46F9-AEA6-4CD2E02CFB99}">
      <dsp:nvSpPr>
        <dsp:cNvPr id="0" name=""/>
        <dsp:cNvSpPr/>
      </dsp:nvSpPr>
      <dsp:spPr>
        <a:xfrm rot="5400000">
          <a:off x="-143922" y="3732546"/>
          <a:ext cx="959482" cy="671637"/>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dirty="0">
            <a:latin typeface="Arial Narrow" panose="020B0606020202030204" pitchFamily="34" charset="0"/>
          </a:endParaRPr>
        </a:p>
      </dsp:txBody>
      <dsp:txXfrm rot="-5400000">
        <a:off x="1" y="3924443"/>
        <a:ext cx="671637" cy="287845"/>
      </dsp:txXfrm>
    </dsp:sp>
    <dsp:sp modelId="{5A6E77A9-0586-47EF-95A4-9E0CC086A325}">
      <dsp:nvSpPr>
        <dsp:cNvPr id="0" name=""/>
        <dsp:cNvSpPr/>
      </dsp:nvSpPr>
      <dsp:spPr>
        <a:xfrm rot="5400000">
          <a:off x="4593836" y="-333574"/>
          <a:ext cx="623663" cy="846806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a:latin typeface="Arial Narrow" panose="020B0606020202030204" pitchFamily="34" charset="0"/>
            </a:rPr>
            <a:t>Dataset Description</a:t>
          </a:r>
          <a:endParaRPr lang="en-IN" sz="3900" kern="1200" dirty="0">
            <a:latin typeface="Arial Narrow" panose="020B0606020202030204" pitchFamily="34" charset="0"/>
          </a:endParaRPr>
        </a:p>
      </dsp:txBody>
      <dsp:txXfrm rot="-5400000">
        <a:off x="671638" y="3619069"/>
        <a:ext cx="8437616" cy="562773"/>
      </dsp:txXfrm>
    </dsp:sp>
    <dsp:sp modelId="{511C77FE-FA7F-4BA1-ACBE-40ACC3340A8D}">
      <dsp:nvSpPr>
        <dsp:cNvPr id="0" name=""/>
        <dsp:cNvSpPr/>
      </dsp:nvSpPr>
      <dsp:spPr>
        <a:xfrm rot="5400000">
          <a:off x="-143922" y="4628861"/>
          <a:ext cx="959482" cy="671637"/>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dirty="0">
            <a:latin typeface="Arial Narrow" panose="020B0606020202030204" pitchFamily="34" charset="0"/>
          </a:endParaRPr>
        </a:p>
      </dsp:txBody>
      <dsp:txXfrm rot="-5400000">
        <a:off x="1" y="4820758"/>
        <a:ext cx="671637" cy="287845"/>
      </dsp:txXfrm>
    </dsp:sp>
    <dsp:sp modelId="{302A86A2-556F-48C6-93AD-5D8030951ACC}">
      <dsp:nvSpPr>
        <dsp:cNvPr id="0" name=""/>
        <dsp:cNvSpPr/>
      </dsp:nvSpPr>
      <dsp:spPr>
        <a:xfrm rot="5400000">
          <a:off x="4593836" y="562740"/>
          <a:ext cx="623663" cy="846806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a:latin typeface="Arial Narrow" panose="020B0606020202030204" pitchFamily="34" charset="0"/>
            </a:rPr>
            <a:t>Simulated methodology</a:t>
          </a:r>
          <a:endParaRPr lang="en-IN" sz="3900" kern="1200" dirty="0">
            <a:latin typeface="Arial Narrow" panose="020B0606020202030204" pitchFamily="34" charset="0"/>
          </a:endParaRPr>
        </a:p>
      </dsp:txBody>
      <dsp:txXfrm rot="-5400000">
        <a:off x="671638" y="4515384"/>
        <a:ext cx="8437616" cy="562773"/>
      </dsp:txXfrm>
    </dsp:sp>
    <dsp:sp modelId="{B055222C-7B73-4163-95E4-0F792C8693BC}">
      <dsp:nvSpPr>
        <dsp:cNvPr id="0" name=""/>
        <dsp:cNvSpPr/>
      </dsp:nvSpPr>
      <dsp:spPr>
        <a:xfrm rot="5400000">
          <a:off x="-143922" y="5525177"/>
          <a:ext cx="959482" cy="671637"/>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dirty="0">
            <a:latin typeface="Arial Narrow" panose="020B0606020202030204" pitchFamily="34" charset="0"/>
          </a:endParaRPr>
        </a:p>
      </dsp:txBody>
      <dsp:txXfrm rot="-5400000">
        <a:off x="1" y="5717074"/>
        <a:ext cx="671637" cy="287845"/>
      </dsp:txXfrm>
    </dsp:sp>
    <dsp:sp modelId="{BBF43E24-4CF3-4C63-95E6-FFA5AEF658CA}">
      <dsp:nvSpPr>
        <dsp:cNvPr id="0" name=""/>
        <dsp:cNvSpPr/>
      </dsp:nvSpPr>
      <dsp:spPr>
        <a:xfrm rot="5400000">
          <a:off x="4593836" y="1459056"/>
          <a:ext cx="623663" cy="846806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a:latin typeface="Arial Narrow" panose="020B0606020202030204" pitchFamily="34" charset="0"/>
            </a:rPr>
            <a:t>Challenges</a:t>
          </a:r>
          <a:endParaRPr lang="en-IN" sz="3900" kern="1200" dirty="0">
            <a:latin typeface="Arial Narrow" panose="020B0606020202030204" pitchFamily="34" charset="0"/>
          </a:endParaRPr>
        </a:p>
      </dsp:txBody>
      <dsp:txXfrm rot="-5400000">
        <a:off x="671638" y="5411700"/>
        <a:ext cx="8437616" cy="562773"/>
      </dsp:txXfrm>
    </dsp:sp>
    <dsp:sp modelId="{4385B14E-C021-4B5A-97DA-4F0F594C7A71}">
      <dsp:nvSpPr>
        <dsp:cNvPr id="0" name=""/>
        <dsp:cNvSpPr/>
      </dsp:nvSpPr>
      <dsp:spPr>
        <a:xfrm rot="5400000">
          <a:off x="-143922" y="6421492"/>
          <a:ext cx="959482" cy="671637"/>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dirty="0">
            <a:latin typeface="Arial Narrow" panose="020B0606020202030204" pitchFamily="34" charset="0"/>
          </a:endParaRPr>
        </a:p>
      </dsp:txBody>
      <dsp:txXfrm rot="-5400000">
        <a:off x="1" y="6613389"/>
        <a:ext cx="671637" cy="287845"/>
      </dsp:txXfrm>
    </dsp:sp>
    <dsp:sp modelId="{E303B420-0BF8-497B-A6DA-30FBFA91C02D}">
      <dsp:nvSpPr>
        <dsp:cNvPr id="0" name=""/>
        <dsp:cNvSpPr/>
      </dsp:nvSpPr>
      <dsp:spPr>
        <a:xfrm rot="5400000">
          <a:off x="4593836" y="2355371"/>
          <a:ext cx="623663" cy="846806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a:latin typeface="Arial Narrow" panose="020B0606020202030204" pitchFamily="34" charset="0"/>
            </a:rPr>
            <a:t>Outcomes and Conclusion</a:t>
          </a:r>
          <a:endParaRPr lang="en-IN" sz="3900" kern="1200" dirty="0">
            <a:latin typeface="Arial Narrow" panose="020B0606020202030204" pitchFamily="34" charset="0"/>
          </a:endParaRPr>
        </a:p>
      </dsp:txBody>
      <dsp:txXfrm rot="-5400000">
        <a:off x="671638" y="6308015"/>
        <a:ext cx="8437616" cy="562773"/>
      </dsp:txXfrm>
    </dsp:sp>
    <dsp:sp modelId="{B607C0AB-CF75-472A-AF35-F249DC8C4907}">
      <dsp:nvSpPr>
        <dsp:cNvPr id="0" name=""/>
        <dsp:cNvSpPr/>
      </dsp:nvSpPr>
      <dsp:spPr>
        <a:xfrm rot="5400000">
          <a:off x="-143922" y="7317807"/>
          <a:ext cx="959482" cy="671637"/>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dirty="0">
            <a:latin typeface="Arial Narrow" panose="020B0606020202030204" pitchFamily="34" charset="0"/>
          </a:endParaRPr>
        </a:p>
      </dsp:txBody>
      <dsp:txXfrm rot="-5400000">
        <a:off x="1" y="7509704"/>
        <a:ext cx="671637" cy="287845"/>
      </dsp:txXfrm>
    </dsp:sp>
    <dsp:sp modelId="{51EDABF2-EAFF-49AE-8D83-2FE222DE50FD}">
      <dsp:nvSpPr>
        <dsp:cNvPr id="0" name=""/>
        <dsp:cNvSpPr/>
      </dsp:nvSpPr>
      <dsp:spPr>
        <a:xfrm rot="5400000">
          <a:off x="4593836" y="3251686"/>
          <a:ext cx="623663" cy="846806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a:latin typeface="Arial Narrow" panose="020B0606020202030204" pitchFamily="34" charset="0"/>
            </a:rPr>
            <a:t>References</a:t>
          </a:r>
          <a:endParaRPr lang="en-IN" sz="3900" kern="1200" dirty="0">
            <a:latin typeface="Arial Narrow" panose="020B0606020202030204" pitchFamily="34" charset="0"/>
          </a:endParaRPr>
        </a:p>
      </dsp:txBody>
      <dsp:txXfrm rot="-5400000">
        <a:off x="671638" y="7204330"/>
        <a:ext cx="8437616" cy="56277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C1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90509" y="3361843"/>
            <a:ext cx="8217084" cy="2103140"/>
          </a:xfrm>
          <a:prstGeom prst="rect">
            <a:avLst/>
          </a:prstGeom>
        </p:spPr>
        <p:txBody>
          <a:bodyPr lIns="0" tIns="0" rIns="0" bIns="0" rtlCol="0" anchor="t">
            <a:spAutoFit/>
          </a:bodyPr>
          <a:lstStyle/>
          <a:p>
            <a:pPr>
              <a:lnSpc>
                <a:spcPts val="8159"/>
              </a:lnSpc>
            </a:pPr>
            <a:r>
              <a:rPr lang="en-US" sz="8000" dirty="0">
                <a:solidFill>
                  <a:srgbClr val="002060"/>
                </a:solidFill>
                <a:latin typeface="Impact" panose="020B0806030902050204" pitchFamily="34" charset="0"/>
              </a:rPr>
              <a:t>Smart Attendance System</a:t>
            </a:r>
          </a:p>
        </p:txBody>
      </p:sp>
      <p:sp>
        <p:nvSpPr>
          <p:cNvPr id="3" name="TextBox 3"/>
          <p:cNvSpPr txBox="1"/>
          <p:nvPr/>
        </p:nvSpPr>
        <p:spPr>
          <a:xfrm>
            <a:off x="9259971" y="1624278"/>
            <a:ext cx="8217084" cy="855362"/>
          </a:xfrm>
          <a:prstGeom prst="rect">
            <a:avLst/>
          </a:prstGeom>
        </p:spPr>
        <p:txBody>
          <a:bodyPr lIns="0" tIns="0" rIns="0" bIns="0" rtlCol="0" anchor="t">
            <a:spAutoFit/>
          </a:bodyPr>
          <a:lstStyle/>
          <a:p>
            <a:pPr>
              <a:lnSpc>
                <a:spcPts val="3359"/>
              </a:lnSpc>
            </a:pPr>
            <a:r>
              <a:rPr lang="en-US" sz="2400" spc="446" dirty="0">
                <a:solidFill>
                  <a:schemeClr val="accent1">
                    <a:lumMod val="75000"/>
                  </a:schemeClr>
                </a:solidFill>
                <a:latin typeface="Josefin Sans Regular"/>
              </a:rPr>
              <a:t>UNDER THE GUIDANCE OF </a:t>
            </a:r>
          </a:p>
          <a:p>
            <a:pPr>
              <a:lnSpc>
                <a:spcPts val="3359"/>
              </a:lnSpc>
            </a:pPr>
            <a:r>
              <a:rPr lang="en-US" sz="2400" spc="446" dirty="0">
                <a:solidFill>
                  <a:schemeClr val="accent1">
                    <a:lumMod val="75000"/>
                  </a:schemeClr>
                </a:solidFill>
                <a:latin typeface="Josefin Sans Regular"/>
              </a:rPr>
              <a:t>PROF. CHINTAN BHATT</a:t>
            </a:r>
          </a:p>
        </p:txBody>
      </p:sp>
      <p:sp>
        <p:nvSpPr>
          <p:cNvPr id="4" name="TextBox 4"/>
          <p:cNvSpPr txBox="1"/>
          <p:nvPr/>
        </p:nvSpPr>
        <p:spPr>
          <a:xfrm>
            <a:off x="9332400" y="5464983"/>
            <a:ext cx="8217084" cy="589915"/>
          </a:xfrm>
          <a:prstGeom prst="rect">
            <a:avLst/>
          </a:prstGeom>
        </p:spPr>
        <p:txBody>
          <a:bodyPr lIns="0" tIns="0" rIns="0" bIns="0" rtlCol="0" anchor="t">
            <a:spAutoFit/>
          </a:bodyPr>
          <a:lstStyle/>
          <a:p>
            <a:pPr>
              <a:lnSpc>
                <a:spcPts val="4760"/>
              </a:lnSpc>
            </a:pPr>
            <a:r>
              <a:rPr lang="en-US" sz="3400" dirty="0">
                <a:solidFill>
                  <a:schemeClr val="accent1">
                    <a:lumMod val="75000"/>
                  </a:schemeClr>
                </a:solidFill>
                <a:latin typeface="Josefin Sans Regular"/>
              </a:rPr>
              <a:t>with face recognition technique</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91972" y="-2211941"/>
            <a:ext cx="6755642" cy="4114800"/>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12973" y="1463400"/>
            <a:ext cx="1194327" cy="2586142"/>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flipH="1">
            <a:off x="2379410" y="1849378"/>
            <a:ext cx="5357753" cy="5591583"/>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538009" y="1104900"/>
            <a:ext cx="3144039" cy="2440918"/>
          </a:xfrm>
          <a:prstGeom prst="rect">
            <a:avLst/>
          </a:prstGeom>
        </p:spPr>
      </p:pic>
      <p:pic>
        <p:nvPicPr>
          <p:cNvPr id="9" name="Picture 9"/>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034011" y="4678489"/>
            <a:ext cx="1894295" cy="4252500"/>
          </a:xfrm>
          <a:prstGeom prst="rect">
            <a:avLst/>
          </a:prstGeom>
        </p:spPr>
      </p:pic>
      <p:pic>
        <p:nvPicPr>
          <p:cNvPr id="10" name="Picture 10"/>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4420942" y="7285425"/>
            <a:ext cx="3486358" cy="4114800"/>
          </a:xfrm>
          <a:prstGeom prst="rect">
            <a:avLst/>
          </a:prstGeom>
        </p:spPr>
      </p:pic>
      <p:sp>
        <p:nvSpPr>
          <p:cNvPr id="11" name="TextBox 11"/>
          <p:cNvSpPr txBox="1"/>
          <p:nvPr/>
        </p:nvSpPr>
        <p:spPr>
          <a:xfrm>
            <a:off x="9190509" y="7440961"/>
            <a:ext cx="8217084" cy="2439129"/>
          </a:xfrm>
          <a:prstGeom prst="rect">
            <a:avLst/>
          </a:prstGeom>
        </p:spPr>
        <p:txBody>
          <a:bodyPr lIns="0" tIns="0" rIns="0" bIns="0" rtlCol="0" anchor="t">
            <a:spAutoFit/>
          </a:bodyPr>
          <a:lstStyle/>
          <a:p>
            <a:pPr>
              <a:lnSpc>
                <a:spcPts val="4759"/>
              </a:lnSpc>
            </a:pPr>
            <a:r>
              <a:rPr lang="en-US" sz="3399" dirty="0">
                <a:solidFill>
                  <a:srgbClr val="002060"/>
                </a:solidFill>
                <a:latin typeface="Josefin Sans Regular"/>
              </a:rPr>
              <a:t>Team:</a:t>
            </a:r>
          </a:p>
          <a:p>
            <a:pPr>
              <a:lnSpc>
                <a:spcPts val="4759"/>
              </a:lnSpc>
            </a:pPr>
            <a:r>
              <a:rPr lang="en-US" sz="3399" dirty="0">
                <a:solidFill>
                  <a:srgbClr val="002060"/>
                </a:solidFill>
                <a:latin typeface="Josefin Sans Regular"/>
              </a:rPr>
              <a:t>Sahaj </a:t>
            </a:r>
            <a:r>
              <a:rPr lang="en-US" sz="3399" dirty="0" err="1">
                <a:solidFill>
                  <a:srgbClr val="002060"/>
                </a:solidFill>
                <a:latin typeface="Josefin Sans Regular"/>
              </a:rPr>
              <a:t>Bhadja</a:t>
            </a:r>
            <a:r>
              <a:rPr lang="en-US" sz="3399" dirty="0">
                <a:solidFill>
                  <a:srgbClr val="002060"/>
                </a:solidFill>
                <a:latin typeface="Josefin Sans Regular"/>
              </a:rPr>
              <a:t> (20BCP151)</a:t>
            </a:r>
          </a:p>
          <a:p>
            <a:pPr>
              <a:lnSpc>
                <a:spcPts val="4759"/>
              </a:lnSpc>
            </a:pPr>
            <a:r>
              <a:rPr lang="en-US" sz="3399" dirty="0">
                <a:solidFill>
                  <a:srgbClr val="002060"/>
                </a:solidFill>
                <a:latin typeface="Josefin Sans Regular"/>
              </a:rPr>
              <a:t>Vishwa Gajjar (20BCP171)</a:t>
            </a:r>
          </a:p>
          <a:p>
            <a:pPr>
              <a:lnSpc>
                <a:spcPts val="4760"/>
              </a:lnSpc>
            </a:pPr>
            <a:r>
              <a:rPr lang="en-US" sz="3400" dirty="0">
                <a:solidFill>
                  <a:srgbClr val="002060"/>
                </a:solidFill>
                <a:latin typeface="Josefin Sans Regular"/>
              </a:rPr>
              <a:t>Dhruv Patel (20BCP152) </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8700" y="6665661"/>
            <a:ext cx="10346865" cy="2864148"/>
          </a:xfrm>
          <a:prstGeom prst="rect">
            <a:avLst/>
          </a:prstGeom>
        </p:spPr>
      </p:pic>
      <p:sp>
        <p:nvSpPr>
          <p:cNvPr id="3" name="TextBox 3"/>
          <p:cNvSpPr txBox="1"/>
          <p:nvPr/>
        </p:nvSpPr>
        <p:spPr>
          <a:xfrm>
            <a:off x="605904" y="1133295"/>
            <a:ext cx="10062096" cy="1217641"/>
          </a:xfrm>
          <a:prstGeom prst="rect">
            <a:avLst/>
          </a:prstGeom>
        </p:spPr>
        <p:txBody>
          <a:bodyPr wrap="square" lIns="0" tIns="0" rIns="0" bIns="0" rtlCol="0" anchor="t">
            <a:spAutoFit/>
          </a:bodyPr>
          <a:lstStyle/>
          <a:p>
            <a:pPr algn="ctr">
              <a:lnSpc>
                <a:spcPts val="9480"/>
              </a:lnSpc>
            </a:pPr>
            <a:r>
              <a:rPr lang="en-US" sz="8000" dirty="0">
                <a:solidFill>
                  <a:srgbClr val="002060"/>
                </a:solidFill>
                <a:latin typeface="Impact" panose="020B0806030902050204" pitchFamily="34" charset="0"/>
              </a:rPr>
              <a:t>Methodology contd.</a:t>
            </a:r>
          </a:p>
        </p:txBody>
      </p:sp>
      <p:sp>
        <p:nvSpPr>
          <p:cNvPr id="4" name="TextBox 4"/>
          <p:cNvSpPr txBox="1"/>
          <p:nvPr/>
        </p:nvSpPr>
        <p:spPr>
          <a:xfrm>
            <a:off x="605904" y="1392248"/>
            <a:ext cx="11890896" cy="7299306"/>
          </a:xfrm>
          <a:prstGeom prst="rect">
            <a:avLst/>
          </a:prstGeom>
        </p:spPr>
        <p:txBody>
          <a:bodyPr wrap="square" lIns="0" tIns="0" rIns="0" bIns="0" rtlCol="0" anchor="t">
            <a:spAutoFit/>
          </a:bodyPr>
          <a:lstStyle/>
          <a:p>
            <a:pPr>
              <a:lnSpc>
                <a:spcPts val="4321"/>
              </a:lnSpc>
            </a:pPr>
            <a:endParaRPr dirty="0"/>
          </a:p>
          <a:p>
            <a:pPr>
              <a:lnSpc>
                <a:spcPts val="4321"/>
              </a:lnSpc>
            </a:pPr>
            <a:endParaRPr dirty="0"/>
          </a:p>
          <a:p>
            <a:pPr marL="807157" lvl="1" indent="-403579" algn="just">
              <a:lnSpc>
                <a:spcPts val="5420"/>
              </a:lnSpc>
              <a:buFont typeface="Arial"/>
              <a:buChar char="•"/>
            </a:pPr>
            <a:r>
              <a:rPr lang="en-US" sz="3200" dirty="0">
                <a:solidFill>
                  <a:srgbClr val="000000"/>
                </a:solidFill>
                <a:latin typeface="Franklin Gothic Medium" panose="020B0603020102020204" pitchFamily="34" charset="0"/>
              </a:rPr>
              <a:t>A picture is captured.</a:t>
            </a:r>
          </a:p>
          <a:p>
            <a:pPr marL="807157" lvl="1" indent="-403579" algn="just">
              <a:lnSpc>
                <a:spcPts val="5420"/>
              </a:lnSpc>
              <a:buFont typeface="Arial"/>
              <a:buChar char="•"/>
            </a:pPr>
            <a:r>
              <a:rPr lang="en-US" sz="3200" dirty="0">
                <a:solidFill>
                  <a:srgbClr val="000000"/>
                </a:solidFill>
                <a:latin typeface="Franklin Gothic Medium" panose="020B0603020102020204" pitchFamily="34" charset="0"/>
              </a:rPr>
              <a:t>Software reads the geometry of your face. (Creates facial signature.)</a:t>
            </a:r>
          </a:p>
          <a:p>
            <a:pPr marL="807157" lvl="1" indent="-403579" algn="just">
              <a:lnSpc>
                <a:spcPts val="5420"/>
              </a:lnSpc>
              <a:buFont typeface="Arial"/>
              <a:buChar char="•"/>
            </a:pPr>
            <a:r>
              <a:rPr lang="en-US" sz="3200" dirty="0">
                <a:solidFill>
                  <a:srgbClr val="000000"/>
                </a:solidFill>
                <a:latin typeface="Franklin Gothic Medium" panose="020B0603020102020204" pitchFamily="34" charset="0"/>
              </a:rPr>
              <a:t>Facial signature compared to the database of known faces.</a:t>
            </a:r>
          </a:p>
          <a:p>
            <a:pPr marL="807157" lvl="1" indent="-403579" algn="just">
              <a:lnSpc>
                <a:spcPts val="5420"/>
              </a:lnSpc>
              <a:buFont typeface="Arial"/>
              <a:buChar char="•"/>
            </a:pPr>
            <a:r>
              <a:rPr lang="en-US" sz="3200" dirty="0">
                <a:solidFill>
                  <a:srgbClr val="000000"/>
                </a:solidFill>
                <a:latin typeface="Franklin Gothic Medium" panose="020B0603020102020204" pitchFamily="34" charset="0"/>
              </a:rPr>
              <a:t>A determination is made</a:t>
            </a:r>
          </a:p>
          <a:p>
            <a:pPr>
              <a:lnSpc>
                <a:spcPts val="4321"/>
              </a:lnSpc>
            </a:pPr>
            <a:endParaRPr lang="en-US" sz="2980" dirty="0">
              <a:solidFill>
                <a:srgbClr val="000000"/>
              </a:solidFill>
              <a:latin typeface="Josefin Sans Bold"/>
            </a:endParaRPr>
          </a:p>
          <a:p>
            <a:pPr>
              <a:lnSpc>
                <a:spcPts val="4321"/>
              </a:lnSpc>
            </a:pPr>
            <a:endParaRPr lang="en-US" sz="2980" dirty="0">
              <a:solidFill>
                <a:srgbClr val="000000"/>
              </a:solidFill>
              <a:latin typeface="Josefin Sans Bold"/>
            </a:endParaRPr>
          </a:p>
          <a:p>
            <a:pPr>
              <a:lnSpc>
                <a:spcPts val="4321"/>
              </a:lnSpc>
            </a:pPr>
            <a:endParaRPr lang="en-US" sz="2980" dirty="0">
              <a:solidFill>
                <a:srgbClr val="000000"/>
              </a:solidFill>
              <a:latin typeface="Josefin Sans Bold"/>
            </a:endParaRPr>
          </a:p>
          <a:p>
            <a:pPr>
              <a:lnSpc>
                <a:spcPts val="4321"/>
              </a:lnSpc>
            </a:pPr>
            <a:endParaRPr lang="en-US" sz="2980" dirty="0">
              <a:solidFill>
                <a:srgbClr val="000000"/>
              </a:solidFill>
              <a:latin typeface="Josefin Sans Bold"/>
            </a:endParaRPr>
          </a:p>
          <a:p>
            <a:pPr>
              <a:lnSpc>
                <a:spcPts val="4321"/>
              </a:lnSpc>
            </a:pPr>
            <a:endParaRPr lang="en-US" sz="2980" dirty="0">
              <a:solidFill>
                <a:srgbClr val="000000"/>
              </a:solidFill>
              <a:latin typeface="Josefin Sans Bold"/>
            </a:endParaRPr>
          </a:p>
        </p:txBody>
      </p:sp>
      <p:pic>
        <p:nvPicPr>
          <p:cNvPr id="5" name="Picture 5"/>
          <p:cNvPicPr>
            <a:picLocks noChangeAspect="1"/>
          </p:cNvPicPr>
          <p:nvPr/>
        </p:nvPicPr>
        <p:blipFill>
          <a:blip r:embed="rId3"/>
          <a:srcRect/>
          <a:stretch>
            <a:fillRect/>
          </a:stretch>
        </p:blipFill>
        <p:spPr>
          <a:xfrm>
            <a:off x="12877800" y="1421383"/>
            <a:ext cx="4193419" cy="74344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8736523" y="1142820"/>
            <a:ext cx="9116559" cy="7151784"/>
          </a:xfrm>
          <a:prstGeom prst="rect">
            <a:avLst/>
          </a:prstGeom>
        </p:spPr>
      </p:pic>
      <p:sp>
        <p:nvSpPr>
          <p:cNvPr id="3" name="TextBox 3"/>
          <p:cNvSpPr txBox="1"/>
          <p:nvPr/>
        </p:nvSpPr>
        <p:spPr>
          <a:xfrm>
            <a:off x="1609725" y="952500"/>
            <a:ext cx="5347746" cy="1974258"/>
          </a:xfrm>
          <a:prstGeom prst="rect">
            <a:avLst/>
          </a:prstGeom>
        </p:spPr>
        <p:txBody>
          <a:bodyPr wrap="square" lIns="0" tIns="0" rIns="0" bIns="0" rtlCol="0" anchor="t">
            <a:spAutoFit/>
          </a:bodyPr>
          <a:lstStyle/>
          <a:p>
            <a:pPr>
              <a:lnSpc>
                <a:spcPts val="7679"/>
              </a:lnSpc>
            </a:pPr>
            <a:r>
              <a:rPr lang="en-US" sz="8000" dirty="0">
                <a:solidFill>
                  <a:srgbClr val="002060"/>
                </a:solidFill>
                <a:latin typeface="Impact" panose="020B0806030902050204" pitchFamily="34" charset="0"/>
              </a:rPr>
              <a:t>Challenges</a:t>
            </a:r>
          </a:p>
          <a:p>
            <a:pPr>
              <a:lnSpc>
                <a:spcPts val="7680"/>
              </a:lnSpc>
            </a:pPr>
            <a:r>
              <a:rPr lang="en-US" sz="8000" dirty="0">
                <a:solidFill>
                  <a:srgbClr val="002060"/>
                </a:solidFill>
                <a:latin typeface="Impact" panose="020B0806030902050204" pitchFamily="34" charset="0"/>
              </a:rPr>
              <a:t>faced</a:t>
            </a:r>
          </a:p>
        </p:txBody>
      </p:sp>
      <p:sp>
        <p:nvSpPr>
          <p:cNvPr id="4" name="TextBox 4"/>
          <p:cNvSpPr txBox="1"/>
          <p:nvPr/>
        </p:nvSpPr>
        <p:spPr>
          <a:xfrm>
            <a:off x="1066800" y="3515855"/>
            <a:ext cx="6683015" cy="4818178"/>
          </a:xfrm>
          <a:prstGeom prst="rect">
            <a:avLst/>
          </a:prstGeom>
        </p:spPr>
        <p:txBody>
          <a:bodyPr lIns="0" tIns="0" rIns="0" bIns="0" rtlCol="0" anchor="t">
            <a:spAutoFit/>
          </a:bodyPr>
          <a:lstStyle/>
          <a:p>
            <a:pPr>
              <a:lnSpc>
                <a:spcPts val="5420"/>
              </a:lnSpc>
            </a:pPr>
            <a:endParaRPr dirty="0"/>
          </a:p>
          <a:p>
            <a:pPr marL="807157" lvl="1" indent="-403579" algn="just">
              <a:lnSpc>
                <a:spcPts val="5420"/>
              </a:lnSpc>
              <a:buFont typeface="Arial"/>
              <a:buChar char="•"/>
            </a:pPr>
            <a:r>
              <a:rPr lang="en-US" sz="3600" dirty="0">
                <a:solidFill>
                  <a:srgbClr val="000000"/>
                </a:solidFill>
                <a:latin typeface="Franklin Gothic Medium" panose="020B0603020102020204" pitchFamily="34" charset="0"/>
              </a:rPr>
              <a:t>Misalignment</a:t>
            </a:r>
          </a:p>
          <a:p>
            <a:pPr marL="807157" lvl="1" indent="-403579" algn="just">
              <a:lnSpc>
                <a:spcPts val="5420"/>
              </a:lnSpc>
              <a:buFont typeface="Arial"/>
              <a:buChar char="•"/>
            </a:pPr>
            <a:r>
              <a:rPr lang="en-US" sz="3600" dirty="0">
                <a:solidFill>
                  <a:srgbClr val="000000"/>
                </a:solidFill>
                <a:latin typeface="Franklin Gothic Medium" panose="020B0603020102020204" pitchFamily="34" charset="0"/>
              </a:rPr>
              <a:t>Pose variation</a:t>
            </a:r>
          </a:p>
          <a:p>
            <a:pPr marL="807157" lvl="1" indent="-403579" algn="just">
              <a:lnSpc>
                <a:spcPts val="5420"/>
              </a:lnSpc>
              <a:buFont typeface="Arial"/>
              <a:buChar char="•"/>
            </a:pPr>
            <a:r>
              <a:rPr lang="en-US" sz="3600" dirty="0">
                <a:solidFill>
                  <a:srgbClr val="000000"/>
                </a:solidFill>
                <a:latin typeface="Franklin Gothic Medium" panose="020B0603020102020204" pitchFamily="34" charset="0"/>
              </a:rPr>
              <a:t>Illumination variation</a:t>
            </a:r>
          </a:p>
          <a:p>
            <a:pPr marL="807157" lvl="1" indent="-403579" algn="just">
              <a:lnSpc>
                <a:spcPts val="5420"/>
              </a:lnSpc>
              <a:buFont typeface="Arial"/>
              <a:buChar char="•"/>
            </a:pPr>
            <a:r>
              <a:rPr lang="en-US" sz="3600" dirty="0">
                <a:solidFill>
                  <a:srgbClr val="000000"/>
                </a:solidFill>
                <a:latin typeface="Franklin Gothic Medium" panose="020B0603020102020204" pitchFamily="34" charset="0"/>
              </a:rPr>
              <a:t>Expression variation</a:t>
            </a:r>
          </a:p>
          <a:p>
            <a:pPr marL="807157" lvl="1" indent="-403579" algn="just">
              <a:lnSpc>
                <a:spcPts val="5420"/>
              </a:lnSpc>
              <a:buFont typeface="Arial"/>
              <a:buChar char="•"/>
            </a:pPr>
            <a:r>
              <a:rPr lang="en-US" sz="3600" dirty="0">
                <a:solidFill>
                  <a:srgbClr val="000000"/>
                </a:solidFill>
                <a:latin typeface="Franklin Gothic Medium" panose="020B0603020102020204" pitchFamily="34" charset="0"/>
              </a:rPr>
              <a:t>Intensity of light</a:t>
            </a:r>
          </a:p>
          <a:p>
            <a:pPr>
              <a:lnSpc>
                <a:spcPts val="5420"/>
              </a:lnSpc>
            </a:pPr>
            <a:endParaRPr lang="en-US" sz="3738" dirty="0">
              <a:solidFill>
                <a:srgbClr val="000000"/>
              </a:solidFill>
              <a:latin typeface="Josefin Sans Bo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5618984-1CF5-5FF9-04D1-4374B3C7ECB8}"/>
              </a:ext>
            </a:extLst>
          </p:cNvPr>
          <p:cNvGraphicFramePr>
            <a:graphicFrameLocks noGrp="1"/>
          </p:cNvGraphicFramePr>
          <p:nvPr>
            <p:extLst>
              <p:ext uri="{D42A27DB-BD31-4B8C-83A1-F6EECF244321}">
                <p14:modId xmlns:p14="http://schemas.microsoft.com/office/powerpoint/2010/main" val="1432403970"/>
              </p:ext>
            </p:extLst>
          </p:nvPr>
        </p:nvGraphicFramePr>
        <p:xfrm>
          <a:off x="1591236" y="2732920"/>
          <a:ext cx="9067800" cy="4267200"/>
        </p:xfrm>
        <a:graphic>
          <a:graphicData uri="http://schemas.openxmlformats.org/drawingml/2006/table">
            <a:tbl>
              <a:tblPr firstRow="1" bandRow="1">
                <a:tableStyleId>{3C2FFA5D-87B4-456A-9821-1D502468CF0F}</a:tableStyleId>
              </a:tblPr>
              <a:tblGrid>
                <a:gridCol w="2266950">
                  <a:extLst>
                    <a:ext uri="{9D8B030D-6E8A-4147-A177-3AD203B41FA5}">
                      <a16:colId xmlns:a16="http://schemas.microsoft.com/office/drawing/2014/main" val="404056876"/>
                    </a:ext>
                  </a:extLst>
                </a:gridCol>
                <a:gridCol w="2266950">
                  <a:extLst>
                    <a:ext uri="{9D8B030D-6E8A-4147-A177-3AD203B41FA5}">
                      <a16:colId xmlns:a16="http://schemas.microsoft.com/office/drawing/2014/main" val="1656753912"/>
                    </a:ext>
                  </a:extLst>
                </a:gridCol>
                <a:gridCol w="2266950">
                  <a:extLst>
                    <a:ext uri="{9D8B030D-6E8A-4147-A177-3AD203B41FA5}">
                      <a16:colId xmlns:a16="http://schemas.microsoft.com/office/drawing/2014/main" val="545485664"/>
                    </a:ext>
                  </a:extLst>
                </a:gridCol>
                <a:gridCol w="2266950">
                  <a:extLst>
                    <a:ext uri="{9D8B030D-6E8A-4147-A177-3AD203B41FA5}">
                      <a16:colId xmlns:a16="http://schemas.microsoft.com/office/drawing/2014/main" val="2959321598"/>
                    </a:ext>
                  </a:extLst>
                </a:gridCol>
              </a:tblGrid>
              <a:tr h="853440">
                <a:tc gridSpan="3">
                  <a:txBody>
                    <a:bodyPr/>
                    <a:lstStyle/>
                    <a:p>
                      <a:r>
                        <a:rPr lang="en-US" sz="3200" dirty="0"/>
                        <a:t>Number of face recognitions</a:t>
                      </a:r>
                      <a:endParaRPr lang="en-IN" sz="3200" dirty="0"/>
                    </a:p>
                  </a:txBody>
                  <a:tcPr anchor="ctr"/>
                </a:tc>
                <a:tc hMerge="1">
                  <a:txBody>
                    <a:bodyPr/>
                    <a:lstStyle/>
                    <a:p>
                      <a:endParaRPr lang="en-IN" dirty="0"/>
                    </a:p>
                  </a:txBody>
                  <a:tcPr/>
                </a:tc>
                <a:tc hMerge="1">
                  <a:txBody>
                    <a:bodyPr/>
                    <a:lstStyle/>
                    <a:p>
                      <a:endParaRPr lang="en-IN" dirty="0"/>
                    </a:p>
                  </a:txBody>
                  <a:tcPr/>
                </a:tc>
                <a:tc rowSpan="2">
                  <a:txBody>
                    <a:bodyPr/>
                    <a:lstStyle/>
                    <a:p>
                      <a:r>
                        <a:rPr lang="en-US" sz="3200" dirty="0"/>
                        <a:t>    Result</a:t>
                      </a:r>
                      <a:endParaRPr lang="en-IN" sz="3200" dirty="0"/>
                    </a:p>
                  </a:txBody>
                  <a:tcPr anchor="ctr"/>
                </a:tc>
                <a:extLst>
                  <a:ext uri="{0D108BD9-81ED-4DB2-BD59-A6C34878D82A}">
                    <a16:rowId xmlns:a16="http://schemas.microsoft.com/office/drawing/2014/main" val="1393689926"/>
                  </a:ext>
                </a:extLst>
              </a:tr>
              <a:tr h="853440">
                <a:tc>
                  <a:txBody>
                    <a:bodyPr/>
                    <a:lstStyle/>
                    <a:p>
                      <a:r>
                        <a:rPr lang="en-US" sz="3200" dirty="0"/>
                        <a:t>Person 1</a:t>
                      </a:r>
                      <a:endParaRPr lang="en-IN" sz="3200" dirty="0"/>
                    </a:p>
                  </a:txBody>
                  <a:tcPr anchor="ctr"/>
                </a:tc>
                <a:tc>
                  <a:txBody>
                    <a:bodyPr/>
                    <a:lstStyle/>
                    <a:p>
                      <a:r>
                        <a:rPr lang="en-US" sz="3200" dirty="0"/>
                        <a:t>Person 2</a:t>
                      </a:r>
                      <a:endParaRPr lang="en-IN" sz="3200" dirty="0"/>
                    </a:p>
                  </a:txBody>
                  <a:tcPr anchor="ctr"/>
                </a:tc>
                <a:tc>
                  <a:txBody>
                    <a:bodyPr/>
                    <a:lstStyle/>
                    <a:p>
                      <a:r>
                        <a:rPr lang="en-US" sz="3200" dirty="0"/>
                        <a:t>Person 3</a:t>
                      </a:r>
                      <a:endParaRPr lang="en-IN" sz="3200" dirty="0"/>
                    </a:p>
                  </a:txBody>
                  <a:tcPr anchor="ctr"/>
                </a:tc>
                <a:tc vMerge="1">
                  <a:txBody>
                    <a:bodyPr/>
                    <a:lstStyle/>
                    <a:p>
                      <a:r>
                        <a:rPr lang="en-US" dirty="0"/>
                        <a:t>Result</a:t>
                      </a:r>
                      <a:endParaRPr lang="en-IN" dirty="0"/>
                    </a:p>
                  </a:txBody>
                  <a:tcPr/>
                </a:tc>
                <a:extLst>
                  <a:ext uri="{0D108BD9-81ED-4DB2-BD59-A6C34878D82A}">
                    <a16:rowId xmlns:a16="http://schemas.microsoft.com/office/drawing/2014/main" val="1900399767"/>
                  </a:ext>
                </a:extLst>
              </a:tr>
              <a:tr h="853440">
                <a:tc>
                  <a:txBody>
                    <a:bodyPr/>
                    <a:lstStyle/>
                    <a:p>
                      <a:r>
                        <a:rPr lang="en-US" sz="3200" dirty="0"/>
                        <a:t>17</a:t>
                      </a:r>
                      <a:endParaRPr lang="en-IN" sz="3200" dirty="0"/>
                    </a:p>
                  </a:txBody>
                  <a:tcPr anchor="ctr"/>
                </a:tc>
                <a:tc>
                  <a:txBody>
                    <a:bodyPr/>
                    <a:lstStyle/>
                    <a:p>
                      <a:r>
                        <a:rPr lang="en-US" sz="3200" dirty="0"/>
                        <a:t>1</a:t>
                      </a:r>
                      <a:endParaRPr lang="en-IN" sz="3200" dirty="0"/>
                    </a:p>
                  </a:txBody>
                  <a:tcPr anchor="ctr"/>
                </a:tc>
                <a:tc>
                  <a:txBody>
                    <a:bodyPr/>
                    <a:lstStyle/>
                    <a:p>
                      <a:r>
                        <a:rPr lang="en-US" sz="3200" dirty="0"/>
                        <a:t>2</a:t>
                      </a:r>
                      <a:endParaRPr lang="en-IN" sz="3200" dirty="0"/>
                    </a:p>
                  </a:txBody>
                  <a:tcPr anchor="ctr"/>
                </a:tc>
                <a:tc>
                  <a:txBody>
                    <a:bodyPr/>
                    <a:lstStyle/>
                    <a:p>
                      <a:r>
                        <a:rPr lang="en-US" sz="3200" dirty="0"/>
                        <a:t>Person 1</a:t>
                      </a:r>
                      <a:endParaRPr lang="en-IN" sz="3200" dirty="0"/>
                    </a:p>
                  </a:txBody>
                  <a:tcPr anchor="ctr"/>
                </a:tc>
                <a:extLst>
                  <a:ext uri="{0D108BD9-81ED-4DB2-BD59-A6C34878D82A}">
                    <a16:rowId xmlns:a16="http://schemas.microsoft.com/office/drawing/2014/main" val="3570910553"/>
                  </a:ext>
                </a:extLst>
              </a:tr>
              <a:tr h="853440">
                <a:tc>
                  <a:txBody>
                    <a:bodyPr/>
                    <a:lstStyle/>
                    <a:p>
                      <a:r>
                        <a:rPr lang="en-US" sz="3200" dirty="0"/>
                        <a:t>1</a:t>
                      </a:r>
                      <a:endParaRPr lang="en-IN" sz="3200" dirty="0"/>
                    </a:p>
                  </a:txBody>
                  <a:tcPr anchor="ctr"/>
                </a:tc>
                <a:tc>
                  <a:txBody>
                    <a:bodyPr/>
                    <a:lstStyle/>
                    <a:p>
                      <a:r>
                        <a:rPr lang="en-US" sz="3200" dirty="0"/>
                        <a:t>18</a:t>
                      </a:r>
                      <a:endParaRPr lang="en-IN" sz="3200" dirty="0"/>
                    </a:p>
                  </a:txBody>
                  <a:tcPr anchor="ctr"/>
                </a:tc>
                <a:tc>
                  <a:txBody>
                    <a:bodyPr/>
                    <a:lstStyle/>
                    <a:p>
                      <a:r>
                        <a:rPr lang="en-US" sz="3200" dirty="0"/>
                        <a:t>1</a:t>
                      </a:r>
                      <a:endParaRPr lang="en-IN" sz="3200" dirty="0"/>
                    </a:p>
                  </a:txBody>
                  <a:tcPr anchor="ctr"/>
                </a:tc>
                <a:tc>
                  <a:txBody>
                    <a:bodyPr/>
                    <a:lstStyle/>
                    <a:p>
                      <a:r>
                        <a:rPr lang="en-US" sz="3200" dirty="0"/>
                        <a:t>Person 2</a:t>
                      </a:r>
                      <a:endParaRPr lang="en-IN" sz="3200" dirty="0"/>
                    </a:p>
                  </a:txBody>
                  <a:tcPr anchor="ctr"/>
                </a:tc>
                <a:extLst>
                  <a:ext uri="{0D108BD9-81ED-4DB2-BD59-A6C34878D82A}">
                    <a16:rowId xmlns:a16="http://schemas.microsoft.com/office/drawing/2014/main" val="4152615363"/>
                  </a:ext>
                </a:extLst>
              </a:tr>
              <a:tr h="853440">
                <a:tc>
                  <a:txBody>
                    <a:bodyPr/>
                    <a:lstStyle/>
                    <a:p>
                      <a:r>
                        <a:rPr lang="en-US" sz="3200" dirty="0"/>
                        <a:t>0</a:t>
                      </a:r>
                      <a:endParaRPr lang="en-IN" sz="3200" dirty="0"/>
                    </a:p>
                  </a:txBody>
                  <a:tcPr anchor="ctr"/>
                </a:tc>
                <a:tc>
                  <a:txBody>
                    <a:bodyPr/>
                    <a:lstStyle/>
                    <a:p>
                      <a:r>
                        <a:rPr lang="en-US" sz="3200" dirty="0"/>
                        <a:t>0</a:t>
                      </a:r>
                      <a:endParaRPr lang="en-IN" sz="3200" dirty="0"/>
                    </a:p>
                  </a:txBody>
                  <a:tcPr anchor="ctr"/>
                </a:tc>
                <a:tc>
                  <a:txBody>
                    <a:bodyPr/>
                    <a:lstStyle/>
                    <a:p>
                      <a:r>
                        <a:rPr lang="en-US" sz="3200" dirty="0"/>
                        <a:t>20</a:t>
                      </a:r>
                      <a:endParaRPr lang="en-IN" sz="3200" dirty="0"/>
                    </a:p>
                  </a:txBody>
                  <a:tcPr anchor="ctr"/>
                </a:tc>
                <a:tc>
                  <a:txBody>
                    <a:bodyPr/>
                    <a:lstStyle/>
                    <a:p>
                      <a:r>
                        <a:rPr lang="en-US" sz="3200" dirty="0"/>
                        <a:t>Person 3</a:t>
                      </a:r>
                      <a:endParaRPr lang="en-IN" sz="3200" dirty="0"/>
                    </a:p>
                  </a:txBody>
                  <a:tcPr anchor="ctr"/>
                </a:tc>
                <a:extLst>
                  <a:ext uri="{0D108BD9-81ED-4DB2-BD59-A6C34878D82A}">
                    <a16:rowId xmlns:a16="http://schemas.microsoft.com/office/drawing/2014/main" val="3439553480"/>
                  </a:ext>
                </a:extLst>
              </a:tr>
            </a:tbl>
          </a:graphicData>
        </a:graphic>
      </p:graphicFrame>
      <p:sp>
        <p:nvSpPr>
          <p:cNvPr id="3" name="TextBox 2">
            <a:extLst>
              <a:ext uri="{FF2B5EF4-FFF2-40B4-BE49-F238E27FC236}">
                <a16:creationId xmlns:a16="http://schemas.microsoft.com/office/drawing/2014/main" id="{6BD01AD7-D522-A3B9-94EF-8AB3622BBC82}"/>
              </a:ext>
            </a:extLst>
          </p:cNvPr>
          <p:cNvSpPr txBox="1"/>
          <p:nvPr/>
        </p:nvSpPr>
        <p:spPr>
          <a:xfrm>
            <a:off x="1447800" y="800100"/>
            <a:ext cx="9906000" cy="987450"/>
          </a:xfrm>
          <a:prstGeom prst="rect">
            <a:avLst/>
          </a:prstGeom>
        </p:spPr>
        <p:txBody>
          <a:bodyPr wrap="square" lIns="0" tIns="0" rIns="0" bIns="0" rtlCol="0" anchor="t">
            <a:spAutoFit/>
          </a:bodyPr>
          <a:lstStyle/>
          <a:p>
            <a:pPr algn="ctr">
              <a:lnSpc>
                <a:spcPts val="7680"/>
              </a:lnSpc>
            </a:pPr>
            <a:r>
              <a:rPr lang="en-US" sz="8000" dirty="0">
                <a:solidFill>
                  <a:srgbClr val="002060"/>
                </a:solidFill>
                <a:latin typeface="Impact" panose="020B0806030902050204" pitchFamily="34" charset="0"/>
              </a:rPr>
              <a:t>Results and Conclusion</a:t>
            </a:r>
          </a:p>
        </p:txBody>
      </p:sp>
      <p:sp>
        <p:nvSpPr>
          <p:cNvPr id="5" name="TextBox 4">
            <a:extLst>
              <a:ext uri="{FF2B5EF4-FFF2-40B4-BE49-F238E27FC236}">
                <a16:creationId xmlns:a16="http://schemas.microsoft.com/office/drawing/2014/main" id="{631EFFCD-8350-6E96-48BD-B703DFF07CDC}"/>
              </a:ext>
            </a:extLst>
          </p:cNvPr>
          <p:cNvSpPr txBox="1"/>
          <p:nvPr/>
        </p:nvSpPr>
        <p:spPr>
          <a:xfrm>
            <a:off x="1622612" y="2171700"/>
            <a:ext cx="9144000" cy="461665"/>
          </a:xfrm>
          <a:prstGeom prst="rect">
            <a:avLst/>
          </a:prstGeom>
          <a:noFill/>
        </p:spPr>
        <p:txBody>
          <a:bodyPr wrap="square">
            <a:spAutoFit/>
          </a:bodyPr>
          <a:lstStyle/>
          <a:p>
            <a:r>
              <a:rPr lang="fr-FR" sz="2400" dirty="0"/>
              <a:t>Confusion matrix for image recognition</a:t>
            </a:r>
            <a:endParaRPr lang="en-IN" sz="2400" dirty="0"/>
          </a:p>
        </p:txBody>
      </p:sp>
      <p:sp>
        <p:nvSpPr>
          <p:cNvPr id="8" name="TextBox 3">
            <a:extLst>
              <a:ext uri="{FF2B5EF4-FFF2-40B4-BE49-F238E27FC236}">
                <a16:creationId xmlns:a16="http://schemas.microsoft.com/office/drawing/2014/main" id="{89E92BB4-E70E-FA08-1B2C-0666D1316074}"/>
              </a:ext>
            </a:extLst>
          </p:cNvPr>
          <p:cNvSpPr txBox="1"/>
          <p:nvPr/>
        </p:nvSpPr>
        <p:spPr>
          <a:xfrm>
            <a:off x="11631706" y="2171700"/>
            <a:ext cx="5033682" cy="4125681"/>
          </a:xfrm>
          <a:prstGeom prst="rect">
            <a:avLst/>
          </a:prstGeom>
        </p:spPr>
        <p:txBody>
          <a:bodyPr wrap="square" lIns="0" tIns="0" rIns="0" bIns="0" rtlCol="0" anchor="t">
            <a:spAutoFit/>
          </a:bodyPr>
          <a:lstStyle/>
          <a:p>
            <a:pPr>
              <a:lnSpc>
                <a:spcPts val="5420"/>
              </a:lnSpc>
            </a:pPr>
            <a:endParaRPr dirty="0"/>
          </a:p>
          <a:p>
            <a:pPr marL="403578" lvl="1" algn="just">
              <a:lnSpc>
                <a:spcPts val="5420"/>
              </a:lnSpc>
            </a:pPr>
            <a:r>
              <a:rPr lang="en-US" sz="2800" dirty="0">
                <a:solidFill>
                  <a:srgbClr val="000000"/>
                </a:solidFill>
                <a:latin typeface="Franklin Gothic Medium" panose="020B0603020102020204" pitchFamily="34" charset="0"/>
              </a:rPr>
              <a:t>From the testing results, the overall accuracy of the system for face recognition from images obtained: </a:t>
            </a:r>
            <a:r>
              <a:rPr lang="en-US" sz="2800" b="1" dirty="0">
                <a:solidFill>
                  <a:srgbClr val="000000"/>
                </a:solidFill>
                <a:latin typeface="Franklin Gothic Medium" panose="020B0603020102020204" pitchFamily="34" charset="0"/>
              </a:rPr>
              <a:t>91.7%</a:t>
            </a:r>
          </a:p>
          <a:p>
            <a:pPr>
              <a:lnSpc>
                <a:spcPts val="5420"/>
              </a:lnSpc>
            </a:pPr>
            <a:endParaRPr lang="en-US" sz="3738" dirty="0">
              <a:solidFill>
                <a:srgbClr val="000000"/>
              </a:solidFill>
              <a:latin typeface="Josefin Sans Bold"/>
            </a:endParaRPr>
          </a:p>
        </p:txBody>
      </p:sp>
      <p:sp>
        <p:nvSpPr>
          <p:cNvPr id="9" name="TextBox 3">
            <a:extLst>
              <a:ext uri="{FF2B5EF4-FFF2-40B4-BE49-F238E27FC236}">
                <a16:creationId xmlns:a16="http://schemas.microsoft.com/office/drawing/2014/main" id="{587ECE89-F7D9-8569-FA92-568BB16F93B5}"/>
              </a:ext>
            </a:extLst>
          </p:cNvPr>
          <p:cNvSpPr txBox="1"/>
          <p:nvPr/>
        </p:nvSpPr>
        <p:spPr>
          <a:xfrm>
            <a:off x="1143000" y="6853816"/>
            <a:ext cx="15209416" cy="3433184"/>
          </a:xfrm>
          <a:prstGeom prst="rect">
            <a:avLst/>
          </a:prstGeom>
        </p:spPr>
        <p:txBody>
          <a:bodyPr lIns="0" tIns="0" rIns="0" bIns="0" rtlCol="0" anchor="t">
            <a:spAutoFit/>
          </a:bodyPr>
          <a:lstStyle/>
          <a:p>
            <a:pPr>
              <a:lnSpc>
                <a:spcPts val="5420"/>
              </a:lnSpc>
            </a:pPr>
            <a:endParaRPr dirty="0"/>
          </a:p>
          <a:p>
            <a:pPr marL="403578" lvl="1" algn="just">
              <a:lnSpc>
                <a:spcPts val="5420"/>
              </a:lnSpc>
            </a:pPr>
            <a:r>
              <a:rPr lang="en-US" sz="2400" dirty="0">
                <a:solidFill>
                  <a:srgbClr val="000000"/>
                </a:solidFill>
                <a:latin typeface="Franklin Gothic Medium" panose="020B0603020102020204" pitchFamily="34" charset="0"/>
              </a:rPr>
              <a:t>Multiple photos either in group or individual are loaded into system to verify the accuracy. A person should had appeared in those photos for 20 times. When the photos are all tested with the proposed face recognition system, the data is computed in confusion matrix to calculate the accuracy of the system.</a:t>
            </a:r>
          </a:p>
          <a:p>
            <a:pPr>
              <a:lnSpc>
                <a:spcPts val="5420"/>
              </a:lnSpc>
            </a:pPr>
            <a:endParaRPr lang="en-US" sz="3738" dirty="0">
              <a:solidFill>
                <a:srgbClr val="000000"/>
              </a:solidFill>
              <a:latin typeface="Josefin Sans Bold"/>
            </a:endParaRPr>
          </a:p>
        </p:txBody>
      </p:sp>
    </p:spTree>
    <p:extLst>
      <p:ext uri="{BB962C8B-B14F-4D97-AF65-F5344CB8AC3E}">
        <p14:creationId xmlns:p14="http://schemas.microsoft.com/office/powerpoint/2010/main" val="387112039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85236" y="807582"/>
            <a:ext cx="5384078" cy="990600"/>
          </a:xfrm>
          <a:prstGeom prst="rect">
            <a:avLst/>
          </a:prstGeom>
        </p:spPr>
        <p:txBody>
          <a:bodyPr lIns="0" tIns="0" rIns="0" bIns="0" rtlCol="0" anchor="t">
            <a:spAutoFit/>
          </a:bodyPr>
          <a:lstStyle/>
          <a:p>
            <a:pPr algn="ctr">
              <a:lnSpc>
                <a:spcPts val="7680"/>
              </a:lnSpc>
            </a:pPr>
            <a:r>
              <a:rPr lang="en-US" sz="8000" dirty="0">
                <a:solidFill>
                  <a:srgbClr val="002060"/>
                </a:solidFill>
                <a:latin typeface="Impact" panose="020B0806030902050204" pitchFamily="34" charset="0"/>
              </a:rPr>
              <a:t>References</a:t>
            </a:r>
          </a:p>
        </p:txBody>
      </p:sp>
      <p:sp>
        <p:nvSpPr>
          <p:cNvPr id="3" name="TextBox 3"/>
          <p:cNvSpPr txBox="1"/>
          <p:nvPr/>
        </p:nvSpPr>
        <p:spPr>
          <a:xfrm>
            <a:off x="794761" y="1943100"/>
            <a:ext cx="15212002" cy="7647093"/>
          </a:xfrm>
          <a:prstGeom prst="rect">
            <a:avLst/>
          </a:prstGeom>
        </p:spPr>
        <p:txBody>
          <a:bodyPr wrap="square" lIns="0" tIns="0" rIns="0" bIns="0" rtlCol="0" anchor="t">
            <a:spAutoFit/>
          </a:bodyPr>
          <a:lstStyle/>
          <a:p>
            <a:pPr marL="636882" lvl="1" indent="-318441" algn="just">
              <a:lnSpc>
                <a:spcPts val="5545"/>
              </a:lnSpc>
              <a:buFont typeface="Arial"/>
              <a:buChar char="•"/>
            </a:pPr>
            <a:r>
              <a:rPr lang="en-US" sz="2400" spc="44" dirty="0">
                <a:latin typeface="Aleo Bold"/>
              </a:rPr>
              <a:t>Bledsoe, W.W. The Model Method in Facial Recognition; Technical Report; Panoramic Research, Inc.: Palo Alto, CA, USA, 1964. [Google Scholar]</a:t>
            </a:r>
          </a:p>
          <a:p>
            <a:pPr marL="636882" lvl="1" indent="-318441" algn="just">
              <a:lnSpc>
                <a:spcPts val="5545"/>
              </a:lnSpc>
              <a:buFont typeface="Arial"/>
              <a:buChar char="•"/>
            </a:pPr>
            <a:r>
              <a:rPr lang="en-US" sz="2400" spc="44" dirty="0" err="1">
                <a:latin typeface="Aleo Bold"/>
              </a:rPr>
              <a:t>Taigman</a:t>
            </a:r>
            <a:r>
              <a:rPr lang="en-US" sz="2400" spc="44" dirty="0">
                <a:latin typeface="Aleo Bold"/>
              </a:rPr>
              <a:t>, Y.; Yang, M.; </a:t>
            </a:r>
            <a:r>
              <a:rPr lang="en-US" sz="2400" spc="44" dirty="0" err="1">
                <a:latin typeface="Aleo Bold"/>
              </a:rPr>
              <a:t>Ranzato</a:t>
            </a:r>
            <a:r>
              <a:rPr lang="en-US" sz="2400" spc="44" dirty="0">
                <a:latin typeface="Aleo Bold"/>
              </a:rPr>
              <a:t>, M.; Wolf, L. </a:t>
            </a:r>
            <a:r>
              <a:rPr lang="en-US" sz="2400" spc="44" dirty="0" err="1">
                <a:latin typeface="Aleo Bold"/>
              </a:rPr>
              <a:t>Deepface</a:t>
            </a:r>
            <a:r>
              <a:rPr lang="en-US" sz="2400" spc="44" dirty="0">
                <a:latin typeface="Aleo Bold"/>
              </a:rPr>
              <a:t>: Closing the gap to human-level performance in face verification. In Proceedings of the 2014 IEEE Conference on Computer Vision and Pattern Recognition, Columbus, OH, USA, 23–28 June 2014; pp. 1701–1708. [Google Scholar]</a:t>
            </a:r>
          </a:p>
          <a:p>
            <a:pPr marL="636882" lvl="1" indent="-318441" algn="just">
              <a:lnSpc>
                <a:spcPts val="5545"/>
              </a:lnSpc>
              <a:buFont typeface="Arial"/>
              <a:buChar char="•"/>
            </a:pPr>
            <a:r>
              <a:rPr lang="en-US" sz="2400" spc="44" dirty="0">
                <a:latin typeface="Aleo Bold"/>
              </a:rPr>
              <a:t>Turk, M.; Pentland, A. Eigenfaces for recognition. J. </a:t>
            </a:r>
            <a:r>
              <a:rPr lang="en-US" sz="2400" spc="44" dirty="0" err="1">
                <a:latin typeface="Aleo Bold"/>
              </a:rPr>
              <a:t>Cogn</a:t>
            </a:r>
            <a:r>
              <a:rPr lang="en-US" sz="2400" spc="44" dirty="0">
                <a:latin typeface="Aleo Bold"/>
              </a:rPr>
              <a:t>. </a:t>
            </a:r>
            <a:r>
              <a:rPr lang="en-US" sz="2400" spc="44" dirty="0" err="1">
                <a:latin typeface="Aleo Bold"/>
              </a:rPr>
              <a:t>Neurosci</a:t>
            </a:r>
            <a:r>
              <a:rPr lang="en-US" sz="2400" spc="44" dirty="0">
                <a:latin typeface="Aleo Bold"/>
              </a:rPr>
              <a:t>. 1991, 3, 71–86. [Google Scholar] [</a:t>
            </a:r>
            <a:r>
              <a:rPr lang="en-US" sz="2400" spc="44" dirty="0" err="1">
                <a:latin typeface="Aleo Bold"/>
              </a:rPr>
              <a:t>CrossRef</a:t>
            </a:r>
            <a:r>
              <a:rPr lang="en-US" sz="2400" spc="44" dirty="0">
                <a:latin typeface="Aleo Bold"/>
              </a:rPr>
              <a:t>]</a:t>
            </a:r>
          </a:p>
          <a:p>
            <a:pPr marL="636882" lvl="1" indent="-318441" algn="just">
              <a:lnSpc>
                <a:spcPts val="5545"/>
              </a:lnSpc>
              <a:buFont typeface="Arial"/>
              <a:buChar char="•"/>
            </a:pPr>
            <a:r>
              <a:rPr lang="en-US" sz="2400" spc="44" dirty="0">
                <a:latin typeface="Aleo Bold"/>
              </a:rPr>
              <a:t>James Andrew Lewis, How Does Facial Recognition Work?, 2021, Center for strategic and international studies</a:t>
            </a:r>
          </a:p>
          <a:p>
            <a:pPr marL="636882" lvl="1" indent="-318441" algn="just">
              <a:lnSpc>
                <a:spcPts val="5545"/>
              </a:lnSpc>
              <a:buFont typeface="Arial"/>
              <a:buChar char="•"/>
            </a:pPr>
            <a:r>
              <a:rPr lang="en-US" sz="2400" spc="44" dirty="0">
                <a:latin typeface="Aleo Bold"/>
              </a:rPr>
              <a:t>Guo, G.; Zhang, N. A survey on deep learning based face recognition. </a:t>
            </a:r>
            <a:r>
              <a:rPr lang="en-US" sz="2400" spc="44" dirty="0" err="1">
                <a:latin typeface="Aleo Bold"/>
              </a:rPr>
              <a:t>Comput</a:t>
            </a:r>
            <a:r>
              <a:rPr lang="en-US" sz="2400" spc="44" dirty="0">
                <a:latin typeface="Aleo Bold"/>
              </a:rPr>
              <a:t>. Vis. Image </a:t>
            </a:r>
            <a:r>
              <a:rPr lang="en-US" sz="2400" spc="44" dirty="0" err="1">
                <a:latin typeface="Aleo Bold"/>
              </a:rPr>
              <a:t>Underst</a:t>
            </a:r>
            <a:r>
              <a:rPr lang="en-US" sz="2400" spc="44" dirty="0">
                <a:latin typeface="Aleo Bold"/>
              </a:rPr>
              <a:t>. 2019, 189, 10285. [Google Scholar] [</a:t>
            </a:r>
            <a:r>
              <a:rPr lang="en-US" sz="2400" spc="44" dirty="0" err="1">
                <a:latin typeface="Aleo Bold"/>
              </a:rPr>
              <a:t>CrossRef</a:t>
            </a:r>
            <a:r>
              <a:rPr lang="en-US" sz="2400" spc="44" dirty="0">
                <a:latin typeface="Aleo Bold"/>
              </a:rPr>
              <a:t>]</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a:off x="1831858" y="3945864"/>
            <a:ext cx="4290210" cy="4290210"/>
          </a:xfrm>
          <a:prstGeom prst="rect">
            <a:avLst/>
          </a:prstGeom>
        </p:spPr>
      </p:pic>
      <p:sp>
        <p:nvSpPr>
          <p:cNvPr id="4" name="TextBox 4"/>
          <p:cNvSpPr txBox="1"/>
          <p:nvPr/>
        </p:nvSpPr>
        <p:spPr>
          <a:xfrm>
            <a:off x="6496076" y="5811609"/>
            <a:ext cx="5915358" cy="1112044"/>
          </a:xfrm>
          <a:prstGeom prst="rect">
            <a:avLst/>
          </a:prstGeom>
        </p:spPr>
        <p:txBody>
          <a:bodyPr lIns="0" tIns="0" rIns="0" bIns="0" rtlCol="0" anchor="t">
            <a:spAutoFit/>
          </a:bodyPr>
          <a:lstStyle/>
          <a:p>
            <a:pPr algn="ctr">
              <a:lnSpc>
                <a:spcPts val="8268"/>
              </a:lnSpc>
            </a:pPr>
            <a:endParaRPr/>
          </a:p>
        </p:txBody>
      </p:sp>
      <p:sp>
        <p:nvSpPr>
          <p:cNvPr id="5" name="TextBox 5"/>
          <p:cNvSpPr txBox="1"/>
          <p:nvPr/>
        </p:nvSpPr>
        <p:spPr>
          <a:xfrm>
            <a:off x="852390" y="1200150"/>
            <a:ext cx="6249145" cy="1218282"/>
          </a:xfrm>
          <a:prstGeom prst="rect">
            <a:avLst/>
          </a:prstGeom>
        </p:spPr>
        <p:txBody>
          <a:bodyPr lIns="0" tIns="0" rIns="0" bIns="0" rtlCol="0" anchor="t">
            <a:spAutoFit/>
          </a:bodyPr>
          <a:lstStyle/>
          <a:p>
            <a:pPr algn="ctr">
              <a:lnSpc>
                <a:spcPts val="9520"/>
              </a:lnSpc>
            </a:pPr>
            <a:r>
              <a:rPr lang="en-US" sz="8000" dirty="0">
                <a:solidFill>
                  <a:srgbClr val="002060"/>
                </a:solidFill>
                <a:latin typeface="Impact" panose="020B0806030902050204" pitchFamily="34" charset="0"/>
              </a:rPr>
              <a:t>AGENDA</a:t>
            </a:r>
          </a:p>
        </p:txBody>
      </p:sp>
      <p:graphicFrame>
        <p:nvGraphicFramePr>
          <p:cNvPr id="6" name="Diagram 5">
            <a:extLst>
              <a:ext uri="{FF2B5EF4-FFF2-40B4-BE49-F238E27FC236}">
                <a16:creationId xmlns:a16="http://schemas.microsoft.com/office/drawing/2014/main" id="{69A2304B-ACDE-5921-20F3-8C9949043F4B}"/>
              </a:ext>
            </a:extLst>
          </p:cNvPr>
          <p:cNvGraphicFramePr/>
          <p:nvPr>
            <p:extLst>
              <p:ext uri="{D42A27DB-BD31-4B8C-83A1-F6EECF244321}">
                <p14:modId xmlns:p14="http://schemas.microsoft.com/office/powerpoint/2010/main" val="2147067195"/>
              </p:ext>
            </p:extLst>
          </p:nvPr>
        </p:nvGraphicFramePr>
        <p:xfrm>
          <a:off x="7696200" y="1273968"/>
          <a:ext cx="9139699" cy="8136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34000" y="1838881"/>
            <a:ext cx="12330623" cy="8219430"/>
          </a:xfrm>
          <a:prstGeom prst="rect">
            <a:avLst/>
          </a:prstGeom>
        </p:spPr>
        <p:txBody>
          <a:bodyPr lIns="0" tIns="0" rIns="0" bIns="0" rtlCol="0" anchor="t">
            <a:spAutoFit/>
          </a:bodyPr>
          <a:lstStyle/>
          <a:p>
            <a:pPr marL="807157" lvl="1" indent="-403579" algn="just">
              <a:lnSpc>
                <a:spcPts val="5420"/>
              </a:lnSpc>
              <a:buFont typeface="Arial"/>
              <a:buChar char="•"/>
            </a:pPr>
            <a:r>
              <a:rPr lang="en-US" sz="2800" dirty="0">
                <a:solidFill>
                  <a:srgbClr val="000000"/>
                </a:solidFill>
                <a:latin typeface="Franklin Gothic Medium" panose="020B0603020102020204" pitchFamily="34" charset="0"/>
              </a:rPr>
              <a:t>In the time where everything is being digitalized, the manual system of attendance marking  seems to be time consuming and obsolete.</a:t>
            </a:r>
          </a:p>
          <a:p>
            <a:pPr marL="807157" lvl="1" indent="-403579" algn="just">
              <a:lnSpc>
                <a:spcPts val="5420"/>
              </a:lnSpc>
              <a:buFont typeface="Arial"/>
              <a:buChar char="•"/>
            </a:pPr>
            <a:endParaRPr lang="en-US" sz="2800" dirty="0">
              <a:solidFill>
                <a:srgbClr val="000000"/>
              </a:solidFill>
              <a:latin typeface="Franklin Gothic Medium" panose="020B0603020102020204" pitchFamily="34" charset="0"/>
            </a:endParaRPr>
          </a:p>
          <a:p>
            <a:pPr marL="807157" lvl="1" indent="-403579" algn="just">
              <a:lnSpc>
                <a:spcPts val="5420"/>
              </a:lnSpc>
              <a:buFont typeface="Arial"/>
              <a:buChar char="•"/>
            </a:pPr>
            <a:r>
              <a:rPr lang="en-US" sz="2800" dirty="0">
                <a:solidFill>
                  <a:srgbClr val="000000"/>
                </a:solidFill>
                <a:latin typeface="Franklin Gothic Medium" panose="020B0603020102020204" pitchFamily="34" charset="0"/>
              </a:rPr>
              <a:t>The proposed system focuses on optimizing the attendance systems by reducing time as well as paper consumption.</a:t>
            </a:r>
          </a:p>
          <a:p>
            <a:pPr marL="807157" lvl="1" indent="-403579" algn="just">
              <a:lnSpc>
                <a:spcPts val="5420"/>
              </a:lnSpc>
              <a:buFont typeface="Arial"/>
              <a:buChar char="•"/>
            </a:pPr>
            <a:endParaRPr lang="en-US" sz="2800" dirty="0">
              <a:solidFill>
                <a:srgbClr val="000000"/>
              </a:solidFill>
              <a:latin typeface="Franklin Gothic Medium" panose="020B0603020102020204" pitchFamily="34" charset="0"/>
            </a:endParaRPr>
          </a:p>
          <a:p>
            <a:pPr marL="807157" lvl="1" indent="-403579" algn="just">
              <a:lnSpc>
                <a:spcPts val="5420"/>
              </a:lnSpc>
              <a:buFont typeface="Arial"/>
              <a:buChar char="•"/>
            </a:pPr>
            <a:r>
              <a:rPr lang="en-US" sz="2800" dirty="0">
                <a:solidFill>
                  <a:srgbClr val="000000"/>
                </a:solidFill>
                <a:latin typeface="Franklin Gothic Medium" panose="020B0603020102020204" pitchFamily="34" charset="0"/>
              </a:rPr>
              <a:t>The piles of papers stored as a record for attendance can be eliminated using the digital systems.</a:t>
            </a:r>
          </a:p>
          <a:p>
            <a:pPr marL="807157" lvl="1" indent="-403579" algn="just">
              <a:lnSpc>
                <a:spcPts val="5420"/>
              </a:lnSpc>
              <a:buFont typeface="Arial"/>
              <a:buChar char="•"/>
            </a:pPr>
            <a:endParaRPr lang="en-US" sz="2800" dirty="0">
              <a:solidFill>
                <a:srgbClr val="000000"/>
              </a:solidFill>
              <a:latin typeface="Franklin Gothic Medium" panose="020B0603020102020204" pitchFamily="34" charset="0"/>
            </a:endParaRPr>
          </a:p>
          <a:p>
            <a:pPr marL="807157" lvl="1" indent="-403579" algn="just">
              <a:lnSpc>
                <a:spcPts val="5420"/>
              </a:lnSpc>
              <a:buFont typeface="Arial"/>
              <a:buChar char="•"/>
            </a:pPr>
            <a:r>
              <a:rPr lang="en-US" sz="2800" dirty="0">
                <a:solidFill>
                  <a:srgbClr val="000000"/>
                </a:solidFill>
                <a:latin typeface="Franklin Gothic Medium" panose="020B0603020102020204" pitchFamily="34" charset="0"/>
              </a:rPr>
              <a:t>Also, the human errors caused in attendance marking or the intentional frauds / proxy systems can be eliminated using digitalized systems.</a:t>
            </a:r>
          </a:p>
          <a:p>
            <a:pPr marL="807157" lvl="1" indent="-403579" algn="just">
              <a:lnSpc>
                <a:spcPts val="5420"/>
              </a:lnSpc>
              <a:buFont typeface="Arial"/>
              <a:buChar char="•"/>
            </a:pPr>
            <a:endParaRPr lang="en-US" sz="2800" dirty="0">
              <a:solidFill>
                <a:srgbClr val="000000"/>
              </a:solidFill>
              <a:latin typeface="Franklin Gothic Medium" panose="020B0603020102020204" pitchFamily="34" charset="0"/>
            </a:endParaRPr>
          </a:p>
        </p:txBody>
      </p:sp>
      <p:pic>
        <p:nvPicPr>
          <p:cNvPr id="3" name="Picture 3"/>
          <p:cNvPicPr>
            <a:picLocks noChangeAspect="1"/>
          </p:cNvPicPr>
          <p:nvPr/>
        </p:nvPicPr>
        <p:blipFill>
          <a:blip r:embed="rId2"/>
          <a:srcRect l="11280" r="11280" b="10975"/>
          <a:stretch>
            <a:fillRect/>
          </a:stretch>
        </p:blipFill>
        <p:spPr>
          <a:xfrm>
            <a:off x="1191729" y="6695605"/>
            <a:ext cx="3171576" cy="2842230"/>
          </a:xfrm>
          <a:prstGeom prst="rect">
            <a:avLst/>
          </a:prstGeom>
        </p:spPr>
      </p:pic>
      <p:pic>
        <p:nvPicPr>
          <p:cNvPr id="4" name="Picture 4"/>
          <p:cNvPicPr>
            <a:picLocks noChangeAspect="1"/>
          </p:cNvPicPr>
          <p:nvPr/>
        </p:nvPicPr>
        <p:blipFill>
          <a:blip r:embed="rId3"/>
          <a:srcRect/>
          <a:stretch>
            <a:fillRect/>
          </a:stretch>
        </p:blipFill>
        <p:spPr>
          <a:xfrm>
            <a:off x="1191729" y="2777020"/>
            <a:ext cx="3171576" cy="3171576"/>
          </a:xfrm>
          <a:prstGeom prst="rect">
            <a:avLst/>
          </a:prstGeom>
        </p:spPr>
      </p:pic>
      <p:sp>
        <p:nvSpPr>
          <p:cNvPr id="5" name="TextBox 5"/>
          <p:cNvSpPr txBox="1"/>
          <p:nvPr/>
        </p:nvSpPr>
        <p:spPr>
          <a:xfrm>
            <a:off x="1191729" y="1028700"/>
            <a:ext cx="4735405" cy="1220310"/>
          </a:xfrm>
          <a:prstGeom prst="rect">
            <a:avLst/>
          </a:prstGeom>
        </p:spPr>
        <p:txBody>
          <a:bodyPr lIns="0" tIns="0" rIns="0" bIns="0" rtlCol="0" anchor="t">
            <a:spAutoFit/>
          </a:bodyPr>
          <a:lstStyle/>
          <a:p>
            <a:pPr>
              <a:lnSpc>
                <a:spcPts val="9646"/>
              </a:lnSpc>
            </a:pPr>
            <a:r>
              <a:rPr lang="en-US" sz="8000" dirty="0">
                <a:solidFill>
                  <a:srgbClr val="002060"/>
                </a:solidFill>
                <a:latin typeface="Impact" panose="020B0806030902050204" pitchFamily="34" charset="0"/>
              </a:rPr>
              <a:t>Abstract</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5800" y="1409700"/>
            <a:ext cx="15889413" cy="8723670"/>
          </a:xfrm>
          <a:prstGeom prst="rect">
            <a:avLst/>
          </a:prstGeom>
        </p:spPr>
        <p:txBody>
          <a:bodyPr wrap="square" lIns="0" tIns="0" rIns="0" bIns="0" rtlCol="0" anchor="t">
            <a:spAutoFit/>
          </a:bodyPr>
          <a:lstStyle/>
          <a:p>
            <a:pPr marL="807157" lvl="1" indent="-403579" algn="just">
              <a:lnSpc>
                <a:spcPts val="5420"/>
              </a:lnSpc>
              <a:buFont typeface="Arial"/>
              <a:buChar char="•"/>
            </a:pPr>
            <a:endParaRPr lang="en-US" sz="3200" dirty="0">
              <a:solidFill>
                <a:srgbClr val="000000"/>
              </a:solidFill>
              <a:latin typeface="Franklin Gothic Medium" panose="020B0603020102020204" pitchFamily="34" charset="0"/>
            </a:endParaRPr>
          </a:p>
          <a:p>
            <a:pPr marL="807157" lvl="1" indent="-403579" algn="just">
              <a:lnSpc>
                <a:spcPts val="5420"/>
              </a:lnSpc>
              <a:buFont typeface="Arial"/>
              <a:buChar char="•"/>
            </a:pPr>
            <a:r>
              <a:rPr lang="en-US" sz="3200" dirty="0">
                <a:solidFill>
                  <a:srgbClr val="000000"/>
                </a:solidFill>
                <a:latin typeface="Franklin Gothic Medium" panose="020B0603020102020204" pitchFamily="34" charset="0"/>
              </a:rPr>
              <a:t>The proposed system uses facial recognition system for </a:t>
            </a:r>
          </a:p>
          <a:p>
            <a:pPr marL="403578" lvl="1" algn="just">
              <a:lnSpc>
                <a:spcPts val="5420"/>
              </a:lnSpc>
            </a:pPr>
            <a:r>
              <a:rPr lang="en-US" sz="3200" dirty="0">
                <a:solidFill>
                  <a:srgbClr val="000000"/>
                </a:solidFill>
                <a:latin typeface="Franklin Gothic Medium" panose="020B0603020102020204" pitchFamily="34" charset="0"/>
              </a:rPr>
              <a:t>    attendance marking.</a:t>
            </a:r>
          </a:p>
          <a:p>
            <a:pPr marL="807157" lvl="1" indent="-403579" algn="just">
              <a:lnSpc>
                <a:spcPts val="5420"/>
              </a:lnSpc>
              <a:buFont typeface="Arial"/>
              <a:buChar char="•"/>
            </a:pPr>
            <a:endParaRPr lang="en-US" sz="2800" dirty="0">
              <a:solidFill>
                <a:srgbClr val="000000"/>
              </a:solidFill>
              <a:latin typeface="Franklin Gothic Medium" panose="020B0603020102020204" pitchFamily="34" charset="0"/>
            </a:endParaRPr>
          </a:p>
          <a:p>
            <a:pPr marL="807157" lvl="1" indent="-403579" algn="just">
              <a:lnSpc>
                <a:spcPts val="5420"/>
              </a:lnSpc>
              <a:buFont typeface="Arial"/>
              <a:buChar char="•"/>
            </a:pPr>
            <a:r>
              <a:rPr lang="en-US" sz="3200" dirty="0">
                <a:solidFill>
                  <a:srgbClr val="000000"/>
                </a:solidFill>
                <a:latin typeface="Franklin Gothic Medium" panose="020B0603020102020204" pitchFamily="34" charset="0"/>
              </a:rPr>
              <a:t>Face detection is a type of bio metric technique used to detect faces automatically by computer vision systems.</a:t>
            </a:r>
          </a:p>
          <a:p>
            <a:pPr marL="807157" lvl="1" indent="-403579" algn="just">
              <a:buFont typeface="Arial"/>
              <a:buChar char="•"/>
            </a:pPr>
            <a:endParaRPr lang="en-US" sz="3200" dirty="0">
              <a:solidFill>
                <a:srgbClr val="000000"/>
              </a:solidFill>
              <a:latin typeface="Franklin Gothic Medium" panose="020B0603020102020204" pitchFamily="34" charset="0"/>
            </a:endParaRPr>
          </a:p>
          <a:p>
            <a:pPr marL="807157" lvl="1" indent="-403579" algn="just">
              <a:lnSpc>
                <a:spcPts val="5420"/>
              </a:lnSpc>
              <a:buFont typeface="Arial"/>
              <a:buChar char="•"/>
            </a:pPr>
            <a:r>
              <a:rPr lang="en-US" sz="3200" dirty="0">
                <a:solidFill>
                  <a:srgbClr val="000000"/>
                </a:solidFill>
                <a:latin typeface="Franklin Gothic Medium" panose="020B0603020102020204" pitchFamily="34" charset="0"/>
              </a:rPr>
              <a:t>On the basis of face identity, the person will be identified and marked as present. </a:t>
            </a:r>
          </a:p>
          <a:p>
            <a:pPr marL="807157" lvl="1" indent="-403579" algn="just">
              <a:lnSpc>
                <a:spcPts val="5420"/>
              </a:lnSpc>
              <a:buFont typeface="Arial"/>
              <a:buChar char="•"/>
            </a:pPr>
            <a:endParaRPr lang="en-US" sz="3200" dirty="0">
              <a:solidFill>
                <a:srgbClr val="000000"/>
              </a:solidFill>
              <a:latin typeface="Franklin Gothic Medium" panose="020B0603020102020204" pitchFamily="34" charset="0"/>
            </a:endParaRPr>
          </a:p>
          <a:p>
            <a:pPr marL="807157" lvl="1" indent="-403579" algn="just">
              <a:lnSpc>
                <a:spcPts val="5420"/>
              </a:lnSpc>
              <a:buFont typeface="Arial"/>
              <a:buChar char="•"/>
            </a:pPr>
            <a:r>
              <a:rPr lang="en-US" sz="3200" dirty="0">
                <a:solidFill>
                  <a:srgbClr val="000000"/>
                </a:solidFill>
                <a:latin typeface="Franklin Gothic Medium" panose="020B0603020102020204" pitchFamily="34" charset="0"/>
              </a:rPr>
              <a:t>The time required for the face detection will be less as compared to manual marking, and also the need of an authorized person for marking attendance will be eliminated.</a:t>
            </a:r>
          </a:p>
          <a:p>
            <a:pPr marL="807157" lvl="1" indent="-403579" algn="just">
              <a:lnSpc>
                <a:spcPts val="5420"/>
              </a:lnSpc>
              <a:buFont typeface="Arial"/>
              <a:buChar char="•"/>
            </a:pPr>
            <a:endParaRPr lang="en-US" sz="3200" dirty="0">
              <a:solidFill>
                <a:srgbClr val="000000"/>
              </a:solidFill>
              <a:latin typeface="Franklin Gothic Medium" panose="020B0603020102020204" pitchFamily="34" charset="0"/>
            </a:endParaRPr>
          </a:p>
          <a:p>
            <a:pPr marL="807157" lvl="1" indent="-403579" algn="just">
              <a:lnSpc>
                <a:spcPts val="5420"/>
              </a:lnSpc>
              <a:buFont typeface="Arial"/>
              <a:buChar char="•"/>
            </a:pPr>
            <a:endParaRPr lang="en-US" sz="3200" dirty="0">
              <a:solidFill>
                <a:srgbClr val="000000"/>
              </a:solidFill>
              <a:latin typeface="Franklin Gothic Medium" panose="020B0603020102020204" pitchFamily="34" charset="0"/>
            </a:endParaRPr>
          </a:p>
        </p:txBody>
      </p:sp>
      <p:pic>
        <p:nvPicPr>
          <p:cNvPr id="3" name="Picture 3"/>
          <p:cNvPicPr>
            <a:picLocks noChangeAspect="1"/>
          </p:cNvPicPr>
          <p:nvPr/>
        </p:nvPicPr>
        <p:blipFill>
          <a:blip r:embed="rId2"/>
          <a:srcRect/>
          <a:stretch>
            <a:fillRect/>
          </a:stretch>
        </p:blipFill>
        <p:spPr>
          <a:xfrm>
            <a:off x="12954000" y="432605"/>
            <a:ext cx="3170102" cy="3170102"/>
          </a:xfrm>
          <a:prstGeom prst="rect">
            <a:avLst/>
          </a:prstGeom>
        </p:spPr>
      </p:pic>
      <p:sp>
        <p:nvSpPr>
          <p:cNvPr id="4" name="TextBox 4"/>
          <p:cNvSpPr txBox="1"/>
          <p:nvPr/>
        </p:nvSpPr>
        <p:spPr>
          <a:xfrm>
            <a:off x="1028700" y="432605"/>
            <a:ext cx="5772869" cy="1182665"/>
          </a:xfrm>
          <a:prstGeom prst="rect">
            <a:avLst/>
          </a:prstGeom>
        </p:spPr>
        <p:txBody>
          <a:bodyPr lIns="0" tIns="0" rIns="0" bIns="0" rtlCol="0" anchor="t">
            <a:spAutoFit/>
          </a:bodyPr>
          <a:lstStyle/>
          <a:p>
            <a:pPr>
              <a:lnSpc>
                <a:spcPts val="9273"/>
              </a:lnSpc>
            </a:pPr>
            <a:r>
              <a:rPr lang="en-US" sz="8000" dirty="0">
                <a:solidFill>
                  <a:srgbClr val="002060"/>
                </a:solidFill>
                <a:latin typeface="Impact" panose="020B0806030902050204" pitchFamily="34" charset="0"/>
              </a:rPr>
              <a:t>Introduction</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2591" y="879227"/>
            <a:ext cx="4780872" cy="1962150"/>
          </a:xfrm>
          <a:prstGeom prst="rect">
            <a:avLst/>
          </a:prstGeom>
        </p:spPr>
        <p:txBody>
          <a:bodyPr lIns="0" tIns="0" rIns="0" bIns="0" rtlCol="0" anchor="t">
            <a:spAutoFit/>
          </a:bodyPr>
          <a:lstStyle/>
          <a:p>
            <a:pPr algn="ctr">
              <a:lnSpc>
                <a:spcPts val="7679"/>
              </a:lnSpc>
            </a:pPr>
            <a:r>
              <a:rPr lang="en-US" sz="8000" dirty="0">
                <a:solidFill>
                  <a:srgbClr val="002060"/>
                </a:solidFill>
                <a:latin typeface="Impact" panose="020B0806030902050204" pitchFamily="34" charset="0"/>
              </a:rPr>
              <a:t>Literature</a:t>
            </a:r>
          </a:p>
          <a:p>
            <a:pPr algn="ctr">
              <a:lnSpc>
                <a:spcPts val="7680"/>
              </a:lnSpc>
            </a:pPr>
            <a:r>
              <a:rPr lang="en-US" sz="8000" dirty="0">
                <a:solidFill>
                  <a:srgbClr val="002060"/>
                </a:solidFill>
                <a:latin typeface="Impact" panose="020B0806030902050204" pitchFamily="34" charset="0"/>
              </a:rPr>
              <a:t>Survey</a:t>
            </a:r>
          </a:p>
        </p:txBody>
      </p:sp>
      <p:sp>
        <p:nvSpPr>
          <p:cNvPr id="3" name="TextBox 3"/>
          <p:cNvSpPr txBox="1"/>
          <p:nvPr/>
        </p:nvSpPr>
        <p:spPr>
          <a:xfrm>
            <a:off x="5257799" y="539707"/>
            <a:ext cx="12307609" cy="4574329"/>
          </a:xfrm>
          <a:prstGeom prst="rect">
            <a:avLst/>
          </a:prstGeom>
        </p:spPr>
        <p:txBody>
          <a:bodyPr wrap="square" lIns="0" tIns="0" rIns="0" bIns="0" rtlCol="0" anchor="t">
            <a:spAutoFit/>
          </a:bodyPr>
          <a:lstStyle/>
          <a:p>
            <a:pPr>
              <a:lnSpc>
                <a:spcPts val="4831"/>
              </a:lnSpc>
            </a:pPr>
            <a:endParaRPr sz="2900" dirty="0"/>
          </a:p>
          <a:p>
            <a:pPr marL="807157" lvl="1" indent="-403579" algn="just">
              <a:lnSpc>
                <a:spcPts val="5420"/>
              </a:lnSpc>
              <a:buFont typeface="Arial"/>
              <a:buChar char="•"/>
            </a:pPr>
            <a:r>
              <a:rPr lang="en-US" sz="2800" dirty="0">
                <a:solidFill>
                  <a:srgbClr val="000000"/>
                </a:solidFill>
                <a:latin typeface="Franklin Gothic Medium" panose="020B0603020102020204" pitchFamily="34" charset="0"/>
              </a:rPr>
              <a:t>In 1960s, mathematician and computer scientist Woodrow Wilson Bledsoe first developed a system of measurements that could be used to put photos of faces in different classifications. Because of this work, Bledsoe is known as the unofficial father of facial recognition technology. </a:t>
            </a:r>
          </a:p>
          <a:p>
            <a:pPr algn="just">
              <a:lnSpc>
                <a:spcPts val="4831"/>
              </a:lnSpc>
            </a:pPr>
            <a:endParaRPr lang="en-US" sz="2900" dirty="0">
              <a:solidFill>
                <a:srgbClr val="000000"/>
              </a:solidFill>
              <a:latin typeface="Josefin Sans Bold"/>
            </a:endParaRPr>
          </a:p>
          <a:p>
            <a:pPr algn="just">
              <a:lnSpc>
                <a:spcPts val="4831"/>
              </a:lnSpc>
            </a:pPr>
            <a:endParaRPr lang="en-US" sz="2900" dirty="0">
              <a:solidFill>
                <a:srgbClr val="000000"/>
              </a:solidFill>
              <a:latin typeface="Josefin Sans Bold"/>
            </a:endParaRPr>
          </a:p>
        </p:txBody>
      </p:sp>
      <p:pic>
        <p:nvPicPr>
          <p:cNvPr id="1026" name="Picture 2">
            <a:extLst>
              <a:ext uri="{FF2B5EF4-FFF2-40B4-BE49-F238E27FC236}">
                <a16:creationId xmlns:a16="http://schemas.microsoft.com/office/drawing/2014/main" id="{45EDD873-4F18-35B5-5D68-924996D7D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5673855"/>
            <a:ext cx="11811000" cy="28561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D2F402-656F-3545-A021-B37ABC3278EE}"/>
              </a:ext>
            </a:extLst>
          </p:cNvPr>
          <p:cNvSpPr txBox="1"/>
          <p:nvPr/>
        </p:nvSpPr>
        <p:spPr>
          <a:xfrm>
            <a:off x="1368972" y="3304697"/>
            <a:ext cx="13944599" cy="2679451"/>
          </a:xfrm>
          <a:prstGeom prst="rect">
            <a:avLst/>
          </a:prstGeom>
        </p:spPr>
        <p:txBody>
          <a:bodyPr wrap="square" lIns="0" tIns="0" rIns="0" bIns="0" rtlCol="0" anchor="t">
            <a:spAutoFit/>
          </a:bodyPr>
          <a:lstStyle/>
          <a:p>
            <a:pPr marL="807157" lvl="1" indent="-403579" algn="just">
              <a:lnSpc>
                <a:spcPts val="5420"/>
              </a:lnSpc>
              <a:buFont typeface="Arial"/>
              <a:buChar char="•"/>
            </a:pPr>
            <a:endParaRPr sz="2800" dirty="0">
              <a:solidFill>
                <a:srgbClr val="000000"/>
              </a:solidFill>
              <a:latin typeface="Franklin Gothic Medium" panose="020B0603020102020204" pitchFamily="34" charset="0"/>
            </a:endParaRPr>
          </a:p>
          <a:p>
            <a:pPr marL="807157" lvl="1" indent="-403579" algn="just">
              <a:lnSpc>
                <a:spcPts val="5420"/>
              </a:lnSpc>
              <a:buFont typeface="Arial"/>
              <a:buChar char="•"/>
            </a:pPr>
            <a:endParaRPr lang="en-US" sz="2800" dirty="0">
              <a:solidFill>
                <a:srgbClr val="000000"/>
              </a:solidFill>
              <a:latin typeface="Franklin Gothic Medium" panose="020B0603020102020204" pitchFamily="34" charset="0"/>
            </a:endParaRPr>
          </a:p>
          <a:p>
            <a:pPr marL="807157" lvl="1" indent="-403579" algn="just">
              <a:lnSpc>
                <a:spcPts val="5420"/>
              </a:lnSpc>
              <a:buFont typeface="Arial"/>
              <a:buChar char="•"/>
            </a:pPr>
            <a:r>
              <a:rPr lang="en-US" sz="2800" dirty="0">
                <a:solidFill>
                  <a:srgbClr val="000000"/>
                </a:solidFill>
                <a:latin typeface="Franklin Gothic Medium" panose="020B0603020102020204" pitchFamily="34" charset="0"/>
              </a:rPr>
              <a:t>The below figure shows the evolution of face recognition technology over time: </a:t>
            </a:r>
          </a:p>
          <a:p>
            <a:pPr marL="807157" lvl="1" indent="-403579" algn="just">
              <a:lnSpc>
                <a:spcPts val="5420"/>
              </a:lnSpc>
              <a:buFont typeface="Arial"/>
              <a:buChar char="•"/>
            </a:pPr>
            <a:endParaRPr lang="en-US" sz="2800" dirty="0">
              <a:solidFill>
                <a:srgbClr val="000000"/>
              </a:solidFill>
              <a:latin typeface="Franklin Gothic Medium" panose="020B0603020102020204" pitchFamily="34" charset="0"/>
            </a:endParaRPr>
          </a:p>
        </p:txBody>
      </p:sp>
      <p:sp>
        <p:nvSpPr>
          <p:cNvPr id="5" name="TextBox 4">
            <a:extLst>
              <a:ext uri="{FF2B5EF4-FFF2-40B4-BE49-F238E27FC236}">
                <a16:creationId xmlns:a16="http://schemas.microsoft.com/office/drawing/2014/main" id="{C3534F1C-6CCB-F3CC-C9B3-98B1F1FDE2DF}"/>
              </a:ext>
            </a:extLst>
          </p:cNvPr>
          <p:cNvSpPr txBox="1"/>
          <p:nvPr/>
        </p:nvSpPr>
        <p:spPr>
          <a:xfrm>
            <a:off x="1752600" y="8782013"/>
            <a:ext cx="15578630" cy="307777"/>
          </a:xfrm>
          <a:prstGeom prst="rect">
            <a:avLst/>
          </a:prstGeom>
          <a:noFill/>
        </p:spPr>
        <p:txBody>
          <a:bodyPr wrap="square" rtlCol="0">
            <a:spAutoFit/>
          </a:bodyPr>
          <a:lstStyle/>
          <a:p>
            <a:r>
              <a:rPr lang="en-US" sz="1400" i="1" dirty="0"/>
              <a:t>(Reference: </a:t>
            </a:r>
            <a:r>
              <a:rPr lang="en-US" sz="1400" i="1" dirty="0" err="1">
                <a:solidFill>
                  <a:srgbClr val="222222"/>
                </a:solidFill>
                <a:effectLst/>
                <a:latin typeface="Arial" panose="020B0604020202020204" pitchFamily="34" charset="0"/>
              </a:rPr>
              <a:t>Adjabi</a:t>
            </a:r>
            <a:r>
              <a:rPr lang="en-US" sz="1400" i="1" dirty="0">
                <a:solidFill>
                  <a:srgbClr val="222222"/>
                </a:solidFill>
                <a:effectLst/>
                <a:latin typeface="Arial" panose="020B0604020202020204" pitchFamily="34" charset="0"/>
              </a:rPr>
              <a:t>, I.; </a:t>
            </a:r>
            <a:r>
              <a:rPr lang="en-US" sz="1400" i="1" dirty="0" err="1">
                <a:solidFill>
                  <a:srgbClr val="222222"/>
                </a:solidFill>
                <a:effectLst/>
                <a:latin typeface="Arial" panose="020B0604020202020204" pitchFamily="34" charset="0"/>
              </a:rPr>
              <a:t>Ouahabi</a:t>
            </a:r>
            <a:r>
              <a:rPr lang="en-US" sz="1400" i="1" dirty="0">
                <a:solidFill>
                  <a:srgbClr val="222222"/>
                </a:solidFill>
                <a:effectLst/>
                <a:latin typeface="Arial" panose="020B0604020202020204" pitchFamily="34" charset="0"/>
              </a:rPr>
              <a:t>, A.; </a:t>
            </a:r>
            <a:r>
              <a:rPr lang="en-US" sz="1400" i="1" dirty="0" err="1">
                <a:solidFill>
                  <a:srgbClr val="222222"/>
                </a:solidFill>
                <a:effectLst/>
                <a:latin typeface="Arial" panose="020B0604020202020204" pitchFamily="34" charset="0"/>
              </a:rPr>
              <a:t>Benzaoui</a:t>
            </a:r>
            <a:r>
              <a:rPr lang="en-US" sz="1400" i="1" dirty="0">
                <a:solidFill>
                  <a:srgbClr val="222222"/>
                </a:solidFill>
                <a:effectLst/>
                <a:latin typeface="Arial" panose="020B0604020202020204" pitchFamily="34" charset="0"/>
              </a:rPr>
              <a:t>, A.; </a:t>
            </a:r>
            <a:r>
              <a:rPr lang="en-US" sz="1400" i="1" dirty="0" err="1">
                <a:solidFill>
                  <a:srgbClr val="222222"/>
                </a:solidFill>
                <a:effectLst/>
                <a:latin typeface="Arial" panose="020B0604020202020204" pitchFamily="34" charset="0"/>
              </a:rPr>
              <a:t>Taleb</a:t>
            </a:r>
            <a:r>
              <a:rPr lang="en-US" sz="1400" i="1" dirty="0">
                <a:solidFill>
                  <a:srgbClr val="222222"/>
                </a:solidFill>
                <a:effectLst/>
                <a:latin typeface="Arial" panose="020B0604020202020204" pitchFamily="34" charset="0"/>
              </a:rPr>
              <a:t>-Ahmed, A. Past, Present, and Future of Face Recognition: A Review. Electronics 2020, 9, 1188. https://doi.org/10.3390/electronics9081188)</a:t>
            </a:r>
            <a:endParaRPr lang="en-IN" sz="1400" i="1"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2590" y="879227"/>
            <a:ext cx="10097810" cy="986809"/>
          </a:xfrm>
          <a:prstGeom prst="rect">
            <a:avLst/>
          </a:prstGeom>
        </p:spPr>
        <p:txBody>
          <a:bodyPr wrap="square" lIns="0" tIns="0" rIns="0" bIns="0" rtlCol="0" anchor="t">
            <a:spAutoFit/>
          </a:bodyPr>
          <a:lstStyle/>
          <a:p>
            <a:pPr algn="ctr">
              <a:lnSpc>
                <a:spcPts val="7679"/>
              </a:lnSpc>
            </a:pPr>
            <a:r>
              <a:rPr lang="en-US" sz="8000" dirty="0">
                <a:solidFill>
                  <a:srgbClr val="002060"/>
                </a:solidFill>
                <a:latin typeface="Impact" panose="020B0806030902050204" pitchFamily="34" charset="0"/>
              </a:rPr>
              <a:t>Literature Survey contd.</a:t>
            </a:r>
          </a:p>
        </p:txBody>
      </p:sp>
      <p:graphicFrame>
        <p:nvGraphicFramePr>
          <p:cNvPr id="6" name="Table 6">
            <a:extLst>
              <a:ext uri="{FF2B5EF4-FFF2-40B4-BE49-F238E27FC236}">
                <a16:creationId xmlns:a16="http://schemas.microsoft.com/office/drawing/2014/main" id="{56E9E9C6-4A40-6530-38BC-53FB722334A6}"/>
              </a:ext>
            </a:extLst>
          </p:cNvPr>
          <p:cNvGraphicFramePr>
            <a:graphicFrameLocks noGrp="1"/>
          </p:cNvGraphicFramePr>
          <p:nvPr>
            <p:extLst>
              <p:ext uri="{D42A27DB-BD31-4B8C-83A1-F6EECF244321}">
                <p14:modId xmlns:p14="http://schemas.microsoft.com/office/powerpoint/2010/main" val="3696071403"/>
              </p:ext>
            </p:extLst>
          </p:nvPr>
        </p:nvGraphicFramePr>
        <p:xfrm>
          <a:off x="1143000" y="2552700"/>
          <a:ext cx="15773401" cy="6644522"/>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986459546"/>
                    </a:ext>
                  </a:extLst>
                </a:gridCol>
                <a:gridCol w="2362200">
                  <a:extLst>
                    <a:ext uri="{9D8B030D-6E8A-4147-A177-3AD203B41FA5}">
                      <a16:colId xmlns:a16="http://schemas.microsoft.com/office/drawing/2014/main" val="687093510"/>
                    </a:ext>
                  </a:extLst>
                </a:gridCol>
                <a:gridCol w="6230756">
                  <a:extLst>
                    <a:ext uri="{9D8B030D-6E8A-4147-A177-3AD203B41FA5}">
                      <a16:colId xmlns:a16="http://schemas.microsoft.com/office/drawing/2014/main" val="4218778523"/>
                    </a:ext>
                  </a:extLst>
                </a:gridCol>
                <a:gridCol w="4132445">
                  <a:extLst>
                    <a:ext uri="{9D8B030D-6E8A-4147-A177-3AD203B41FA5}">
                      <a16:colId xmlns:a16="http://schemas.microsoft.com/office/drawing/2014/main" val="1924052330"/>
                    </a:ext>
                  </a:extLst>
                </a:gridCol>
                <a:gridCol w="1905000">
                  <a:extLst>
                    <a:ext uri="{9D8B030D-6E8A-4147-A177-3AD203B41FA5}">
                      <a16:colId xmlns:a16="http://schemas.microsoft.com/office/drawing/2014/main" val="3215759278"/>
                    </a:ext>
                  </a:extLst>
                </a:gridCol>
              </a:tblGrid>
              <a:tr h="1021196">
                <a:tc>
                  <a:txBody>
                    <a:bodyPr/>
                    <a:lstStyle/>
                    <a:p>
                      <a:pPr algn="l"/>
                      <a:r>
                        <a:rPr lang="en-US" sz="2400" dirty="0"/>
                        <a:t>Sr. No. </a:t>
                      </a:r>
                      <a:endParaRPr lang="en-IN" sz="2400" dirty="0"/>
                    </a:p>
                  </a:txBody>
                  <a:tcPr anchor="ctr">
                    <a:solidFill>
                      <a:schemeClr val="accent1">
                        <a:lumMod val="75000"/>
                      </a:schemeClr>
                    </a:solidFill>
                  </a:tcPr>
                </a:tc>
                <a:tc>
                  <a:txBody>
                    <a:bodyPr/>
                    <a:lstStyle/>
                    <a:p>
                      <a:pPr algn="l"/>
                      <a:r>
                        <a:rPr lang="en-US" sz="2400" dirty="0"/>
                        <a:t>Authors</a:t>
                      </a:r>
                      <a:endParaRPr lang="en-IN" sz="2400" dirty="0"/>
                    </a:p>
                  </a:txBody>
                  <a:tcPr anchor="ctr">
                    <a:solidFill>
                      <a:schemeClr val="accent1">
                        <a:lumMod val="75000"/>
                      </a:schemeClr>
                    </a:solidFill>
                  </a:tcPr>
                </a:tc>
                <a:tc>
                  <a:txBody>
                    <a:bodyPr/>
                    <a:lstStyle/>
                    <a:p>
                      <a:pPr algn="l"/>
                      <a:r>
                        <a:rPr lang="en-US" sz="2400" dirty="0"/>
                        <a:t>Title</a:t>
                      </a:r>
                      <a:endParaRPr lang="en-IN" sz="2400" dirty="0"/>
                    </a:p>
                  </a:txBody>
                  <a:tcPr anchor="ctr">
                    <a:solidFill>
                      <a:schemeClr val="accent1">
                        <a:lumMod val="75000"/>
                      </a:schemeClr>
                    </a:solidFill>
                  </a:tcPr>
                </a:tc>
                <a:tc>
                  <a:txBody>
                    <a:bodyPr/>
                    <a:lstStyle/>
                    <a:p>
                      <a:pPr algn="l"/>
                      <a:r>
                        <a:rPr lang="en-US" sz="2400" dirty="0"/>
                        <a:t>Proposed method and techniques</a:t>
                      </a:r>
                      <a:endParaRPr lang="en-IN" sz="2400" dirty="0"/>
                    </a:p>
                  </a:txBody>
                  <a:tcPr anchor="ctr">
                    <a:solidFill>
                      <a:schemeClr val="accent1">
                        <a:lumMod val="75000"/>
                      </a:schemeClr>
                    </a:solidFill>
                  </a:tcPr>
                </a:tc>
                <a:tc>
                  <a:txBody>
                    <a:bodyPr/>
                    <a:lstStyle/>
                    <a:p>
                      <a:pPr algn="l"/>
                      <a:r>
                        <a:rPr lang="en-US" sz="2400" dirty="0"/>
                        <a:t>Publication year</a:t>
                      </a:r>
                      <a:endParaRPr lang="en-IN" sz="2400" dirty="0"/>
                    </a:p>
                  </a:txBody>
                  <a:tcPr anchor="ctr">
                    <a:solidFill>
                      <a:schemeClr val="accent1">
                        <a:lumMod val="75000"/>
                      </a:schemeClr>
                    </a:solidFill>
                  </a:tcPr>
                </a:tc>
                <a:extLst>
                  <a:ext uri="{0D108BD9-81ED-4DB2-BD59-A6C34878D82A}">
                    <a16:rowId xmlns:a16="http://schemas.microsoft.com/office/drawing/2014/main" val="2740031855"/>
                  </a:ext>
                </a:extLst>
              </a:tr>
              <a:tr h="1021196">
                <a:tc>
                  <a:txBody>
                    <a:bodyPr/>
                    <a:lstStyle/>
                    <a:p>
                      <a:pPr algn="l"/>
                      <a:r>
                        <a:rPr lang="en-US" sz="2400" dirty="0"/>
                        <a:t>1</a:t>
                      </a:r>
                      <a:endParaRPr lang="en-IN" sz="2400" dirty="0"/>
                    </a:p>
                  </a:txBody>
                  <a:tcPr anchor="ctr"/>
                </a:tc>
                <a:tc>
                  <a:txBody>
                    <a:bodyPr/>
                    <a:lstStyle/>
                    <a:p>
                      <a:pPr algn="l"/>
                      <a:r>
                        <a:rPr lang="en-IN" sz="2400" dirty="0"/>
                        <a:t>Bledsoe W.W.</a:t>
                      </a:r>
                    </a:p>
                  </a:txBody>
                  <a:tcPr anchor="ctr"/>
                </a:tc>
                <a:tc>
                  <a:txBody>
                    <a:bodyPr/>
                    <a:lstStyle/>
                    <a:p>
                      <a:pPr algn="l"/>
                      <a:r>
                        <a:rPr lang="en-US" sz="2400" b="0" kern="1200" dirty="0">
                          <a:solidFill>
                            <a:schemeClr val="dk1"/>
                          </a:solidFill>
                          <a:effectLst/>
                        </a:rPr>
                        <a:t>The Model Method in Facial Recognition</a:t>
                      </a:r>
                      <a:endParaRPr lang="en-IN" sz="2400" dirty="0"/>
                    </a:p>
                  </a:txBody>
                  <a:tcPr anchor="ctr"/>
                </a:tc>
                <a:tc>
                  <a:txBody>
                    <a:bodyPr/>
                    <a:lstStyle/>
                    <a:p>
                      <a:pPr algn="l"/>
                      <a:r>
                        <a:rPr lang="en-IN" sz="2400" b="0" kern="1200" dirty="0">
                          <a:solidFill>
                            <a:schemeClr val="dk1"/>
                          </a:solidFill>
                          <a:effectLst/>
                        </a:rPr>
                        <a:t>Facial recognition computer programming</a:t>
                      </a:r>
                      <a:endParaRPr lang="en-IN" sz="2400" dirty="0"/>
                    </a:p>
                  </a:txBody>
                  <a:tcPr anchor="ctr"/>
                </a:tc>
                <a:tc>
                  <a:txBody>
                    <a:bodyPr/>
                    <a:lstStyle/>
                    <a:p>
                      <a:pPr algn="l"/>
                      <a:r>
                        <a:rPr lang="en-US" sz="2400" dirty="0"/>
                        <a:t>1964</a:t>
                      </a:r>
                      <a:endParaRPr lang="en-IN" sz="2400" dirty="0"/>
                    </a:p>
                  </a:txBody>
                  <a:tcPr anchor="ctr"/>
                </a:tc>
                <a:extLst>
                  <a:ext uri="{0D108BD9-81ED-4DB2-BD59-A6C34878D82A}">
                    <a16:rowId xmlns:a16="http://schemas.microsoft.com/office/drawing/2014/main" val="3243850981"/>
                  </a:ext>
                </a:extLst>
              </a:tr>
              <a:tr h="1021196">
                <a:tc>
                  <a:txBody>
                    <a:bodyPr/>
                    <a:lstStyle/>
                    <a:p>
                      <a:pPr algn="l"/>
                      <a:r>
                        <a:rPr lang="en-US" sz="2400" dirty="0"/>
                        <a:t>2</a:t>
                      </a:r>
                      <a:endParaRPr lang="en-IN" sz="2400" dirty="0"/>
                    </a:p>
                  </a:txBody>
                  <a:tcPr anchor="ctr"/>
                </a:tc>
                <a:tc>
                  <a:txBody>
                    <a:bodyPr/>
                    <a:lstStyle/>
                    <a:p>
                      <a:pPr algn="l"/>
                      <a:r>
                        <a:rPr lang="en-US" sz="2400" b="0" kern="1200" dirty="0">
                          <a:solidFill>
                            <a:schemeClr val="dk1"/>
                          </a:solidFill>
                          <a:effectLst/>
                        </a:rPr>
                        <a:t>Alex Pentland Matthew Turk </a:t>
                      </a:r>
                      <a:endParaRPr lang="en-IN" sz="2400" dirty="0"/>
                    </a:p>
                  </a:txBody>
                  <a:tcPr anchor="ctr"/>
                </a:tc>
                <a:tc>
                  <a:txBody>
                    <a:bodyPr/>
                    <a:lstStyle/>
                    <a:p>
                      <a:pPr algn="l"/>
                      <a:r>
                        <a:rPr lang="en-IN" sz="2400" b="0" kern="1200" dirty="0">
                          <a:solidFill>
                            <a:schemeClr val="dk1"/>
                          </a:solidFill>
                          <a:effectLst/>
                        </a:rPr>
                        <a:t>Eigenfaces for recognition</a:t>
                      </a:r>
                      <a:endParaRPr lang="en-IN" sz="2400" dirty="0"/>
                    </a:p>
                  </a:txBody>
                  <a:tcPr anchor="ctr"/>
                </a:tc>
                <a:tc>
                  <a:txBody>
                    <a:bodyPr/>
                    <a:lstStyle/>
                    <a:p>
                      <a:pPr algn="l"/>
                      <a:r>
                        <a:rPr lang="en-IN" sz="2400" b="0" kern="1200" dirty="0">
                          <a:solidFill>
                            <a:schemeClr val="dk1"/>
                          </a:solidFill>
                          <a:effectLst/>
                        </a:rPr>
                        <a:t>Eigenfaces, statistical Principal component analysis (PCA) method.</a:t>
                      </a:r>
                      <a:endParaRPr lang="en-IN" sz="2400" dirty="0"/>
                    </a:p>
                  </a:txBody>
                  <a:tcPr anchor="ctr"/>
                </a:tc>
                <a:tc>
                  <a:txBody>
                    <a:bodyPr/>
                    <a:lstStyle/>
                    <a:p>
                      <a:pPr algn="l"/>
                      <a:r>
                        <a:rPr lang="en-US" sz="2400" dirty="0"/>
                        <a:t>1991</a:t>
                      </a:r>
                      <a:endParaRPr lang="en-IN" sz="2400" dirty="0"/>
                    </a:p>
                  </a:txBody>
                  <a:tcPr anchor="ctr"/>
                </a:tc>
                <a:extLst>
                  <a:ext uri="{0D108BD9-81ED-4DB2-BD59-A6C34878D82A}">
                    <a16:rowId xmlns:a16="http://schemas.microsoft.com/office/drawing/2014/main" val="2272888796"/>
                  </a:ext>
                </a:extLst>
              </a:tr>
              <a:tr h="1196107">
                <a:tc>
                  <a:txBody>
                    <a:bodyPr/>
                    <a:lstStyle/>
                    <a:p>
                      <a:pPr algn="l"/>
                      <a:r>
                        <a:rPr lang="en-US" sz="2400" dirty="0"/>
                        <a:t>3</a:t>
                      </a:r>
                      <a:endParaRPr lang="en-IN" sz="2400" dirty="0"/>
                    </a:p>
                  </a:txBody>
                  <a:tcPr anchor="ctr"/>
                </a:tc>
                <a:tc>
                  <a:txBody>
                    <a:bodyPr/>
                    <a:lstStyle/>
                    <a:p>
                      <a:pPr algn="l"/>
                      <a:r>
                        <a:rPr lang="en-IN" sz="2400" b="0" kern="1200" dirty="0">
                          <a:solidFill>
                            <a:schemeClr val="dk1"/>
                          </a:solidFill>
                          <a:effectLst/>
                        </a:rPr>
                        <a:t>Phillips, P.J.</a:t>
                      </a:r>
                    </a:p>
                    <a:p>
                      <a:pPr algn="l"/>
                      <a:r>
                        <a:rPr lang="en-IN" sz="2400" b="0" kern="1200" dirty="0">
                          <a:solidFill>
                            <a:schemeClr val="dk1"/>
                          </a:solidFill>
                          <a:effectLst/>
                        </a:rPr>
                        <a:t> Flynn, P.J.</a:t>
                      </a:r>
                    </a:p>
                    <a:p>
                      <a:pPr algn="l"/>
                      <a:r>
                        <a:rPr lang="en-IN" sz="2400" b="0" kern="1200" dirty="0">
                          <a:solidFill>
                            <a:schemeClr val="dk1"/>
                          </a:solidFill>
                          <a:effectLst/>
                        </a:rPr>
                        <a:t>Scruggs, T.</a:t>
                      </a:r>
                      <a:endParaRPr lang="en-IN" sz="2400" dirty="0"/>
                    </a:p>
                  </a:txBody>
                  <a:tcPr anchor="ctr"/>
                </a:tc>
                <a:tc>
                  <a:txBody>
                    <a:bodyPr/>
                    <a:lstStyle/>
                    <a:p>
                      <a:pPr algn="l"/>
                      <a:r>
                        <a:rPr lang="en-US" sz="2400" b="0" kern="1200" dirty="0">
                          <a:solidFill>
                            <a:schemeClr val="dk1"/>
                          </a:solidFill>
                          <a:effectLst/>
                        </a:rPr>
                        <a:t>Overview of the face recognition grand challenge</a:t>
                      </a:r>
                      <a:endParaRPr lang="en-IN" sz="2400" dirty="0"/>
                    </a:p>
                  </a:txBody>
                  <a:tcPr anchor="ctr"/>
                </a:tc>
                <a:tc>
                  <a:txBody>
                    <a:bodyPr/>
                    <a:lstStyle/>
                    <a:p>
                      <a:pPr algn="l"/>
                      <a:r>
                        <a:rPr lang="en-US" sz="2400" dirty="0"/>
                        <a:t>Was a review of the </a:t>
                      </a:r>
                      <a:r>
                        <a:rPr lang="en-IN" sz="2400" b="0" kern="1200" dirty="0">
                          <a:solidFill>
                            <a:schemeClr val="dk1"/>
                          </a:solidFill>
                          <a:effectLst/>
                        </a:rPr>
                        <a:t>Face Recognition Grand Challenge (FRGC) competition</a:t>
                      </a:r>
                      <a:endParaRPr lang="en-IN" sz="2400" dirty="0"/>
                    </a:p>
                  </a:txBody>
                  <a:tcPr anchor="ctr"/>
                </a:tc>
                <a:tc>
                  <a:txBody>
                    <a:bodyPr/>
                    <a:lstStyle/>
                    <a:p>
                      <a:pPr algn="l"/>
                      <a:r>
                        <a:rPr lang="en-US" sz="2400" dirty="0"/>
                        <a:t>2005</a:t>
                      </a:r>
                      <a:endParaRPr lang="en-IN" sz="2400" dirty="0"/>
                    </a:p>
                  </a:txBody>
                  <a:tcPr anchor="ctr"/>
                </a:tc>
                <a:extLst>
                  <a:ext uri="{0D108BD9-81ED-4DB2-BD59-A6C34878D82A}">
                    <a16:rowId xmlns:a16="http://schemas.microsoft.com/office/drawing/2014/main" val="2612637495"/>
                  </a:ext>
                </a:extLst>
              </a:tr>
              <a:tr h="1021196">
                <a:tc>
                  <a:txBody>
                    <a:bodyPr/>
                    <a:lstStyle/>
                    <a:p>
                      <a:pPr algn="l"/>
                      <a:r>
                        <a:rPr lang="en-US" sz="2400" dirty="0"/>
                        <a:t>4</a:t>
                      </a:r>
                      <a:endParaRPr lang="en-IN" sz="2400" dirty="0"/>
                    </a:p>
                  </a:txBody>
                  <a:tcPr anchor="ctr"/>
                </a:tc>
                <a:tc>
                  <a:txBody>
                    <a:bodyPr/>
                    <a:lstStyle/>
                    <a:p>
                      <a:pPr algn="l"/>
                      <a:r>
                        <a:rPr lang="en-IN" sz="2400" b="0" kern="1200" dirty="0">
                          <a:solidFill>
                            <a:schemeClr val="dk1"/>
                          </a:solidFill>
                          <a:effectLst/>
                        </a:rPr>
                        <a:t>Guo G.</a:t>
                      </a:r>
                    </a:p>
                    <a:p>
                      <a:pPr algn="l"/>
                      <a:r>
                        <a:rPr lang="en-IN" sz="2400" b="0" kern="1200" dirty="0">
                          <a:solidFill>
                            <a:schemeClr val="dk1"/>
                          </a:solidFill>
                          <a:effectLst/>
                        </a:rPr>
                        <a:t>Zhang, N</a:t>
                      </a:r>
                      <a:endParaRPr lang="en-IN" sz="2400" dirty="0"/>
                    </a:p>
                  </a:txBody>
                  <a:tcPr anchor="ctr"/>
                </a:tc>
                <a:tc>
                  <a:txBody>
                    <a:bodyPr/>
                    <a:lstStyle/>
                    <a:p>
                      <a:pPr algn="l"/>
                      <a:r>
                        <a:rPr lang="en-US" sz="2400" b="0" kern="1200" dirty="0">
                          <a:solidFill>
                            <a:schemeClr val="dk1"/>
                          </a:solidFill>
                          <a:effectLst/>
                        </a:rPr>
                        <a:t>A survey on deep learning based face recognition</a:t>
                      </a:r>
                      <a:endParaRPr lang="en-IN" sz="2400" dirty="0"/>
                    </a:p>
                  </a:txBody>
                  <a:tcPr anchor="ctr"/>
                </a:tc>
                <a:tc>
                  <a:txBody>
                    <a:bodyPr/>
                    <a:lstStyle/>
                    <a:p>
                      <a:pPr algn="l"/>
                      <a:r>
                        <a:rPr lang="en-US" sz="2400" dirty="0"/>
                        <a:t>Computer vision image understanding</a:t>
                      </a:r>
                      <a:endParaRPr lang="en-IN" sz="2400" dirty="0"/>
                    </a:p>
                  </a:txBody>
                  <a:tcPr anchor="ctr"/>
                </a:tc>
                <a:tc>
                  <a:txBody>
                    <a:bodyPr/>
                    <a:lstStyle/>
                    <a:p>
                      <a:pPr algn="l"/>
                      <a:r>
                        <a:rPr lang="en-US" sz="2400" dirty="0"/>
                        <a:t>2019</a:t>
                      </a:r>
                      <a:endParaRPr lang="en-IN" sz="2400" dirty="0"/>
                    </a:p>
                  </a:txBody>
                  <a:tcPr anchor="ctr"/>
                </a:tc>
                <a:extLst>
                  <a:ext uri="{0D108BD9-81ED-4DB2-BD59-A6C34878D82A}">
                    <a16:rowId xmlns:a16="http://schemas.microsoft.com/office/drawing/2014/main" val="3166065526"/>
                  </a:ext>
                </a:extLst>
              </a:tr>
              <a:tr h="1196107">
                <a:tc>
                  <a:txBody>
                    <a:bodyPr/>
                    <a:lstStyle/>
                    <a:p>
                      <a:pPr algn="l"/>
                      <a:r>
                        <a:rPr lang="en-US" sz="2400" dirty="0"/>
                        <a:t>5</a:t>
                      </a:r>
                      <a:endParaRPr lang="en-IN" sz="2400" dirty="0"/>
                    </a:p>
                  </a:txBody>
                  <a:tcPr anchor="ctr"/>
                </a:tc>
                <a:tc>
                  <a:txBody>
                    <a:bodyPr/>
                    <a:lstStyle/>
                    <a:p>
                      <a:pPr algn="l"/>
                      <a:r>
                        <a:rPr lang="en-IN" sz="2400" b="0" kern="1200" dirty="0" err="1">
                          <a:solidFill>
                            <a:schemeClr val="dk1"/>
                          </a:solidFill>
                          <a:effectLst/>
                        </a:rPr>
                        <a:t>Taigman</a:t>
                      </a:r>
                      <a:r>
                        <a:rPr lang="en-IN" sz="2400" b="0" kern="1200" dirty="0">
                          <a:solidFill>
                            <a:schemeClr val="dk1"/>
                          </a:solidFill>
                          <a:effectLst/>
                        </a:rPr>
                        <a:t>, Y.</a:t>
                      </a:r>
                    </a:p>
                    <a:p>
                      <a:pPr algn="l"/>
                      <a:r>
                        <a:rPr lang="en-IN" sz="2400" b="0" kern="1200" dirty="0">
                          <a:solidFill>
                            <a:schemeClr val="dk1"/>
                          </a:solidFill>
                          <a:effectLst/>
                        </a:rPr>
                        <a:t>Yang M.</a:t>
                      </a:r>
                    </a:p>
                    <a:p>
                      <a:pPr algn="l"/>
                      <a:r>
                        <a:rPr lang="en-IN" sz="2400" b="0" kern="1200" dirty="0" err="1">
                          <a:solidFill>
                            <a:schemeClr val="dk1"/>
                          </a:solidFill>
                          <a:effectLst/>
                        </a:rPr>
                        <a:t>Ranzato</a:t>
                      </a:r>
                      <a:r>
                        <a:rPr lang="en-IN" sz="2400" b="0" kern="1200" dirty="0">
                          <a:solidFill>
                            <a:schemeClr val="dk1"/>
                          </a:solidFill>
                          <a:effectLst/>
                        </a:rPr>
                        <a:t> M.</a:t>
                      </a:r>
                      <a:endParaRPr lang="en-IN" sz="2400" dirty="0"/>
                    </a:p>
                  </a:txBody>
                  <a:tcPr anchor="ctr"/>
                </a:tc>
                <a:tc>
                  <a:txBody>
                    <a:bodyPr/>
                    <a:lstStyle/>
                    <a:p>
                      <a:pPr algn="l"/>
                      <a:r>
                        <a:rPr lang="en-US" sz="2400" b="0" kern="1200" dirty="0" err="1">
                          <a:solidFill>
                            <a:schemeClr val="dk1"/>
                          </a:solidFill>
                          <a:effectLst/>
                        </a:rPr>
                        <a:t>Deepface</a:t>
                      </a:r>
                      <a:r>
                        <a:rPr lang="en-US" sz="2400" b="0" kern="1200" dirty="0">
                          <a:solidFill>
                            <a:schemeClr val="dk1"/>
                          </a:solidFill>
                          <a:effectLst/>
                        </a:rPr>
                        <a:t>: Closing the gap to human-level performance in face verification.</a:t>
                      </a:r>
                      <a:endParaRPr lang="en-IN" sz="2400" dirty="0"/>
                    </a:p>
                  </a:txBody>
                  <a:tcPr anchor="ctr"/>
                </a:tc>
                <a:tc>
                  <a:txBody>
                    <a:bodyPr/>
                    <a:lstStyle/>
                    <a:p>
                      <a:pPr algn="l"/>
                      <a:r>
                        <a:rPr lang="en-IN" sz="2400" b="0" kern="1200" dirty="0">
                          <a:solidFill>
                            <a:schemeClr val="dk1"/>
                          </a:solidFill>
                          <a:effectLst/>
                        </a:rPr>
                        <a:t>Computer Vision and Pattern Recognition</a:t>
                      </a:r>
                      <a:endParaRPr lang="en-IN" sz="2400" dirty="0"/>
                    </a:p>
                  </a:txBody>
                  <a:tcPr anchor="ctr"/>
                </a:tc>
                <a:tc>
                  <a:txBody>
                    <a:bodyPr/>
                    <a:lstStyle/>
                    <a:p>
                      <a:pPr algn="l"/>
                      <a:r>
                        <a:rPr lang="en-US" sz="2400" dirty="0"/>
                        <a:t>2014</a:t>
                      </a:r>
                      <a:endParaRPr lang="en-IN" sz="2400" dirty="0"/>
                    </a:p>
                  </a:txBody>
                  <a:tcPr anchor="ctr"/>
                </a:tc>
                <a:extLst>
                  <a:ext uri="{0D108BD9-81ED-4DB2-BD59-A6C34878D82A}">
                    <a16:rowId xmlns:a16="http://schemas.microsoft.com/office/drawing/2014/main" val="3159120628"/>
                  </a:ext>
                </a:extLst>
              </a:tr>
            </a:tbl>
          </a:graphicData>
        </a:graphic>
      </p:graphicFrame>
    </p:spTree>
    <p:extLst>
      <p:ext uri="{BB962C8B-B14F-4D97-AF65-F5344CB8AC3E}">
        <p14:creationId xmlns:p14="http://schemas.microsoft.com/office/powerpoint/2010/main" val="195614820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010400" y="5676900"/>
            <a:ext cx="8423300" cy="3517297"/>
          </a:xfrm>
          <a:prstGeom prst="rect">
            <a:avLst/>
          </a:prstGeom>
        </p:spPr>
      </p:pic>
      <p:sp>
        <p:nvSpPr>
          <p:cNvPr id="3" name="TextBox 3"/>
          <p:cNvSpPr txBox="1"/>
          <p:nvPr/>
        </p:nvSpPr>
        <p:spPr>
          <a:xfrm>
            <a:off x="914400" y="787896"/>
            <a:ext cx="6629400" cy="1178208"/>
          </a:xfrm>
          <a:prstGeom prst="rect">
            <a:avLst/>
          </a:prstGeom>
        </p:spPr>
        <p:txBody>
          <a:bodyPr wrap="square" lIns="0" tIns="0" rIns="0" bIns="0" rtlCol="0" anchor="t">
            <a:spAutoFit/>
          </a:bodyPr>
          <a:lstStyle/>
          <a:p>
            <a:pPr algn="ctr">
              <a:lnSpc>
                <a:spcPts val="9150"/>
              </a:lnSpc>
            </a:pPr>
            <a:r>
              <a:rPr lang="en-US" sz="8000" dirty="0">
                <a:solidFill>
                  <a:srgbClr val="002060"/>
                </a:solidFill>
                <a:latin typeface="Impact" panose="020B0806030902050204" pitchFamily="34" charset="0"/>
              </a:rPr>
              <a:t>Related work</a:t>
            </a:r>
          </a:p>
        </p:txBody>
      </p:sp>
      <p:sp>
        <p:nvSpPr>
          <p:cNvPr id="4" name="TextBox 4"/>
          <p:cNvSpPr txBox="1"/>
          <p:nvPr/>
        </p:nvSpPr>
        <p:spPr>
          <a:xfrm>
            <a:off x="1378488" y="2476500"/>
            <a:ext cx="15461712" cy="4110036"/>
          </a:xfrm>
          <a:prstGeom prst="rect">
            <a:avLst/>
          </a:prstGeom>
        </p:spPr>
        <p:txBody>
          <a:bodyPr wrap="square" lIns="0" tIns="0" rIns="0" bIns="0" rtlCol="0" anchor="t">
            <a:spAutoFit/>
          </a:bodyPr>
          <a:lstStyle/>
          <a:p>
            <a:pPr marL="807157" lvl="1" indent="-403579" algn="just">
              <a:lnSpc>
                <a:spcPts val="5420"/>
              </a:lnSpc>
              <a:buFont typeface="Arial"/>
              <a:buChar char="•"/>
            </a:pPr>
            <a:r>
              <a:rPr lang="en-US" sz="3600" dirty="0">
                <a:solidFill>
                  <a:srgbClr val="000000"/>
                </a:solidFill>
                <a:latin typeface="Franklin Gothic Medium" panose="020B0603020102020204" pitchFamily="34" charset="0"/>
              </a:rPr>
              <a:t>Facial Recognition systems used for unlocking of phone with a facial scan or  facial image while going through airport security.</a:t>
            </a:r>
          </a:p>
          <a:p>
            <a:pPr marL="807157" lvl="1" indent="-403579" algn="just">
              <a:lnSpc>
                <a:spcPts val="5420"/>
              </a:lnSpc>
              <a:buFont typeface="Arial"/>
              <a:buChar char="•"/>
            </a:pPr>
            <a:endParaRPr lang="en-US" sz="3600" dirty="0">
              <a:solidFill>
                <a:srgbClr val="000000"/>
              </a:solidFill>
              <a:latin typeface="Franklin Gothic Medium" panose="020B0603020102020204" pitchFamily="34" charset="0"/>
            </a:endParaRPr>
          </a:p>
          <a:p>
            <a:pPr marL="807157" lvl="1" indent="-403579" algn="just">
              <a:lnSpc>
                <a:spcPts val="5420"/>
              </a:lnSpc>
              <a:buFont typeface="Arial"/>
              <a:buChar char="•"/>
            </a:pPr>
            <a:r>
              <a:rPr lang="en-US" sz="3600" dirty="0">
                <a:solidFill>
                  <a:srgbClr val="000000"/>
                </a:solidFill>
                <a:latin typeface="Franklin Gothic Medium" panose="020B0603020102020204" pitchFamily="34" charset="0"/>
              </a:rPr>
              <a:t>Face detections are used in Proctored Online Exams.</a:t>
            </a:r>
          </a:p>
          <a:p>
            <a:pPr marL="403578" lvl="1" algn="just">
              <a:lnSpc>
                <a:spcPts val="5420"/>
              </a:lnSpc>
            </a:pPr>
            <a:r>
              <a:rPr lang="en-US" sz="3600" dirty="0">
                <a:solidFill>
                  <a:srgbClr val="000000"/>
                </a:solidFill>
                <a:latin typeface="Franklin Gothic Medium" panose="020B0603020102020204" pitchFamily="34" charset="0"/>
              </a:rPr>
              <a:t>	Example: PEXA</a:t>
            </a:r>
          </a:p>
          <a:p>
            <a:pPr marL="807157" lvl="1" indent="-403579" algn="just">
              <a:lnSpc>
                <a:spcPts val="5420"/>
              </a:lnSpc>
              <a:buFont typeface="Arial"/>
              <a:buChar char="•"/>
            </a:pPr>
            <a:endParaRPr lang="en-US" sz="3600" dirty="0">
              <a:solidFill>
                <a:srgbClr val="000000"/>
              </a:solidFill>
              <a:latin typeface="Franklin Gothic Medium" panose="020B06030201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86777" y="543940"/>
            <a:ext cx="11874371" cy="9616222"/>
          </a:xfrm>
          <a:prstGeom prst="rect">
            <a:avLst/>
          </a:prstGeom>
        </p:spPr>
        <p:txBody>
          <a:bodyPr wrap="square" lIns="0" tIns="0" rIns="0" bIns="0" rtlCol="0" anchor="t">
            <a:spAutoFit/>
          </a:bodyPr>
          <a:lstStyle/>
          <a:p>
            <a:pPr marL="807157" lvl="1" indent="-403579" algn="just">
              <a:lnSpc>
                <a:spcPts val="5420"/>
              </a:lnSpc>
              <a:buFont typeface="Arial"/>
              <a:buChar char="•"/>
            </a:pPr>
            <a:endParaRPr sz="3200" dirty="0">
              <a:solidFill>
                <a:srgbClr val="000000"/>
              </a:solidFill>
              <a:latin typeface="Franklin Gothic Medium" panose="020B0603020102020204" pitchFamily="34" charset="0"/>
            </a:endParaRPr>
          </a:p>
          <a:p>
            <a:pPr marL="807157" lvl="1" indent="-403579" algn="just">
              <a:lnSpc>
                <a:spcPts val="5420"/>
              </a:lnSpc>
              <a:buFont typeface="Arial"/>
              <a:buChar char="•"/>
            </a:pPr>
            <a:r>
              <a:rPr lang="en-US" sz="3200" dirty="0">
                <a:solidFill>
                  <a:srgbClr val="000000"/>
                </a:solidFill>
                <a:latin typeface="Franklin Gothic Medium" panose="020B0603020102020204" pitchFamily="34" charset="0"/>
              </a:rPr>
              <a:t>The dataset consists of the identified facial images of people.</a:t>
            </a:r>
          </a:p>
          <a:p>
            <a:pPr marL="807157" lvl="1" indent="-403579" algn="just">
              <a:lnSpc>
                <a:spcPts val="5420"/>
              </a:lnSpc>
              <a:buFont typeface="Arial"/>
              <a:buChar char="•"/>
            </a:pPr>
            <a:endParaRPr lang="en-US" sz="3200" dirty="0">
              <a:solidFill>
                <a:srgbClr val="000000"/>
              </a:solidFill>
              <a:latin typeface="Franklin Gothic Medium" panose="020B0603020102020204" pitchFamily="34" charset="0"/>
            </a:endParaRPr>
          </a:p>
          <a:p>
            <a:pPr marL="807157" lvl="1" indent="-403579" algn="just">
              <a:lnSpc>
                <a:spcPts val="5420"/>
              </a:lnSpc>
              <a:buFont typeface="Arial"/>
              <a:buChar char="•"/>
            </a:pPr>
            <a:r>
              <a:rPr lang="en-US" sz="3200" dirty="0">
                <a:solidFill>
                  <a:srgbClr val="000000"/>
                </a:solidFill>
                <a:latin typeface="Franklin Gothic Medium" panose="020B0603020102020204" pitchFamily="34" charset="0"/>
              </a:rPr>
              <a:t>We are converting the image to the NumPy N-D array file and store it in a database for the further detection in the form of .npy file.</a:t>
            </a:r>
          </a:p>
          <a:p>
            <a:pPr marL="807157" lvl="1" indent="-403579" algn="just">
              <a:lnSpc>
                <a:spcPts val="5420"/>
              </a:lnSpc>
              <a:buFont typeface="Arial"/>
              <a:buChar char="•"/>
            </a:pPr>
            <a:endParaRPr lang="en-US" sz="2800" dirty="0">
              <a:solidFill>
                <a:srgbClr val="000000"/>
              </a:solidFill>
              <a:latin typeface="Franklin Gothic Medium" panose="020B0603020102020204" pitchFamily="34" charset="0"/>
            </a:endParaRPr>
          </a:p>
          <a:p>
            <a:pPr marL="807157" lvl="1" indent="-403579" algn="just">
              <a:lnSpc>
                <a:spcPts val="5420"/>
              </a:lnSpc>
              <a:buFont typeface="Arial"/>
              <a:buChar char="•"/>
            </a:pPr>
            <a:r>
              <a:rPr lang="en-US" sz="3200" dirty="0">
                <a:solidFill>
                  <a:srgbClr val="000000"/>
                </a:solidFill>
                <a:latin typeface="Franklin Gothic Medium" panose="020B0603020102020204" pitchFamily="34" charset="0"/>
              </a:rPr>
              <a:t>In a recognizer we fetch the NumPy file from the databases and match it with the current face pixels and return the name.</a:t>
            </a:r>
          </a:p>
          <a:p>
            <a:pPr marL="807157" lvl="1" indent="-403579" algn="just">
              <a:lnSpc>
                <a:spcPts val="5420"/>
              </a:lnSpc>
              <a:buFont typeface="Arial"/>
              <a:buChar char="•"/>
            </a:pPr>
            <a:endParaRPr lang="en-US" sz="3200" dirty="0">
              <a:solidFill>
                <a:srgbClr val="000000"/>
              </a:solidFill>
              <a:latin typeface="Franklin Gothic Medium" panose="020B0603020102020204" pitchFamily="34" charset="0"/>
            </a:endParaRPr>
          </a:p>
          <a:p>
            <a:pPr marL="807157" lvl="1" indent="-403579" algn="just">
              <a:lnSpc>
                <a:spcPts val="5420"/>
              </a:lnSpc>
              <a:buFont typeface="Arial"/>
              <a:buChar char="•"/>
            </a:pPr>
            <a:r>
              <a:rPr lang="en-US" sz="3200" dirty="0">
                <a:solidFill>
                  <a:srgbClr val="000000"/>
                </a:solidFill>
                <a:latin typeface="Franklin Gothic Medium" panose="020B0603020102020204" pitchFamily="34" charset="0"/>
              </a:rPr>
              <a:t>The images are balanced with respect to distance to the camera, alternative sensors, frontal versus not-frontal views, and different locations.</a:t>
            </a:r>
          </a:p>
          <a:p>
            <a:pPr marL="807157" lvl="1" indent="-403579" algn="just">
              <a:lnSpc>
                <a:spcPts val="5420"/>
              </a:lnSpc>
              <a:buFont typeface="Arial"/>
              <a:buChar char="•"/>
            </a:pPr>
            <a:endParaRPr lang="en-US" sz="3200" dirty="0">
              <a:solidFill>
                <a:srgbClr val="000000"/>
              </a:solidFill>
              <a:latin typeface="Franklin Gothic Medium" panose="020B0603020102020204" pitchFamily="34" charset="0"/>
            </a:endParaRPr>
          </a:p>
        </p:txBody>
      </p:sp>
      <p:pic>
        <p:nvPicPr>
          <p:cNvPr id="3" name="Picture 3"/>
          <p:cNvPicPr>
            <a:picLocks noChangeAspect="1"/>
          </p:cNvPicPr>
          <p:nvPr/>
        </p:nvPicPr>
        <p:blipFill>
          <a:blip r:embed="rId2"/>
          <a:srcRect/>
          <a:stretch>
            <a:fillRect/>
          </a:stretch>
        </p:blipFill>
        <p:spPr>
          <a:xfrm>
            <a:off x="1026852" y="4027138"/>
            <a:ext cx="3938976" cy="5251968"/>
          </a:xfrm>
          <a:prstGeom prst="rect">
            <a:avLst/>
          </a:prstGeom>
        </p:spPr>
      </p:pic>
      <p:sp>
        <p:nvSpPr>
          <p:cNvPr id="4" name="TextBox 4"/>
          <p:cNvSpPr txBox="1"/>
          <p:nvPr/>
        </p:nvSpPr>
        <p:spPr>
          <a:xfrm>
            <a:off x="605904" y="1123770"/>
            <a:ext cx="4956696" cy="1974900"/>
          </a:xfrm>
          <a:prstGeom prst="rect">
            <a:avLst/>
          </a:prstGeom>
        </p:spPr>
        <p:txBody>
          <a:bodyPr wrap="square" lIns="0" tIns="0" rIns="0" bIns="0" rtlCol="0" anchor="t">
            <a:spAutoFit/>
          </a:bodyPr>
          <a:lstStyle/>
          <a:p>
            <a:pPr algn="ctr">
              <a:lnSpc>
                <a:spcPts val="7679"/>
              </a:lnSpc>
            </a:pPr>
            <a:r>
              <a:rPr lang="en-US" sz="8000" dirty="0">
                <a:solidFill>
                  <a:srgbClr val="002060"/>
                </a:solidFill>
                <a:latin typeface="Impact" panose="020B0806030902050204" pitchFamily="34" charset="0"/>
              </a:rPr>
              <a:t>Dataset </a:t>
            </a:r>
          </a:p>
          <a:p>
            <a:pPr algn="ctr">
              <a:lnSpc>
                <a:spcPts val="7680"/>
              </a:lnSpc>
            </a:pPr>
            <a:r>
              <a:rPr lang="en-US" sz="8000" dirty="0">
                <a:solidFill>
                  <a:srgbClr val="002060"/>
                </a:solidFill>
                <a:latin typeface="Impact" panose="020B0806030902050204" pitchFamily="34" charset="0"/>
              </a:rPr>
              <a:t>Description</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47750" y="5222291"/>
            <a:ext cx="13677900" cy="4417265"/>
          </a:xfrm>
          <a:prstGeom prst="rect">
            <a:avLst/>
          </a:prstGeom>
        </p:spPr>
      </p:pic>
      <p:sp>
        <p:nvSpPr>
          <p:cNvPr id="3" name="TextBox 3"/>
          <p:cNvSpPr txBox="1"/>
          <p:nvPr/>
        </p:nvSpPr>
        <p:spPr>
          <a:xfrm>
            <a:off x="-17929" y="647444"/>
            <a:ext cx="7574976" cy="1193917"/>
          </a:xfrm>
          <a:prstGeom prst="rect">
            <a:avLst/>
          </a:prstGeom>
        </p:spPr>
        <p:txBody>
          <a:bodyPr lIns="0" tIns="0" rIns="0" bIns="0" rtlCol="0" anchor="t">
            <a:spAutoFit/>
          </a:bodyPr>
          <a:lstStyle/>
          <a:p>
            <a:pPr algn="ctr">
              <a:lnSpc>
                <a:spcPts val="10177"/>
              </a:lnSpc>
            </a:pPr>
            <a:r>
              <a:rPr lang="en-US" sz="8000" dirty="0">
                <a:solidFill>
                  <a:srgbClr val="002060"/>
                </a:solidFill>
                <a:latin typeface="Impact" panose="020B0806030902050204" pitchFamily="34" charset="0"/>
              </a:rPr>
              <a:t>Methodology</a:t>
            </a:r>
          </a:p>
        </p:txBody>
      </p:sp>
      <p:sp>
        <p:nvSpPr>
          <p:cNvPr id="4" name="TextBox 4"/>
          <p:cNvSpPr txBox="1"/>
          <p:nvPr/>
        </p:nvSpPr>
        <p:spPr>
          <a:xfrm>
            <a:off x="1028700" y="2215170"/>
            <a:ext cx="12330623" cy="599060"/>
          </a:xfrm>
          <a:prstGeom prst="rect">
            <a:avLst/>
          </a:prstGeom>
        </p:spPr>
        <p:txBody>
          <a:bodyPr lIns="0" tIns="0" rIns="0" bIns="0" rtlCol="0" anchor="t">
            <a:spAutoFit/>
          </a:bodyPr>
          <a:lstStyle/>
          <a:p>
            <a:pPr>
              <a:lnSpc>
                <a:spcPts val="4831"/>
              </a:lnSpc>
            </a:pPr>
            <a:r>
              <a:rPr lang="en-US" sz="3331" dirty="0" err="1">
                <a:solidFill>
                  <a:srgbClr val="000000"/>
                </a:solidFill>
                <a:latin typeface="Josefin Sans Bold"/>
              </a:rPr>
              <a:t>openCV</a:t>
            </a:r>
            <a:r>
              <a:rPr lang="en-US" sz="3331" dirty="0">
                <a:solidFill>
                  <a:srgbClr val="000000"/>
                </a:solidFill>
                <a:latin typeface="Josefin Sans Bold"/>
              </a:rPr>
              <a:t> (open computer vision)</a:t>
            </a:r>
          </a:p>
        </p:txBody>
      </p:sp>
      <p:sp>
        <p:nvSpPr>
          <p:cNvPr id="5" name="TextBox 5"/>
          <p:cNvSpPr txBox="1"/>
          <p:nvPr/>
        </p:nvSpPr>
        <p:spPr>
          <a:xfrm>
            <a:off x="632798" y="2997329"/>
            <a:ext cx="15811500" cy="2010487"/>
          </a:xfrm>
          <a:prstGeom prst="rect">
            <a:avLst/>
          </a:prstGeom>
        </p:spPr>
        <p:txBody>
          <a:bodyPr wrap="square" lIns="0" tIns="0" rIns="0" bIns="0" rtlCol="0" anchor="t">
            <a:spAutoFit/>
          </a:bodyPr>
          <a:lstStyle/>
          <a:p>
            <a:pPr marL="403578" lvl="1" algn="just">
              <a:lnSpc>
                <a:spcPts val="5420"/>
              </a:lnSpc>
            </a:pPr>
            <a:r>
              <a:rPr lang="en-US" sz="3600" dirty="0">
                <a:solidFill>
                  <a:srgbClr val="000000"/>
                </a:solidFill>
                <a:latin typeface="Franklin Gothic Medium" panose="020B0603020102020204" pitchFamily="34" charset="0"/>
              </a:rPr>
              <a:t>The software uses OpenCV. OpenCV (Open Source Computer Vision Library) is an open source computer vision and machine learning software library which detects the face stores it in the database and recognize the face image</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31A55921DE96419E367C5900C02596" ma:contentTypeVersion="4" ma:contentTypeDescription="Create a new document." ma:contentTypeScope="" ma:versionID="674ac31207d00ad654c0d29ce45957f5">
  <xsd:schema xmlns:xsd="http://www.w3.org/2001/XMLSchema" xmlns:xs="http://www.w3.org/2001/XMLSchema" xmlns:p="http://schemas.microsoft.com/office/2006/metadata/properties" xmlns:ns2="02f9891b-5cfd-43cc-a3a6-26a128f58950" targetNamespace="http://schemas.microsoft.com/office/2006/metadata/properties" ma:root="true" ma:fieldsID="cf1bc7f7b0ae8fd487d93ca6346eaff0" ns2:_="">
    <xsd:import namespace="02f9891b-5cfd-43cc-a3a6-26a128f5895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f9891b-5cfd-43cc-a3a6-26a128f589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244E83-3E10-4C11-AD0E-BADC4895528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6BC64D4-8C04-4358-AD7B-A7167CEC4A84}">
  <ds:schemaRefs>
    <ds:schemaRef ds:uri="http://schemas.microsoft.com/sharepoint/v3/contenttype/forms"/>
  </ds:schemaRefs>
</ds:datastoreItem>
</file>

<file path=customXml/itemProps3.xml><?xml version="1.0" encoding="utf-8"?>
<ds:datastoreItem xmlns:ds="http://schemas.openxmlformats.org/officeDocument/2006/customXml" ds:itemID="{4888846F-9ACE-40B3-8CCC-91AA6C2C98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f9891b-5cfd-43cc-a3a6-26a128f589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122</TotalTime>
  <Words>973</Words>
  <Application>Microsoft Office PowerPoint</Application>
  <PresentationFormat>Custom</PresentationFormat>
  <Paragraphs>145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Impact</vt:lpstr>
      <vt:lpstr>Josefin Sans Bold</vt:lpstr>
      <vt:lpstr>Arial</vt:lpstr>
      <vt:lpstr>Josefin Sans Regular</vt:lpstr>
      <vt:lpstr>Calibri</vt:lpstr>
      <vt:lpstr>Aleo Bold</vt:lpstr>
      <vt:lpstr>Arial Narrow</vt:lpstr>
      <vt:lpstr>Franklin Gothic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Attendance System</dc:title>
  <cp:lastModifiedBy>vishwa gajjar</cp:lastModifiedBy>
  <cp:revision>7</cp:revision>
  <dcterms:created xsi:type="dcterms:W3CDTF">2006-08-16T00:00:00Z</dcterms:created>
  <dcterms:modified xsi:type="dcterms:W3CDTF">2022-11-20T09:05:53Z</dcterms:modified>
  <dc:identifier>DAFOtNb-Arw</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0x010100ED31A55921DE96419E367C5900C02596</vt:lpwstr>
  </property>
</Properties>
</file>