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predictive analysis on medicines and doctors availability in government in hospital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Number:2021</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500882173"/>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20211CSD0192</a:t>
                      </a:r>
                    </a:p>
                    <a:p>
                      <a:pPr marL="0" marR="0" lvl="1" indent="0" algn="ctr" rtl="0">
                        <a:spcBef>
                          <a:spcPts val="0"/>
                        </a:spcBef>
                        <a:spcAft>
                          <a:spcPts val="0"/>
                        </a:spcAft>
                        <a:buNone/>
                      </a:pPr>
                      <a:r>
                        <a:rPr lang="en-GB" sz="1800" b="1" u="none" strike="noStrike" cap="none" dirty="0">
                          <a:solidFill>
                            <a:srgbClr val="17365D"/>
                          </a:solidFill>
                        </a:rPr>
                        <a:t>20211CSD0064</a:t>
                      </a:r>
                    </a:p>
                    <a:p>
                      <a:pPr marL="0" marR="0" lvl="1" indent="0" algn="ctr" rtl="0">
                        <a:spcBef>
                          <a:spcPts val="0"/>
                        </a:spcBef>
                        <a:spcAft>
                          <a:spcPts val="0"/>
                        </a:spcAft>
                        <a:buNone/>
                      </a:pPr>
                      <a:r>
                        <a:rPr lang="en-GB" sz="1800" b="1" u="none" strike="noStrike" cap="none" dirty="0">
                          <a:solidFill>
                            <a:srgbClr val="17365D"/>
                          </a:solidFill>
                        </a:rPr>
                        <a:t>20211CSD0063</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SAHANA REDDY R</a:t>
                      </a:r>
                    </a:p>
                    <a:p>
                      <a:pPr marL="0" marR="0" lvl="0" indent="0" algn="ctr" rtl="0">
                        <a:spcBef>
                          <a:spcPts val="0"/>
                        </a:spcBef>
                        <a:spcAft>
                          <a:spcPts val="0"/>
                        </a:spcAft>
                        <a:buNone/>
                      </a:pPr>
                      <a:r>
                        <a:rPr lang="en-IN" sz="1800" b="1" u="none" strike="noStrike" cap="none" dirty="0">
                          <a:solidFill>
                            <a:srgbClr val="17365D"/>
                          </a:solidFill>
                        </a:rPr>
                        <a:t>DEEPIKA R</a:t>
                      </a:r>
                    </a:p>
                    <a:p>
                      <a:pPr marL="0" marR="0" lvl="0" indent="0" algn="ctr" rtl="0">
                        <a:spcBef>
                          <a:spcPts val="0"/>
                        </a:spcBef>
                        <a:spcAft>
                          <a:spcPts val="0"/>
                        </a:spcAft>
                        <a:buNone/>
                      </a:pPr>
                      <a:r>
                        <a:rPr lang="en-IN" sz="1800" b="1" u="none" strike="noStrike" cap="none" dirty="0">
                          <a:solidFill>
                            <a:srgbClr val="17365D"/>
                          </a:solidFill>
                        </a:rPr>
                        <a:t>LISHA</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Prof.Srabana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Pramanik</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CS(data Science)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Bhanu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a:t>
            </a:r>
            <a:r>
              <a:rPr lang="en-GB"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Srabana</a:t>
            </a:r>
            <a:r>
              <a:rPr lang="en-GB"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GB"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Pramanik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r>
              <a:rPr lang="en-US" dirty="0">
                <a:latin typeface="Cambria" panose="02040503050406030204" pitchFamily="18" charset="0"/>
                <a:ea typeface="Cambria" panose="02040503050406030204" pitchFamily="18" charset="0"/>
              </a:rPr>
              <a:t>Problem </a:t>
            </a:r>
            <a:r>
              <a:rPr lang="en-US" dirty="0" err="1">
                <a:latin typeface="Cambria" panose="02040503050406030204" pitchFamily="18" charset="0"/>
                <a:ea typeface="Cambria" panose="02040503050406030204" pitchFamily="18" charset="0"/>
              </a:rPr>
              <a:t>Description: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During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peak time of Diseases, medicines are not available at a surplus amount. Based on the patient inflow for a disease, historical data and current data system would generate report on patient details and what all medicines should be available for a faster processing and increased efficiency on the demands and requirements for upcoming years with no lack of medicines.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620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Predictive Analysis can contribute to better patient care by ensuring that there are adequate number of doctors to attend the patients. This reduces waiting time, enhances the quality of care and improves overall patient satisfaction.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342900" lvl="0" indent="-190500" algn="just" rtl="0">
              <a:lnSpc>
                <a:spcPct val="200000"/>
              </a:lnSpc>
              <a:spcBef>
                <a:spcPts val="0"/>
              </a:spcBef>
              <a:spcAft>
                <a:spcPts val="0"/>
              </a:spcAft>
              <a:buClr>
                <a:schemeClr val="dk1"/>
              </a:buClr>
              <a:buSzPct val="100000"/>
              <a:buNone/>
            </a:pPr>
            <a:r>
              <a:rPr lang="en-US" dirty="0"/>
              <a:t>Predictive analysis helps in identifying patterns and trends in the availability of doctors and medicines. This information can be used to optimize resource allocation, ensuring that sufficient healthcare professionals and medications are present in critical times. With predictive analytics, hospitals can anticipate medicine stockouts and proactive measures to replenish </a:t>
            </a:r>
            <a:r>
              <a:rPr lang="en-US" dirty="0" err="1"/>
              <a:t>suppplies</a:t>
            </a:r>
            <a:r>
              <a:rPr lang="en-US" dirty="0"/>
              <a:t> before shortages occur.</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380</Words>
  <Application>Microsoft Office PowerPoint</Application>
  <PresentationFormat>Widescreen</PresentationFormat>
  <Paragraphs>48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Verdana</vt:lpstr>
      <vt:lpstr>Wingdings</vt:lpstr>
      <vt:lpstr>Bioinformatics</vt:lpstr>
      <vt:lpstr>predictive analysis on medicines and doctors availability in government in hospital</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sahanareddyr@outlook.com</cp:lastModifiedBy>
  <cp:revision>33</cp:revision>
  <dcterms:modified xsi:type="dcterms:W3CDTF">2024-09-17T03:20:27Z</dcterms:modified>
</cp:coreProperties>
</file>