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BE3A-232E-4048-8A37-339AAAD1B317}" type="datetimeFigureOut">
              <a:rPr lang="en-US" smtClean="0"/>
              <a:t>12/28/2021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0C71-B683-49EF-A6B4-E51A9E3C759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09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EDUBRIDGE  INDIA</a:t>
            </a:r>
            <a:endParaRPr lang="en-GB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SAHANA M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BATCH: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2021-6138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ENROLLMENT NUMBER: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EBEON0921438529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FULL STACK DEVELOPMENT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java course\What-happens-in-a-Hotel-Management-Course-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HOTEL MANAGEMENT TOOL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FEATURES: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77240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Storing customer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Booking rooms of four different types.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Ordering food for particular rooms.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Unbooking rooms.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Showing the bill.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It can also be used to see different room features and room availability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WORKING  TECHNICS: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53440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It is a menu driven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File handling has been used to store the current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status.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program uses thread for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and writing of file.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User defined exception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Exception handling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is used to throw the necessary exceptions.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81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9916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19200"/>
            <a:ext cx="464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1" y="1276350"/>
            <a:ext cx="4343399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03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1" y="2967335"/>
            <a:ext cx="62453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</a:t>
            </a:r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endParaRPr lang="en-GB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116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22</cp:revision>
  <dcterms:created xsi:type="dcterms:W3CDTF">2021-12-28T15:45:17Z</dcterms:created>
  <dcterms:modified xsi:type="dcterms:W3CDTF">2021-12-28T17:43:10Z</dcterms:modified>
</cp:coreProperties>
</file>